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4CC83C00-6451-4F94-A666-7B7EB3F8B1BD}">
  <a:tblStyle styleId="{4CC83C00-6451-4F94-A666-7B7EB3F8B1B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9" d="100"/>
          <a:sy n="109" d="100"/>
        </p:scale>
        <p:origin x="-132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453141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 b="1"/>
              <a:t>Comparativo/convocatorias/Perfil/Requisitos/Competencia/Funciones</a:t>
            </a:r>
            <a:endParaRPr sz="1900" b="1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70550" y="466375"/>
          <a:ext cx="9002875" cy="5556260"/>
        </p:xfrm>
        <a:graphic>
          <a:graphicData uri="http://schemas.openxmlformats.org/drawingml/2006/table">
            <a:tbl>
              <a:tblPr>
                <a:noFill/>
                <a:tableStyleId>{4CC83C00-6451-4F94-A666-7B7EB3F8B1BD}</a:tableStyleId>
              </a:tblPr>
              <a:tblGrid>
                <a:gridCol w="1341975"/>
                <a:gridCol w="2259175"/>
                <a:gridCol w="1800575"/>
                <a:gridCol w="1800575"/>
                <a:gridCol w="1800575"/>
              </a:tblGrid>
              <a:tr h="382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Puesto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700" b="1">
                          <a:solidFill>
                            <a:srgbClr val="FFFFFF"/>
                          </a:solidFill>
                        </a:rPr>
                        <a:t>Sueldo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004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Carrera técnica o lic en QFB, Biología, Ing. Agrónoma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Trabajo en equipo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Realizar técnicas específicas de laboratorio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7.000 -10,000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517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 en biología, o ciencias ambientales, afin,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Posibilidad de cambio de residencia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Licencia de conducir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Capacitar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-Elaborar calendario de supervisiones y/o comisiones.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770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Trabajo bajo presión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-Cumplimiento de objetivos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Creatividad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 b="1"/>
              <a:t>Comparativo/convocatorias/Perfil/Requisitos/Competencia/Funciones</a:t>
            </a:r>
            <a:endParaRPr sz="1900" b="1"/>
          </a:p>
        </p:txBody>
      </p:sp>
      <p:graphicFrame>
        <p:nvGraphicFramePr>
          <p:cNvPr id="61" name="Google Shape;61;p14"/>
          <p:cNvGraphicFramePr/>
          <p:nvPr>
            <p:extLst>
              <p:ext uri="{D42A27DB-BD31-4B8C-83A1-F6EECF244321}">
                <p14:modId xmlns:p14="http://schemas.microsoft.com/office/powerpoint/2010/main" val="2573057731"/>
              </p:ext>
            </p:extLst>
          </p:nvPr>
        </p:nvGraphicFramePr>
        <p:xfrm>
          <a:off x="70550" y="466375"/>
          <a:ext cx="9002875" cy="4589510"/>
        </p:xfrm>
        <a:graphic>
          <a:graphicData uri="http://schemas.openxmlformats.org/drawingml/2006/table">
            <a:tbl>
              <a:tblPr>
                <a:noFill/>
                <a:tableStyleId>{4CC83C00-6451-4F94-A666-7B7EB3F8B1BD}</a:tableStyleId>
              </a:tblPr>
              <a:tblGrid>
                <a:gridCol w="1341975"/>
                <a:gridCol w="2259175"/>
                <a:gridCol w="1800575"/>
                <a:gridCol w="1800575"/>
                <a:gridCol w="1800575"/>
              </a:tblGrid>
              <a:tr h="382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 dirty="0">
                          <a:solidFill>
                            <a:srgbClr val="FFFFFF"/>
                          </a:solidFill>
                        </a:rPr>
                        <a:t>Puesto</a:t>
                      </a:r>
                      <a:endParaRPr sz="1900" b="1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700" b="1">
                          <a:solidFill>
                            <a:srgbClr val="FFFFFF"/>
                          </a:solidFill>
                        </a:rPr>
                        <a:t>Sueldo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004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dirty="0" smtClean="0">
                          <a:solidFill>
                            <a:srgbClr val="FFFFFF"/>
                          </a:solidFill>
                        </a:rPr>
                        <a:t>supervisor</a:t>
                      </a:r>
                      <a:endParaRPr sz="10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dirty="0" err="1" smtClean="0">
                          <a:solidFill>
                            <a:srgbClr val="FFFFFF"/>
                          </a:solidFill>
                        </a:rPr>
                        <a:t>Biologo</a:t>
                      </a:r>
                      <a:r>
                        <a:rPr lang="es-MX" sz="1000" dirty="0" smtClean="0">
                          <a:solidFill>
                            <a:srgbClr val="FFFFFF"/>
                          </a:solidFill>
                        </a:rPr>
                        <a:t>,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Ing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 </a:t>
                      </a: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Quimico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, Ing. Ambiental o </a:t>
                      </a: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afin</a:t>
                      </a:r>
                      <a:endParaRPr lang="es-MX" sz="1000" baseline="0" dirty="0" smtClean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Experiencia de un año en labores administrativas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Conocimiento de laboratorio </a:t>
                      </a: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basico</a:t>
                      </a:r>
                      <a:endParaRPr lang="es-MX" sz="1000" baseline="0" dirty="0" smtClean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dirty="0" smtClean="0">
                          <a:solidFill>
                            <a:schemeClr val="dk1"/>
                          </a:solidFill>
                        </a:rPr>
                        <a:t>Manejo de </a:t>
                      </a:r>
                      <a:r>
                        <a:rPr lang="es-MX" sz="1000" dirty="0" err="1" smtClean="0">
                          <a:solidFill>
                            <a:schemeClr val="dk1"/>
                          </a:solidFill>
                        </a:rPr>
                        <a:t>paqueteria</a:t>
                      </a:r>
                      <a:r>
                        <a:rPr lang="es-MX" sz="1000" dirty="0" smtClean="0">
                          <a:solidFill>
                            <a:schemeClr val="dk1"/>
                          </a:solidFill>
                        </a:rPr>
                        <a:t> office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dirty="0" smtClean="0">
                          <a:solidFill>
                            <a:schemeClr val="dk1"/>
                          </a:solidFill>
                        </a:rPr>
                        <a:t>Habilidades de liderazgo</a:t>
                      </a:r>
                      <a:endParaRPr lang="es-MX" sz="1000" baseline="0" dirty="0" smtClean="0"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err="1" smtClean="0">
                          <a:solidFill>
                            <a:schemeClr val="dk1"/>
                          </a:solidFill>
                        </a:rPr>
                        <a:t>Facilitacion</a:t>
                      </a:r>
                      <a:r>
                        <a:rPr lang="es-MX" sz="1000" baseline="0" dirty="0" smtClean="0">
                          <a:solidFill>
                            <a:schemeClr val="dk1"/>
                          </a:solidFill>
                        </a:rPr>
                        <a:t> para </a:t>
                      </a:r>
                      <a:r>
                        <a:rPr lang="es-MX" sz="1000" baseline="0" dirty="0" err="1" smtClean="0">
                          <a:solidFill>
                            <a:schemeClr val="dk1"/>
                          </a:solidFill>
                        </a:rPr>
                        <a:t>redaccion</a:t>
                      </a:r>
                      <a:r>
                        <a:rPr lang="es-MX" sz="1000" baseline="0" dirty="0" smtClean="0">
                          <a:solidFill>
                            <a:schemeClr val="dk1"/>
                          </a:solidFill>
                        </a:rPr>
                        <a:t> de reportes de </a:t>
                      </a:r>
                      <a:r>
                        <a:rPr lang="es-MX" sz="1000" baseline="0" dirty="0" err="1" smtClean="0">
                          <a:solidFill>
                            <a:schemeClr val="dk1"/>
                          </a:solidFill>
                        </a:rPr>
                        <a:t>supervision</a:t>
                      </a:r>
                      <a:endParaRPr sz="10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dirty="0" err="1" smtClean="0">
                          <a:solidFill>
                            <a:srgbClr val="FFFFFF"/>
                          </a:solidFill>
                        </a:rPr>
                        <a:t>Supervicion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 a distancia de </a:t>
                      </a: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tecnicos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 locales y </a:t>
                      </a: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foraneos</a:t>
                      </a:r>
                      <a:endParaRPr lang="es-MX" sz="1000" baseline="0" dirty="0" smtClean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Elaboracion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 de reportes de </a:t>
                      </a: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supervicion</a:t>
                      </a:r>
                      <a:endParaRPr lang="es-MX" sz="1000" baseline="0" dirty="0" smtClean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Capacitacion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/</a:t>
                      </a: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retroalimentacion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 de personal</a:t>
                      </a:r>
                      <a:endParaRPr sz="10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 dirty="0" smtClean="0">
                          <a:solidFill>
                            <a:srgbClr val="FFFFFF"/>
                          </a:solidFill>
                        </a:rPr>
                        <a:t>$7.000 </a:t>
                      </a:r>
                      <a:r>
                        <a:rPr lang="es" sz="1000" dirty="0">
                          <a:solidFill>
                            <a:srgbClr val="FFFFFF"/>
                          </a:solidFill>
                        </a:rPr>
                        <a:t>-10,000</a:t>
                      </a:r>
                      <a:endParaRPr sz="10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81166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dirty="0" smtClean="0">
                          <a:solidFill>
                            <a:srgbClr val="FFFFFF"/>
                          </a:solidFill>
                        </a:rPr>
                        <a:t>especialista</a:t>
                      </a:r>
                      <a:endParaRPr sz="10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 dirty="0">
                          <a:solidFill>
                            <a:srgbClr val="FFFFFF"/>
                          </a:solidFill>
                        </a:rPr>
                        <a:t>Lic en biología</a:t>
                      </a:r>
                      <a:r>
                        <a:rPr lang="es" sz="1000" dirty="0" smtClean="0">
                          <a:solidFill>
                            <a:srgbClr val="FFFFFF"/>
                          </a:solidFill>
                        </a:rPr>
                        <a:t>, QFB</a:t>
                      </a:r>
                      <a:r>
                        <a:rPr lang="es" sz="1000" baseline="0" dirty="0" smtClean="0">
                          <a:solidFill>
                            <a:srgbClr val="FFFFFF"/>
                          </a:solidFill>
                        </a:rPr>
                        <a:t> o afin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E</a:t>
                      </a:r>
                      <a:r>
                        <a:rPr lang="es" sz="1000" baseline="0" dirty="0" smtClean="0">
                          <a:solidFill>
                            <a:srgbClr val="FFFFFF"/>
                          </a:solidFill>
                        </a:rPr>
                        <a:t>xperiencia minima de dos años en el ramo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E</a:t>
                      </a:r>
                      <a:r>
                        <a:rPr lang="es" sz="1000" baseline="0" dirty="0" smtClean="0">
                          <a:solidFill>
                            <a:srgbClr val="FFFFFF"/>
                          </a:solidFill>
                        </a:rPr>
                        <a:t>dad entre 25-45</a:t>
                      </a:r>
                      <a:endParaRPr sz="10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dirty="0" err="1" smtClean="0">
                          <a:solidFill>
                            <a:schemeClr val="dk1"/>
                          </a:solidFill>
                        </a:rPr>
                        <a:t>Comprencion</a:t>
                      </a:r>
                      <a:r>
                        <a:rPr lang="es-MX" sz="1000" baseline="0" dirty="0" smtClean="0">
                          <a:solidFill>
                            <a:schemeClr val="dk1"/>
                          </a:solidFill>
                        </a:rPr>
                        <a:t> de textos </a:t>
                      </a:r>
                      <a:r>
                        <a:rPr lang="es-MX" sz="1000" baseline="0" dirty="0" err="1" smtClean="0">
                          <a:solidFill>
                            <a:schemeClr val="dk1"/>
                          </a:solidFill>
                        </a:rPr>
                        <a:t>tecnicos</a:t>
                      </a:r>
                      <a:r>
                        <a:rPr lang="es-MX" sz="1000" baseline="0" dirty="0" smtClean="0">
                          <a:solidFill>
                            <a:schemeClr val="dk1"/>
                          </a:solidFill>
                        </a:rPr>
                        <a:t> en ingles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chemeClr val="dk1"/>
                          </a:solidFill>
                        </a:rPr>
                        <a:t>Conocimiento de plataformas y pruebas moleculares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chemeClr val="dk1"/>
                          </a:solidFill>
                        </a:rPr>
                        <a:t>Conocimiento </a:t>
                      </a:r>
                      <a:r>
                        <a:rPr lang="es-MX" sz="1000" baseline="0" dirty="0" err="1" smtClean="0">
                          <a:solidFill>
                            <a:schemeClr val="dk1"/>
                          </a:solidFill>
                        </a:rPr>
                        <a:t>basico</a:t>
                      </a:r>
                      <a:r>
                        <a:rPr lang="es-MX" sz="1000" baseline="0" dirty="0" smtClean="0">
                          <a:solidFill>
                            <a:schemeClr val="dk1"/>
                          </a:solidFill>
                        </a:rPr>
                        <a:t> de </a:t>
                      </a:r>
                      <a:r>
                        <a:rPr lang="es-MX" sz="1000" baseline="0" dirty="0" err="1" smtClean="0">
                          <a:solidFill>
                            <a:schemeClr val="dk1"/>
                          </a:solidFill>
                        </a:rPr>
                        <a:t>estadistica</a:t>
                      </a:r>
                      <a:endParaRPr sz="10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dirty="0" smtClean="0">
                          <a:solidFill>
                            <a:srgbClr val="FFFFFF"/>
                          </a:solidFill>
                        </a:rPr>
                        <a:t>C</a:t>
                      </a:r>
                      <a:r>
                        <a:rPr lang="es" sz="1000" dirty="0" smtClean="0">
                          <a:solidFill>
                            <a:srgbClr val="FFFFFF"/>
                          </a:solidFill>
                        </a:rPr>
                        <a:t>apacitacion</a:t>
                      </a:r>
                      <a:r>
                        <a:rPr lang="es" sz="1000" baseline="0" dirty="0" smtClean="0">
                          <a:solidFill>
                            <a:srgbClr val="FFFFFF"/>
                          </a:solidFill>
                        </a:rPr>
                        <a:t> de usiaros al final de aplicaciones moleculares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S</a:t>
                      </a:r>
                      <a:r>
                        <a:rPr lang="es" sz="1000" baseline="0" dirty="0" smtClean="0">
                          <a:solidFill>
                            <a:srgbClr val="FFFFFF"/>
                          </a:solidFill>
                        </a:rPr>
                        <a:t>eguimiento anterior-posterir a ventas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A</a:t>
                      </a:r>
                      <a:r>
                        <a:rPr lang="es" sz="1000" baseline="0" dirty="0" smtClean="0">
                          <a:solidFill>
                            <a:srgbClr val="FFFFFF"/>
                          </a:solidFill>
                        </a:rPr>
                        <a:t>sesoramiento especializado del producto</a:t>
                      </a:r>
                      <a:endParaRPr sz="10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 dirty="0" smtClean="0">
                          <a:solidFill>
                            <a:srgbClr val="FFFFFF"/>
                          </a:solidFill>
                        </a:rPr>
                        <a:t>$15,000-20,000</a:t>
                      </a:r>
                      <a:endParaRPr sz="10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770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dirty="0" smtClean="0">
                          <a:solidFill>
                            <a:srgbClr val="FFFFFF"/>
                          </a:solidFill>
                        </a:rPr>
                        <a:t>Gerente</a:t>
                      </a:r>
                      <a:endParaRPr sz="10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dirty="0" smtClean="0">
                          <a:solidFill>
                            <a:srgbClr val="FFFFFF"/>
                          </a:solidFill>
                        </a:rPr>
                        <a:t>Conocimiento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 de </a:t>
                      </a: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biologia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 molecular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Buena </a:t>
                      </a: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redaccion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 y </a:t>
                      </a: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ejecucion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 de practicas de laboratorio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Excel intermedio</a:t>
                      </a:r>
                      <a:endParaRPr sz="10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dirty="0" smtClean="0">
                          <a:solidFill>
                            <a:srgbClr val="FFFFFF"/>
                          </a:solidFill>
                        </a:rPr>
                        <a:t>Control</a:t>
                      </a: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 de trabajo bajo </a:t>
                      </a:r>
                      <a:r>
                        <a:rPr lang="es-MX" sz="1000" baseline="0" dirty="0" err="1" smtClean="0">
                          <a:solidFill>
                            <a:srgbClr val="FFFFFF"/>
                          </a:solidFill>
                        </a:rPr>
                        <a:t>presion</a:t>
                      </a:r>
                      <a:endParaRPr lang="es-MX" sz="1000" baseline="0" dirty="0" smtClean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Uso de plataformas de comunicación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Trabajo en equipo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Manejo de idiomas</a:t>
                      </a:r>
                      <a:endParaRPr sz="10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Extracción de  RNA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Procesamiento de muestras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baseline="0" dirty="0" smtClean="0">
                          <a:solidFill>
                            <a:srgbClr val="FFFFFF"/>
                          </a:solidFill>
                        </a:rPr>
                        <a:t>Trabajo de laboratorio molecular</a:t>
                      </a:r>
                      <a:endParaRPr sz="1000"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000" dirty="0" smtClean="0">
                          <a:solidFill>
                            <a:srgbClr val="FFFFFF"/>
                          </a:solidFill>
                        </a:rPr>
                        <a:t>$11,000</a:t>
                      </a:r>
                      <a:endParaRPr sz="10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87760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287</Words>
  <Application>Microsoft Office PowerPoint</Application>
  <PresentationFormat>Presentación en pantalla (16:9)</PresentationFormat>
  <Paragraphs>78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Simple Dark</vt:lpstr>
      <vt:lpstr>EMPLEOS</vt:lpstr>
      <vt:lpstr>Comparativo/convocatorias/Perfil/Requisitos/Competencia/Funciones</vt:lpstr>
      <vt:lpstr>Comparativo/convocatorias/Perfil/Requisitos/Competencia/Funciones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EMPLEOS</dc:title>
  <cp:lastModifiedBy>Luffi</cp:lastModifiedBy>
  <cp:revision>2</cp:revision>
  <dcterms:modified xsi:type="dcterms:W3CDTF">2020-10-08T17:46:37Z</dcterms:modified>
</cp:coreProperties>
</file>