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1FDED57-782F-4612-80D6-E07F10A69B3F}">
  <a:tblStyle styleId="{51FDED57-782F-4612-80D6-E07F10A69B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abcd8c1e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abcd8c1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0002106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0002106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{51FDED57-782F-4612-80D6-E07F10A69B3F}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382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1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70550" y="118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{51FDED57-782F-4612-80D6-E07F10A69B3F}</a:tableStyleId>
              </a:tblPr>
              <a:tblGrid>
                <a:gridCol w="1354425"/>
                <a:gridCol w="2197150"/>
                <a:gridCol w="1961700"/>
                <a:gridCol w="2209575"/>
                <a:gridCol w="1280025"/>
              </a:tblGrid>
              <a:tr h="559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02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en muestreo de agua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 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Edad: 20 a 30 años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*Lic. concluida o técnico, Químico Industrial, Biólogo, Hidrobiología, Ing. Químico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*Experiencia laboral: 6 meses como técnico de muestreo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*Buenas prácticas de laboratorio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*Uso de GPS y cámara fotográfica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*Manejo de automóvil estándar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*Disponibilidad para viajar 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Muestreo, mediciones y preservación de muestras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*Elaboración de reportes de muestreo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*Llenado de bitácoras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*Envío de muestras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$7,000 mensual neto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Lunes a sábado de 9-7pm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Prestaciones de ley.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94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Supervisor de zona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-Edad: 25 a 50 años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-Escolaridad: Carrera en Químico, Alimenticio o Biológico.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-Experiencia de 2 años en puesto similar (Control de plagas con apego a normatividad y cumplimiento a sistemas de gestión).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-Atención a clientes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-Solución técnica de problemática de plagas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-Investigación de nuevas técnicas y productos para aplicación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-Organización de actividades de servicios de control de plagas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-Capacitación a clientes y técnicos en MIP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-Manejo de presupuesto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-Desarrollo de clientes nuevos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-Atención al desarrollo adecuado de auditorías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$12,000 mensual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Tiempo completo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71;p16"/>
          <p:cNvGraphicFramePr/>
          <p:nvPr/>
        </p:nvGraphicFramePr>
        <p:xfrm>
          <a:off x="70563" y="563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{51FDED57-782F-4612-80D6-E07F10A69B3F}</a:tableStyleId>
              </a:tblPr>
              <a:tblGrid>
                <a:gridCol w="1354425"/>
                <a:gridCol w="2197150"/>
                <a:gridCol w="1639450"/>
                <a:gridCol w="2531825"/>
                <a:gridCol w="1280025"/>
              </a:tblGrid>
              <a:tr h="555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36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Data Integrity Specialist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-Escolaridad: Químico Farmacéutico Biólogo, Ingeniero Farmacéutico, Ing Químico, Químico Farmacéutico Industrial, Ing Industrial, Ing Biotecnólogo o afín.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-Experiencia: 5 años en Validación de software 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dentro de la industria farmacéutica.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-Idioma: Inglés avanzado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-Conocimiento profundo de Normatividad CFR-21 Parte 11, GMP's e Integridad de datos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-Conocimiento de software Chromeleon.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-Extrovertido y sociable.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-Comunicación y escucha efectiva.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-Actitud positiva.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-Organizado.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-Proactivo.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-Responsable.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-Disciplinado.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-Puntual.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-Crear, administrar y mantener los documentos requeridos para la validación del software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-Trabajar con clientes, coordinar las revisiones de los requisitos del usuario y especificaciones de configuración.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-Planificar informe de gestión de riesgos, defectos de prueba, matriz de seguimiento, descripción del sistema e informes de validación.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-Capacitación a usuarios.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$20,000 a 30,000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mensual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Tiempo completo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Seguro de vida + SGMM + vales de despensa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