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2CE835F-09A9-45A6-9401-0F852F15E498}">
  <a:tblStyle styleId="{62CE835F-09A9-45A6-9401-0F852F15E4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abcd8c00e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abcd8c00e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66e547861b83e29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66e547861b83e29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EMPLEOS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BIÓLOGAS Y BIÓLOGOS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900"/>
              <a:t>Comparativo/convocatorias/Perfil/Requisitos/Competencia/Funciones</a:t>
            </a:r>
            <a:endParaRPr b="1" sz="1900"/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70550" y="466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{62CE835F-09A9-45A6-9401-0F852F15E498}</a:tableStyleId>
              </a:tblPr>
              <a:tblGrid>
                <a:gridCol w="1800575"/>
                <a:gridCol w="1800575"/>
                <a:gridCol w="1800575"/>
                <a:gridCol w="1800575"/>
                <a:gridCol w="1800575"/>
              </a:tblGrid>
              <a:tr h="454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Puesto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700">
                          <a:solidFill>
                            <a:srgbClr val="FFFFFF"/>
                          </a:solidFill>
                        </a:rPr>
                        <a:t>Sueldo</a:t>
                      </a:r>
                      <a:endParaRPr b="1" sz="17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648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Técnico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Trabajo en equipo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Realizar técnicas 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específicas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 de laboratorio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7.000 -10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648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Coordinador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Tolerancia a la frustración.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-Tener liderazgo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Manejo de personal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Supervisar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Capacitar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Elaborar calendario de supervisiones y/o comisiones.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10,000 - 17,000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848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Director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-Experiencia mínima 5 años.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Tolerancia a la frustración.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-Liderazgo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Habilidades blandas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socioemocionales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interdisciplinario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Tolerancia a la frustracion.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Personal a su cargo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25,00-60,000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Google Shape;66;p15"/>
          <p:cNvGraphicFramePr/>
          <p:nvPr/>
        </p:nvGraphicFramePr>
        <p:xfrm>
          <a:off x="70550" y="637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{62CE835F-09A9-45A6-9401-0F852F15E498}</a:tableStyleId>
              </a:tblPr>
              <a:tblGrid>
                <a:gridCol w="1800575"/>
                <a:gridCol w="1800575"/>
                <a:gridCol w="1800575"/>
                <a:gridCol w="1800575"/>
                <a:gridCol w="1800575"/>
              </a:tblGrid>
              <a:tr h="8884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Puesto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700">
                          <a:solidFill>
                            <a:srgbClr val="FFFFFF"/>
                          </a:solidFill>
                        </a:rPr>
                        <a:t>Sueldo</a:t>
                      </a:r>
                      <a:endParaRPr b="1" sz="17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303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Técnico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De Campo Muestreo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25 a 35 Años de Edad.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Saber manejar.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Licencia vigente.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Disponibilidad para viajar.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Trabajo en equipo.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Trabajo bajo presión.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Trabajo por objetivos.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Atención al cliente.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Realizar muestreos.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Registro en bitácoras.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Registro en formatos de control.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Envío de muestras.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$7000 mensual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303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Coordinador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</a:rPr>
                        <a:t>25 años en adelante</a:t>
                      </a:r>
                      <a:endParaRPr sz="10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</a:rPr>
                        <a:t>Sexo: Indistinto</a:t>
                      </a:r>
                      <a:endParaRPr sz="10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</a:rPr>
                        <a:t>Experiencia: 3 años en laboratorio clínico y mínimo 1 año de experiencia en administración de sistemas de gestión de calidad</a:t>
                      </a:r>
                      <a:endParaRPr sz="10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Trabajo en equipo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Tolerancia a la frustración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</a:rPr>
                        <a:t>Supervisar y asegurar la operación de los procesos.</a:t>
                      </a:r>
                      <a:endParaRPr sz="10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</a:rPr>
                        <a:t>Establecer y supervisar la aplicación de los procedimientos </a:t>
                      </a:r>
                      <a:endParaRPr sz="10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</a:rPr>
                        <a:t>Supervisar que los métodos y procesos sean validados.</a:t>
                      </a:r>
                      <a:endParaRPr sz="10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>
                          <a:solidFill>
                            <a:srgbClr val="FFFFFF"/>
                          </a:solidFill>
                        </a:rPr>
                        <a:t>$18,000 mensual</a:t>
                      </a:r>
                      <a:endParaRPr sz="13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16091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Director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Experiencia laboral de de 2 años en Proyectos de Construcción de Vías Terrestres y/o Infraestructura.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Trabajo en equipo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Comunicación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Orientación a resultados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rgbClr val="FFFFFF"/>
                          </a:solidFill>
                        </a:rPr>
                        <a:t>Relaciones interpersonales</a:t>
                      </a:r>
                      <a:endParaRPr sz="12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</a:rPr>
                        <a:t>Vigilar y hacer cumplir las normas, procedimientos, establecidos en el proyecto. -Verificar el cumplimiento legal en materia ambiental.</a:t>
                      </a:r>
                      <a:endParaRPr sz="10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</a:rPr>
                        <a:t>-Implementar medidas de control ambiental requeridas por el cliente o las autoridades.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$25,000 - $30,000 Mensual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