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28607D1-E153-48B3-A78D-1242AFB99F8C}">
  <a:tblStyle styleId="{828607D1-E153-48B3-A78D-1242AFB99F8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abcd8c00e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abcd8c00e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a0310f1c9a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a0310f1c9a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a0310f1c9a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a0310f1c9a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EMPLEOS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BIÓLOGAS Y BIÓLOGOS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900"/>
              <a:t>Comparativo/convocatorias/Perfil/Requisitos/Competencia/Funciones</a:t>
            </a:r>
            <a:endParaRPr b="1" sz="1900"/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70550" y="421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{828607D1-E153-48B3-A78D-1242AFB99F8C}</a:tableStyleId>
              </a:tblPr>
              <a:tblGrid>
                <a:gridCol w="1341975"/>
                <a:gridCol w="2259175"/>
                <a:gridCol w="1800575"/>
                <a:gridCol w="1800575"/>
                <a:gridCol w="1800575"/>
              </a:tblGrid>
              <a:tr h="513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Puesto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700">
                          <a:solidFill>
                            <a:srgbClr val="FFFFFF"/>
                          </a:solidFill>
                        </a:rPr>
                        <a:t>Sueldo</a:t>
                      </a:r>
                      <a:endParaRPr b="1" sz="17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004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Carrera técnica o lic en QFB, Biología, Ing. Agrónoma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Trabajo en equipo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Realizar técnicas 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específicas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 de laboratorio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7.000 -10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517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Coordinador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Lic en biología, o ciencias ambientales, afin,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Posibilidad de cambio de residencia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Licencia de conducir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-Tener liderazgo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Manejo de personal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Capacitar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-Elaborar calendario de supervisiones y/o comisiones.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10,000 - 17,000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770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Director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-Experiencia mínima 5 años.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Trabajo bajo presión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-Cumplimiento de objetivos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Creatividad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-Liderazgo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Habilidades blandas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socioemocionales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interdisciplinario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Tolerancia a la frustracion.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Personal a su cargo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25,00-60,000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Google Shape;66;p15"/>
          <p:cNvGraphicFramePr/>
          <p:nvPr/>
        </p:nvGraphicFramePr>
        <p:xfrm>
          <a:off x="70563" y="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{828607D1-E153-48B3-A78D-1242AFB99F8C}</a:tableStyleId>
              </a:tblPr>
              <a:tblGrid>
                <a:gridCol w="1352500"/>
                <a:gridCol w="2276875"/>
                <a:gridCol w="1814675"/>
                <a:gridCol w="1814675"/>
                <a:gridCol w="1814675"/>
              </a:tblGrid>
              <a:tr h="466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Puesto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700">
                          <a:solidFill>
                            <a:srgbClr val="FFFFFF"/>
                          </a:solidFill>
                        </a:rPr>
                        <a:t>Sueldo</a:t>
                      </a:r>
                      <a:endParaRPr b="1" sz="17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119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Muestreador de aguas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Ingeniero AMbiental,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Químico,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Biólogo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2984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Char char="-"/>
                      </a:pPr>
                      <a:r>
                        <a:rPr lang="es" sz="1100">
                          <a:solidFill>
                            <a:srgbClr val="FFFFFF"/>
                          </a:solidFill>
                        </a:rPr>
                        <a:t>Experiencia</a:t>
                      </a:r>
                      <a:r>
                        <a:rPr lang="es" sz="1100">
                          <a:solidFill>
                            <a:srgbClr val="FFFFFF"/>
                          </a:solidFill>
                        </a:rPr>
                        <a:t> de un año en muestreo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  <a:p>
                      <a:pPr indent="-2984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Char char="-"/>
                      </a:pPr>
                      <a:r>
                        <a:rPr lang="es" sz="1100">
                          <a:solidFill>
                            <a:srgbClr val="FFFFFF"/>
                          </a:solidFill>
                        </a:rPr>
                        <a:t>Disponibilidad para viajar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  <a:p>
                      <a:pPr indent="-2984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Char char="-"/>
                      </a:pPr>
                      <a:r>
                        <a:rPr lang="es" sz="1100">
                          <a:solidFill>
                            <a:srgbClr val="FFFFFF"/>
                          </a:solidFill>
                        </a:rPr>
                        <a:t>Contar con licencia de </a:t>
                      </a:r>
                      <a:r>
                        <a:rPr lang="es" sz="1100">
                          <a:solidFill>
                            <a:srgbClr val="FFFFFF"/>
                          </a:solidFill>
                        </a:rPr>
                        <a:t>manejo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Muestreo de aguas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7,, 970 + comisiones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381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Supervisor de sitio seguridad e higiene.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Ing. Industrial,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Ing. a,biental biólogo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-Inglés 80%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 Poder trasladarse-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-Experiencia de 2a 3 años en seguridad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Char char="-"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Revisión de funciones de alto riesgo.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Char char="-"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Normas de seguridad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20, 000 a 25, 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2073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Gerente delaboratorio fisiopatologico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Maestría, en ing. químico biólogo, Ing. Biotecnología o Ing. Agrónomo.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-Identificación taxonómica.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-Manejo de equipo de laboratorio.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-Certificaciones por el EMA.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-Realización de perfiles de suelos.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-Elaboración de protocols.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-Seguimiento de las normas de la EMA.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Manejo de programas.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40, 000 a 45, 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" name="Google Shape;71;p16"/>
          <p:cNvGraphicFramePr/>
          <p:nvPr/>
        </p:nvGraphicFramePr>
        <p:xfrm>
          <a:off x="0" y="-704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{828607D1-E153-48B3-A78D-1242AFB99F8C}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522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2400">
                          <a:solidFill>
                            <a:srgbClr val="FFFFFF"/>
                          </a:solidFill>
                        </a:rPr>
                        <a:t>Puesto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2400">
                          <a:solidFill>
                            <a:srgbClr val="FFFFFF"/>
                          </a:solidFill>
                        </a:rPr>
                        <a:t>Requisito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2400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2400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2400">
                          <a:solidFill>
                            <a:srgbClr val="FFFFFF"/>
                          </a:solidFill>
                        </a:rPr>
                        <a:t>Sueldo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381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de Ventas.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Experiencia de 2 años en ventas; Lic. Química, Biología, afin; Conocimiento general de 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biología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 molecular.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Creatividad; compromiso; trabajo bajo presión; inglés avanzado.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Manejo de PCR, QPSr, electroforesis capilar, control de calidad; dominio de ventas.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$10,000 a $15,000 al mes.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582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Coordinador de Producción.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Disponibilidad inmediata; experiencia mínima de 3 años en área de producción; experiencia de 1 año en ISO9000.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Inglés básico; ISO9000; liderazgo.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Procesos de producción en el área farmacéutica; gestión de calidad; auditorias.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$18,000 a $22,000 al mes.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582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Jefe y coordinador de Fauna Silvestre.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Disponibilidad para viajar y cambiar de residencia; licencia de manejo;	lic. en Biología.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Manejo de personal técnico en campo; control, manejo, identificación y re-ubicación de fauna silvestre.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Desarrollo, presentación y ejecución de programas ambientales relacionados a fauna silvestre.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$20,000 a $25,000 al mes.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