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24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305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581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30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6405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668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49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434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0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48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466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55FF9-640E-47F7-956C-5012A4E41513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AFB5-5254-44FC-A53E-2C946FD0AB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065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Circuito macroecon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646836" y="2155253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ECONOMÍA</a:t>
            </a:r>
          </a:p>
          <a:p>
            <a:pPr algn="ctr"/>
            <a:r>
              <a:rPr lang="es-MX" dirty="0" smtClean="0"/>
              <a:t>COVID</a:t>
            </a:r>
            <a:endParaRPr lang="es-MX" dirty="0"/>
          </a:p>
        </p:txBody>
      </p:sp>
      <p:sp>
        <p:nvSpPr>
          <p:cNvPr id="3" name="2 Rectángulo redondeado"/>
          <p:cNvSpPr/>
          <p:nvPr/>
        </p:nvSpPr>
        <p:spPr>
          <a:xfrm>
            <a:off x="2915359" y="3587704"/>
            <a:ext cx="3125079" cy="9864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Se </a:t>
            </a:r>
            <a:r>
              <a:rPr lang="es-MX" dirty="0"/>
              <a:t>reflejó en una contracción de –1.3% en el Indicador Global de Actividad Económica de </a:t>
            </a:r>
            <a:r>
              <a:rPr lang="es-MX" dirty="0" smtClean="0"/>
              <a:t>Marzo</a:t>
            </a:r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17837" y="1916170"/>
            <a:ext cx="22322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actividades M</a:t>
            </a:r>
            <a:r>
              <a:rPr lang="es-MX" dirty="0" smtClean="0"/>
              <a:t>anufactureras </a:t>
            </a:r>
            <a:r>
              <a:rPr lang="es-MX" dirty="0"/>
              <a:t>tuvieron en marzo una primera caída importante de -4.7%</a:t>
            </a:r>
          </a:p>
        </p:txBody>
      </p:sp>
      <p:sp>
        <p:nvSpPr>
          <p:cNvPr id="7" name="6 Flecha izquierda"/>
          <p:cNvSpPr/>
          <p:nvPr/>
        </p:nvSpPr>
        <p:spPr>
          <a:xfrm>
            <a:off x="2483768" y="2427500"/>
            <a:ext cx="1152127" cy="28300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Flecha derecha"/>
          <p:cNvSpPr/>
          <p:nvPr/>
        </p:nvSpPr>
        <p:spPr>
          <a:xfrm flipV="1">
            <a:off x="4933401" y="2427500"/>
            <a:ext cx="926114" cy="276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abajo"/>
          <p:cNvSpPr/>
          <p:nvPr/>
        </p:nvSpPr>
        <p:spPr>
          <a:xfrm>
            <a:off x="4279326" y="2875333"/>
            <a:ext cx="24231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 redondeado"/>
          <p:cNvSpPr/>
          <p:nvPr/>
        </p:nvSpPr>
        <p:spPr>
          <a:xfrm>
            <a:off x="5931522" y="1484784"/>
            <a:ext cx="3168352" cy="13427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La demanda</a:t>
            </a:r>
            <a:r>
              <a:rPr lang="es-MX" dirty="0"/>
              <a:t>, </a:t>
            </a:r>
            <a:r>
              <a:rPr lang="es-MX" dirty="0" smtClean="0"/>
              <a:t>menor </a:t>
            </a:r>
            <a:r>
              <a:rPr lang="es-MX" dirty="0"/>
              <a:t>actividad económica se traduce a su vez en pérdida o disminución de ingresos, lo que reduce el consumo de </a:t>
            </a:r>
            <a:r>
              <a:rPr lang="es-MX" dirty="0" smtClean="0"/>
              <a:t> </a:t>
            </a:r>
            <a:r>
              <a:rPr lang="es-MX" dirty="0"/>
              <a:t>de bienes. 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28181" y="5661248"/>
            <a:ext cx="2211559" cy="1033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E</a:t>
            </a:r>
            <a:r>
              <a:rPr lang="es-MX" dirty="0" smtClean="0"/>
              <a:t>mpleos </a:t>
            </a:r>
            <a:r>
              <a:rPr lang="es-MX" dirty="0"/>
              <a:t>perdidos entre 2019 y 2020 es de 11.4 millones, la población</a:t>
            </a:r>
          </a:p>
        </p:txBody>
      </p:sp>
      <p:sp>
        <p:nvSpPr>
          <p:cNvPr id="12" name="11 Flecha abajo"/>
          <p:cNvSpPr/>
          <p:nvPr/>
        </p:nvSpPr>
        <p:spPr>
          <a:xfrm>
            <a:off x="1133961" y="419751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 redondeado"/>
          <p:cNvSpPr/>
          <p:nvPr/>
        </p:nvSpPr>
        <p:spPr>
          <a:xfrm>
            <a:off x="5859514" y="5301208"/>
            <a:ext cx="3312368" cy="12343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La </a:t>
            </a:r>
            <a:r>
              <a:rPr lang="es-MX" dirty="0"/>
              <a:t>contracción de la actividad económica </a:t>
            </a:r>
            <a:r>
              <a:rPr lang="es-MX" dirty="0" smtClean="0"/>
              <a:t>pérdida </a:t>
            </a:r>
            <a:r>
              <a:rPr lang="es-MX" dirty="0"/>
              <a:t>de empleos se </a:t>
            </a:r>
            <a:r>
              <a:rPr lang="es-MX" dirty="0" smtClean="0"/>
              <a:t>redujo en la entrada de </a:t>
            </a:r>
            <a:r>
              <a:rPr lang="es-MX" dirty="0"/>
              <a:t>ingresos para amplios segmentos de la población.</a:t>
            </a:r>
          </a:p>
        </p:txBody>
      </p:sp>
      <p:sp>
        <p:nvSpPr>
          <p:cNvPr id="14" name="13 Flecha derecha"/>
          <p:cNvSpPr/>
          <p:nvPr/>
        </p:nvSpPr>
        <p:spPr>
          <a:xfrm>
            <a:off x="2978172" y="6177880"/>
            <a:ext cx="252028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Flecha arriba"/>
          <p:cNvSpPr/>
          <p:nvPr/>
        </p:nvSpPr>
        <p:spPr>
          <a:xfrm>
            <a:off x="7596863" y="4221743"/>
            <a:ext cx="368670" cy="9689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 redondeado"/>
          <p:cNvSpPr/>
          <p:nvPr/>
        </p:nvSpPr>
        <p:spPr>
          <a:xfrm>
            <a:off x="3324963" y="476672"/>
            <a:ext cx="25997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El PIB </a:t>
            </a:r>
            <a:r>
              <a:rPr lang="es-MX" dirty="0"/>
              <a:t>en México podría contraerse en 2020 en un rango de entre 8.5% y 10.5%.</a:t>
            </a:r>
          </a:p>
        </p:txBody>
      </p:sp>
      <p:sp>
        <p:nvSpPr>
          <p:cNvPr id="17" name="16 Flecha arriba"/>
          <p:cNvSpPr/>
          <p:nvPr/>
        </p:nvSpPr>
        <p:spPr>
          <a:xfrm>
            <a:off x="4256483" y="1484784"/>
            <a:ext cx="288002" cy="6704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5983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114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monica</dc:creator>
  <cp:lastModifiedBy>monica</cp:lastModifiedBy>
  <cp:revision>9</cp:revision>
  <dcterms:created xsi:type="dcterms:W3CDTF">2020-10-28T01:38:16Z</dcterms:created>
  <dcterms:modified xsi:type="dcterms:W3CDTF">2020-10-29T03:44:57Z</dcterms:modified>
</cp:coreProperties>
</file>