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7FC63D1-0BF8-4CFB-A149-0C5DBF46ACBF}">
  <a:tblStyle styleId="{07FC63D1-0BF8-4CFB-A149-0C5DBF46ACB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9abcd8c00e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9abcd8c00e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a0310f1c9a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a0310f1c9a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EMPLEOS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BIÓLOGAS Y BIÓLOGOS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0"/>
            <a:ext cx="8549100" cy="61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1900"/>
              <a:t>Comparativo/convocatorias/Perfil/Requisitos/Competencia/Funciones</a:t>
            </a:r>
            <a:endParaRPr b="1" sz="1900"/>
          </a:p>
        </p:txBody>
      </p:sp>
      <p:graphicFrame>
        <p:nvGraphicFramePr>
          <p:cNvPr id="61" name="Google Shape;61;p14"/>
          <p:cNvGraphicFramePr/>
          <p:nvPr/>
        </p:nvGraphicFramePr>
        <p:xfrm>
          <a:off x="70550" y="4218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{07FC63D1-0BF8-4CFB-A149-0C5DBF46ACBF}</a:tableStyleId>
              </a:tblPr>
              <a:tblGrid>
                <a:gridCol w="1341975"/>
                <a:gridCol w="2259175"/>
                <a:gridCol w="1800575"/>
                <a:gridCol w="1800575"/>
                <a:gridCol w="1800575"/>
              </a:tblGrid>
              <a:tr h="5131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900">
                          <a:solidFill>
                            <a:srgbClr val="FFFFFF"/>
                          </a:solidFill>
                        </a:rPr>
                        <a:t>Puesto</a:t>
                      </a:r>
                      <a:endParaRPr b="1" sz="19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900">
                          <a:solidFill>
                            <a:schemeClr val="dk1"/>
                          </a:solidFill>
                        </a:rPr>
                        <a:t>Requisito</a:t>
                      </a:r>
                      <a:endParaRPr b="1" sz="19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900">
                          <a:solidFill>
                            <a:srgbClr val="FFFFFF"/>
                          </a:solidFill>
                        </a:rPr>
                        <a:t>Habilidades</a:t>
                      </a:r>
                      <a:endParaRPr b="1" sz="19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900">
                          <a:solidFill>
                            <a:srgbClr val="FFFFFF"/>
                          </a:solidFill>
                        </a:rPr>
                        <a:t>Funciones</a:t>
                      </a:r>
                      <a:endParaRPr b="1" sz="19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700">
                          <a:solidFill>
                            <a:srgbClr val="FFFFFF"/>
                          </a:solidFill>
                        </a:rPr>
                        <a:t>Sueldo</a:t>
                      </a:r>
                      <a:endParaRPr b="1" sz="17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1004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Técnico 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Carrera técnica o lic en QFB, Biología, Ing. Agrónoma 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Capacidad de resolución de problemas.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Trabajo en equipo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Realizar técnicas específicas de laboratorio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7.000 -10,000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1517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Coordinador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Lic en biología, o ciencias ambientales, afin,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Posibilidad de cambio de residencia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Licencia de conducir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-Tener liderazgo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Manejo de personal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-Capacidad de resolución de problemas.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Capacitar 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-Elaborar calendario de supervisiones y/o comisiones.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10,000 - 17,000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1770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Director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-Experiencia mínima 5 años.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 Trabajo bajo presión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-Cumplimiento de objetivos 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 Creatividad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-Capacidad de resolución de problemas.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-Liderazgo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Habilidades blandas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socioemocionales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interdisciplinario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Tolerancia a la frustracion.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Personal a su cargo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25,00-60,000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6" name="Google Shape;66;p15"/>
          <p:cNvGraphicFramePr/>
          <p:nvPr/>
        </p:nvGraphicFramePr>
        <p:xfrm>
          <a:off x="0" y="-704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{07FC63D1-0BF8-4CFB-A149-0C5DBF46ACBF}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522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2400">
                          <a:solidFill>
                            <a:srgbClr val="FFFFFF"/>
                          </a:solidFill>
                        </a:rPr>
                        <a:t>Puesto</a:t>
                      </a:r>
                      <a:endParaRPr sz="24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2400">
                          <a:solidFill>
                            <a:srgbClr val="FFFFFF"/>
                          </a:solidFill>
                        </a:rPr>
                        <a:t>Requisito</a:t>
                      </a:r>
                      <a:endParaRPr sz="24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2400">
                          <a:solidFill>
                            <a:srgbClr val="FFFFFF"/>
                          </a:solidFill>
                        </a:rPr>
                        <a:t>Habilidades</a:t>
                      </a:r>
                      <a:endParaRPr sz="24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2400">
                          <a:solidFill>
                            <a:srgbClr val="FFFFFF"/>
                          </a:solidFill>
                        </a:rPr>
                        <a:t>Funciones</a:t>
                      </a:r>
                      <a:endParaRPr sz="24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2400">
                          <a:solidFill>
                            <a:srgbClr val="FFFFFF"/>
                          </a:solidFill>
                        </a:rPr>
                        <a:t>Sueldo</a:t>
                      </a:r>
                      <a:endParaRPr sz="24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13816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Técnico de Ventas.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Experiencia de 2 años en ventas; Lic. Química, Biología, afin; Conocimiento general de </a:t>
                      </a:r>
                      <a:r>
                        <a:rPr lang="es">
                          <a:solidFill>
                            <a:srgbClr val="FFFFFF"/>
                          </a:solidFill>
                        </a:rPr>
                        <a:t>biología</a:t>
                      </a:r>
                      <a:r>
                        <a:rPr lang="es">
                          <a:solidFill>
                            <a:srgbClr val="FFFFFF"/>
                          </a:solidFill>
                        </a:rPr>
                        <a:t> molecular.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Creatividad; compromiso; trabajo bajo presión; inglés avanzado.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Manejo de PCR, QPSr, electroforesis capilar, control de calidad; dominio de ventas.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$10,000 a $15,000 al mes.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1582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Coordinador de Producción.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Disponibilidad inmediata; experiencia mínima de 3 años en área de producción; experiencia de 1 año en ISO9000.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Inglés básico; ISO9000; liderazgo.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Procesos de producción en el área farmacéutica; gestión de calidad; auditorias.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$18,000 a $22,000 al mes.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1582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Jefe y coordinador de Fauna Silvestre.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Disponibilidad para viajar y cambiar de residencia; licencia de manejo;	lic. en Biología.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Manejo de personal técnico en campo; control, manejo, identificación y re-ubicación de fauna silvestre.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Desarrollo, presentación y ejecución de programas ambientales relacionados a fauna silvestre.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$20,000 a $25,000 al mes.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