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D397B68-5688-4D65-9D84-93925CA1F891}">
  <a:tblStyle styleId="{3D397B68-5688-4D65-9D84-93925CA1F89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72" y="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974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 b="1"/>
              <a:t>Comparativo/convocatorias/Perfil/Requisitos/Competencia/Funciones</a:t>
            </a:r>
            <a:endParaRPr sz="1900" b="1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21875"/>
          <a:ext cx="9002875" cy="5596950"/>
        </p:xfrm>
        <a:graphic>
          <a:graphicData uri="http://schemas.openxmlformats.org/drawingml/2006/table">
            <a:tbl>
              <a:tblPr>
                <a:noFill/>
                <a:tableStyleId>{3D397B68-5688-4D65-9D84-93925CA1F891}</a:tableStyleId>
              </a:tblPr>
              <a:tblGrid>
                <a:gridCol w="134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9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3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Puesto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700" b="1">
                          <a:solidFill>
                            <a:srgbClr val="FFFFFF"/>
                          </a:solidFill>
                        </a:rPr>
                        <a:t>Sueldo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4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Carrera técnica o lic en QFB, Biología, Ing. Agrónoma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Trabajo en equipo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específicas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 en biología, o ciencias ambientales, afin,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Posibilidad de cambio de residencia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Licencia de conducir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0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Trabajo bajo presión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-Cumplimiento de objetivos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Creatividad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 b="1"/>
              <a:t>Comparativo/convocatorias/Perfil/Requisitos/Competencia/Funciones</a:t>
            </a:r>
            <a:endParaRPr sz="1900" b="1"/>
          </a:p>
        </p:txBody>
      </p:sp>
      <p:graphicFrame>
        <p:nvGraphicFramePr>
          <p:cNvPr id="61" name="Google Shape;61;p14"/>
          <p:cNvGraphicFramePr/>
          <p:nvPr>
            <p:extLst>
              <p:ext uri="{D42A27DB-BD31-4B8C-83A1-F6EECF244321}">
                <p14:modId xmlns:p14="http://schemas.microsoft.com/office/powerpoint/2010/main" val="1266057581"/>
              </p:ext>
            </p:extLst>
          </p:nvPr>
        </p:nvGraphicFramePr>
        <p:xfrm>
          <a:off x="70550" y="421875"/>
          <a:ext cx="9002875" cy="5603170"/>
        </p:xfrm>
        <a:graphic>
          <a:graphicData uri="http://schemas.openxmlformats.org/drawingml/2006/table">
            <a:tbl>
              <a:tblPr>
                <a:noFill/>
                <a:tableStyleId>{3D397B68-5688-4D65-9D84-93925CA1F891}</a:tableStyleId>
              </a:tblPr>
              <a:tblGrid>
                <a:gridCol w="134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9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3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Puesto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700" b="1">
                          <a:solidFill>
                            <a:srgbClr val="FFFFFF"/>
                          </a:solidFill>
                        </a:rPr>
                        <a:t>Sueldo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4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>
                          <a:solidFill>
                            <a:srgbClr val="FFFFFF"/>
                          </a:solidFill>
                        </a:rPr>
                        <a:t>Técnico </a:t>
                      </a:r>
                      <a:r>
                        <a:rPr lang="es-MX" dirty="0">
                          <a:solidFill>
                            <a:srgbClr val="FFFFFF"/>
                          </a:solidFill>
                        </a:rPr>
                        <a:t>en SIG</a:t>
                      </a:r>
                      <a:endParaRPr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dirty="0">
                          <a:solidFill>
                            <a:schemeClr val="tx1"/>
                          </a:solidFill>
                          <a:sym typeface="Arial"/>
                        </a:rPr>
                        <a:t>Escolaridad en Biología, Geomática, Geografía o carrera afín.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b="0" i="0" u="none" strike="noStrike" cap="none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Experiencia de 2 a3 años en georreferenciación, poligonización y manejo de bases de datos espaciales. Manejo de PC, en software ARCGIS, QGIS.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Con capacidad para realizar análisis espacial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>
                          <a:solidFill>
                            <a:srgbClr val="FFFFFF"/>
                          </a:solidFill>
                        </a:rPr>
                        <a:t>10.000 -10,500</a:t>
                      </a:r>
                      <a:endParaRPr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>
                          <a:solidFill>
                            <a:srgbClr val="FFFFFF"/>
                          </a:solidFill>
                        </a:rPr>
                        <a:t>Coordinador </a:t>
                      </a:r>
                      <a:r>
                        <a:rPr lang="es-MX" dirty="0">
                          <a:solidFill>
                            <a:srgbClr val="FFFFFF"/>
                          </a:solidFill>
                        </a:rPr>
                        <a:t>de </a:t>
                      </a:r>
                      <a:r>
                        <a:rPr lang="es-MX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Agronomía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r>
                        <a:rPr lang="es-MX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Ingeniero Agrónomo, Biólogo o carreras afines.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Coordinación en las labores de preparación, establecimiento y mantenimiento del cultivo de agave</a:t>
                      </a:r>
                      <a:endParaRPr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 dirty="0">
                          <a:solidFill>
                            <a:schemeClr val="dk1"/>
                          </a:solidFill>
                        </a:rPr>
                        <a:t>Supervisar, administrar, recabar, procesar y planificar las labores de campo y mantenimiento en agaves.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>
                          <a:solidFill>
                            <a:srgbClr val="FFFFFF"/>
                          </a:solidFill>
                        </a:rPr>
                        <a:t>10,000 - 15,000</a:t>
                      </a:r>
                      <a:endParaRPr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0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1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Consultor asesor ambiental y seguridad Ing. Químico, Ambiental, Biólogo.</a:t>
                      </a:r>
                      <a:endParaRPr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r>
                        <a:rPr lang="es-ES" sz="9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Educación mínima: Educación superior - Licenciatura</a:t>
                      </a:r>
                    </a:p>
                    <a:p>
                      <a:r>
                        <a:rPr lang="es-ES" sz="9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Años de experiencia: 1</a:t>
                      </a:r>
                    </a:p>
                    <a:p>
                      <a:r>
                        <a:rPr lang="es-ES" sz="9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Edad : A partir de 20 años</a:t>
                      </a:r>
                    </a:p>
                    <a:p>
                      <a:r>
                        <a:rPr lang="es-ES" sz="9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Conocimientos : Legal</a:t>
                      </a:r>
                    </a:p>
                    <a:p>
                      <a:r>
                        <a:rPr lang="es-ES" sz="9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Licencias de conducir: A</a:t>
                      </a:r>
                    </a:p>
                    <a:p>
                      <a:r>
                        <a:rPr lang="es-ES" sz="9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Disponibilidad de viajar: No</a:t>
                      </a:r>
                    </a:p>
                    <a:p>
                      <a:r>
                        <a:rPr lang="es-ES" sz="9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Disponibilidad de cambio de residencia: No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Apoyo en auditorías ambientales ISO 14001, ISO 45001. Participar en capacitaciones. Crecimiento continuo.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>
                          <a:solidFill>
                            <a:srgbClr val="FFFFFF"/>
                          </a:solidFill>
                        </a:rPr>
                        <a:t>Sin especificar.</a:t>
                      </a:r>
                      <a:endParaRPr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5161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338</Words>
  <Application>Microsoft Office PowerPoint</Application>
  <PresentationFormat>Presentación en pantalla (16:9)</PresentationFormat>
  <Paragraphs>71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5" baseType="lpstr">
      <vt:lpstr>Arial</vt:lpstr>
      <vt:lpstr>Simple Dark</vt:lpstr>
      <vt:lpstr>EMPLEOS</vt:lpstr>
      <vt:lpstr>Comparativo/convocatorias/Perfil/Requisitos/Competencia/Funciones</vt:lpstr>
      <vt:lpstr>Comparativo/convocatorias/Perfil/Requisitos/Competencia/Funciones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EMPLEOS</dc:title>
  <cp:lastModifiedBy>Israel García</cp:lastModifiedBy>
  <cp:revision>2</cp:revision>
  <dcterms:modified xsi:type="dcterms:W3CDTF">2020-10-10T20:06:03Z</dcterms:modified>
</cp:coreProperties>
</file>