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Fira Sans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">
          <p15:clr>
            <a:srgbClr val="9AA0A6"/>
          </p15:clr>
        </p15:guide>
        <p15:guide id="2" orient="horz" pos="267">
          <p15:clr>
            <a:srgbClr val="9AA0A6"/>
          </p15:clr>
        </p15:guide>
        <p15:guide id="3" pos="5472">
          <p15:clr>
            <a:srgbClr val="9AA0A6"/>
          </p15:clr>
        </p15:guide>
        <p15:guide id="4" orient="horz" pos="3005">
          <p15:clr>
            <a:srgbClr val="9AA0A6"/>
          </p15:clr>
        </p15:guide>
        <p15:guide id="5" pos="28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"/>
        <p:guide pos="267" orient="horz"/>
        <p:guide pos="5472"/>
        <p:guide pos="3005" orient="horz"/>
        <p:guide pos="28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FiraSans-bold.fntdata"/><Relationship Id="rId16" Type="http://schemas.openxmlformats.org/officeDocument/2006/relationships/font" Target="fonts/FiraSans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FiraSans-boldItalic.fntdata"/><Relationship Id="rId6" Type="http://schemas.openxmlformats.org/officeDocument/2006/relationships/slide" Target="slides/slide1.xml"/><Relationship Id="rId18" Type="http://schemas.openxmlformats.org/officeDocument/2006/relationships/font" Target="fonts/FiraSans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91d5970ff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91d5970ff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2fb8ba398_1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2fb8ba398_1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92fb8ba398_1_43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92fb8ba398_1_4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91d5970ff1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91d5970ff1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91d5970ff1_0_1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91d5970ff1_0_1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2fb8ba398_1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92fb8ba398_1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1d5970ff1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91d5970ff1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b0dc00a975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b0dc00a97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91d5970ff1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91d5970ff1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b="1"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Fira Sans"/>
              <a:buChar char="●"/>
              <a:defRPr sz="18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●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Fira Sans"/>
              <a:buChar char="○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Fira Sans"/>
              <a:buChar char="■"/>
              <a:defRPr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24.png"/><Relationship Id="rId6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491375" y="1362700"/>
            <a:ext cx="40566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4900">
                <a:solidFill>
                  <a:srgbClr val="CC0000"/>
                </a:solidFill>
                <a:highlight>
                  <a:srgbClr val="FFFFFF"/>
                </a:highlight>
              </a:rPr>
              <a:t>C</a:t>
            </a:r>
            <a:r>
              <a:rPr b="1" lang="en" sz="4900">
                <a:solidFill>
                  <a:srgbClr val="FF9900"/>
                </a:solidFill>
                <a:highlight>
                  <a:srgbClr val="FFFFFF"/>
                </a:highlight>
              </a:rPr>
              <a:t>h</a:t>
            </a:r>
            <a:r>
              <a:rPr b="1" lang="en" sz="4900">
                <a:solidFill>
                  <a:srgbClr val="FFFF00"/>
                </a:solidFill>
                <a:highlight>
                  <a:srgbClr val="FFFFFF"/>
                </a:highlight>
              </a:rPr>
              <a:t>¡</a:t>
            </a:r>
            <a:r>
              <a:rPr b="1" lang="en" sz="4900">
                <a:solidFill>
                  <a:srgbClr val="A6C933"/>
                </a:solidFill>
                <a:highlight>
                  <a:srgbClr val="FFFFFF"/>
                </a:highlight>
              </a:rPr>
              <a:t>K</a:t>
            </a:r>
            <a:r>
              <a:rPr b="1" lang="en" sz="4900">
                <a:solidFill>
                  <a:srgbClr val="FFFF00"/>
                </a:solidFill>
                <a:highlight>
                  <a:srgbClr val="FFFFFF"/>
                </a:highlight>
              </a:rPr>
              <a:t>¡</a:t>
            </a:r>
            <a:r>
              <a:rPr b="1" lang="en" sz="4900">
                <a:solidFill>
                  <a:srgbClr val="A64D79"/>
                </a:solidFill>
              </a:rPr>
              <a:t>T</a:t>
            </a:r>
            <a:r>
              <a:rPr b="1" lang="en" sz="4900">
                <a:solidFill>
                  <a:srgbClr val="53B1D0"/>
                </a:solidFill>
                <a:highlight>
                  <a:srgbClr val="FFFFFF"/>
                </a:highlight>
              </a:rPr>
              <a:t>z</a:t>
            </a:r>
            <a:r>
              <a:rPr b="1" lang="en" sz="4900">
                <a:solidFill>
                  <a:srgbClr val="FFFF00"/>
                </a:solidFill>
                <a:highlight>
                  <a:srgbClr val="FFFFFF"/>
                </a:highlight>
              </a:rPr>
              <a:t>¡</a:t>
            </a:r>
            <a:r>
              <a:rPr b="1" lang="en" sz="4900">
                <a:solidFill>
                  <a:srgbClr val="F4CCCC"/>
                </a:solidFill>
                <a:highlight>
                  <a:srgbClr val="FFFFFF"/>
                </a:highlight>
              </a:rPr>
              <a:t>n</a:t>
            </a:r>
            <a:endParaRPr b="1" sz="7200">
              <a:solidFill>
                <a:srgbClr val="F4CCCC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5712950" y="3591625"/>
            <a:ext cx="3073800" cy="8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Gomez Soto Valeria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Orozco Moedano Karla s.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Rivera Baxin Ninel I.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100">
                <a:latin typeface="Fira Sans"/>
                <a:ea typeface="Fira Sans"/>
                <a:cs typeface="Fira Sans"/>
                <a:sym typeface="Fira Sans"/>
              </a:rPr>
              <a:t>Ruiz Herrera Norma E.</a:t>
            </a:r>
            <a:endParaRPr sz="11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000"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2275" y="1067880"/>
            <a:ext cx="4056600" cy="2699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32450" y="1517675"/>
            <a:ext cx="717900" cy="7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22"/>
          <p:cNvPicPr preferRelativeResize="0"/>
          <p:nvPr/>
        </p:nvPicPr>
        <p:blipFill rotWithShape="1">
          <a:blip r:embed="rId4">
            <a:alphaModFix/>
          </a:blip>
          <a:srcRect b="29071" l="24259" r="27356" t="19400"/>
          <a:stretch/>
        </p:blipFill>
        <p:spPr>
          <a:xfrm>
            <a:off x="5929838" y="3706714"/>
            <a:ext cx="616424" cy="69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06075" y="1594800"/>
            <a:ext cx="693000" cy="69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3023" y="1568815"/>
            <a:ext cx="616400" cy="6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2"/>
          <p:cNvSpPr/>
          <p:nvPr/>
        </p:nvSpPr>
        <p:spPr>
          <a:xfrm>
            <a:off x="2301458" y="3360257"/>
            <a:ext cx="1143299" cy="1144236"/>
          </a:xfrm>
          <a:custGeom>
            <a:rect b="b" l="l" r="r" t="t"/>
            <a:pathLst>
              <a:path extrusionOk="0" h="12213" w="12203">
                <a:moveTo>
                  <a:pt x="5897" y="1"/>
                </a:moveTo>
                <a:cubicBezTo>
                  <a:pt x="5649" y="1"/>
                  <a:pt x="5511" y="20"/>
                  <a:pt x="5511" y="20"/>
                </a:cubicBezTo>
                <a:cubicBezTo>
                  <a:pt x="5848" y="333"/>
                  <a:pt x="6161" y="1752"/>
                  <a:pt x="6318" y="2494"/>
                </a:cubicBezTo>
                <a:cubicBezTo>
                  <a:pt x="6357" y="2680"/>
                  <a:pt x="6387" y="2834"/>
                  <a:pt x="6405" y="2930"/>
                </a:cubicBezTo>
                <a:lnTo>
                  <a:pt x="6405" y="2931"/>
                </a:lnTo>
                <a:cubicBezTo>
                  <a:pt x="6625" y="4132"/>
                  <a:pt x="7318" y="4497"/>
                  <a:pt x="7897" y="4497"/>
                </a:cubicBezTo>
                <a:cubicBezTo>
                  <a:pt x="8342" y="4497"/>
                  <a:pt x="8721" y="4281"/>
                  <a:pt x="8766" y="4064"/>
                </a:cubicBezTo>
                <a:cubicBezTo>
                  <a:pt x="9046" y="2707"/>
                  <a:pt x="7894" y="1499"/>
                  <a:pt x="6781" y="673"/>
                </a:cubicBezTo>
                <a:lnTo>
                  <a:pt x="6781" y="673"/>
                </a:lnTo>
                <a:cubicBezTo>
                  <a:pt x="6970" y="766"/>
                  <a:pt x="9026" y="950"/>
                  <a:pt x="10358" y="2519"/>
                </a:cubicBezTo>
                <a:lnTo>
                  <a:pt x="10357" y="2519"/>
                </a:lnTo>
                <a:cubicBezTo>
                  <a:pt x="10636" y="2845"/>
                  <a:pt x="10817" y="3203"/>
                  <a:pt x="11016" y="3589"/>
                </a:cubicBezTo>
                <a:cubicBezTo>
                  <a:pt x="11405" y="4346"/>
                  <a:pt x="11625" y="5202"/>
                  <a:pt x="11625" y="6113"/>
                </a:cubicBezTo>
                <a:cubicBezTo>
                  <a:pt x="11625" y="9165"/>
                  <a:pt x="9152" y="11638"/>
                  <a:pt x="6100" y="11638"/>
                </a:cubicBezTo>
                <a:cubicBezTo>
                  <a:pt x="3049" y="11638"/>
                  <a:pt x="575" y="9165"/>
                  <a:pt x="575" y="6113"/>
                </a:cubicBezTo>
                <a:cubicBezTo>
                  <a:pt x="575" y="3440"/>
                  <a:pt x="2473" y="1211"/>
                  <a:pt x="4994" y="698"/>
                </a:cubicBezTo>
                <a:cubicBezTo>
                  <a:pt x="4970" y="645"/>
                  <a:pt x="4952" y="611"/>
                  <a:pt x="4937" y="589"/>
                </a:cubicBezTo>
                <a:lnTo>
                  <a:pt x="4535" y="215"/>
                </a:lnTo>
                <a:cubicBezTo>
                  <a:pt x="1925" y="908"/>
                  <a:pt x="1" y="3285"/>
                  <a:pt x="1" y="6112"/>
                </a:cubicBezTo>
                <a:cubicBezTo>
                  <a:pt x="1" y="9480"/>
                  <a:pt x="2733" y="12212"/>
                  <a:pt x="6101" y="12212"/>
                </a:cubicBezTo>
                <a:cubicBezTo>
                  <a:pt x="9471" y="12212"/>
                  <a:pt x="12202" y="9480"/>
                  <a:pt x="12202" y="6112"/>
                </a:cubicBezTo>
                <a:cubicBezTo>
                  <a:pt x="12201" y="5218"/>
                  <a:pt x="12007" y="4367"/>
                  <a:pt x="11660" y="3601"/>
                </a:cubicBezTo>
                <a:cubicBezTo>
                  <a:pt x="11531" y="3315"/>
                  <a:pt x="11381" y="3043"/>
                  <a:pt x="11211" y="2785"/>
                </a:cubicBezTo>
                <a:lnTo>
                  <a:pt x="11212" y="2785"/>
                </a:lnTo>
                <a:cubicBezTo>
                  <a:pt x="11163" y="2709"/>
                  <a:pt x="11112" y="2634"/>
                  <a:pt x="11057" y="2561"/>
                </a:cubicBezTo>
                <a:cubicBezTo>
                  <a:pt x="11047" y="2547"/>
                  <a:pt x="11038" y="2534"/>
                  <a:pt x="11028" y="2519"/>
                </a:cubicBezTo>
                <a:lnTo>
                  <a:pt x="11027" y="2519"/>
                </a:lnTo>
                <a:cubicBezTo>
                  <a:pt x="10069" y="1242"/>
                  <a:pt x="8561" y="496"/>
                  <a:pt x="8030" y="372"/>
                </a:cubicBezTo>
                <a:cubicBezTo>
                  <a:pt x="7085" y="58"/>
                  <a:pt x="6326" y="1"/>
                  <a:pt x="589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2"/>
          <p:cNvSpPr/>
          <p:nvPr/>
        </p:nvSpPr>
        <p:spPr>
          <a:xfrm>
            <a:off x="2188091" y="3237803"/>
            <a:ext cx="1369748" cy="1369841"/>
          </a:xfrm>
          <a:custGeom>
            <a:rect b="b" l="l" r="r" t="t"/>
            <a:pathLst>
              <a:path extrusionOk="0" h="14621" w="14620">
                <a:moveTo>
                  <a:pt x="7310" y="385"/>
                </a:moveTo>
                <a:cubicBezTo>
                  <a:pt x="11130" y="385"/>
                  <a:pt x="14235" y="3493"/>
                  <a:pt x="14235" y="7310"/>
                </a:cubicBezTo>
                <a:cubicBezTo>
                  <a:pt x="14235" y="11128"/>
                  <a:pt x="11128" y="14234"/>
                  <a:pt x="7310" y="14234"/>
                </a:cubicBezTo>
                <a:cubicBezTo>
                  <a:pt x="3493" y="14234"/>
                  <a:pt x="385" y="11128"/>
                  <a:pt x="385" y="7310"/>
                </a:cubicBezTo>
                <a:cubicBezTo>
                  <a:pt x="385" y="3493"/>
                  <a:pt x="3493" y="385"/>
                  <a:pt x="7310" y="385"/>
                </a:cubicBezTo>
                <a:close/>
                <a:moveTo>
                  <a:pt x="7310" y="1"/>
                </a:moveTo>
                <a:cubicBezTo>
                  <a:pt x="3280" y="1"/>
                  <a:pt x="0" y="3280"/>
                  <a:pt x="0" y="7310"/>
                </a:cubicBezTo>
                <a:cubicBezTo>
                  <a:pt x="0" y="11341"/>
                  <a:pt x="3280" y="14620"/>
                  <a:pt x="7310" y="14620"/>
                </a:cubicBezTo>
                <a:cubicBezTo>
                  <a:pt x="11342" y="14620"/>
                  <a:pt x="14620" y="11341"/>
                  <a:pt x="14620" y="7310"/>
                </a:cubicBezTo>
                <a:cubicBezTo>
                  <a:pt x="14620" y="3280"/>
                  <a:pt x="11340" y="1"/>
                  <a:pt x="731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22"/>
          <p:cNvSpPr/>
          <p:nvPr/>
        </p:nvSpPr>
        <p:spPr>
          <a:xfrm>
            <a:off x="2842809" y="2950359"/>
            <a:ext cx="36352" cy="321544"/>
          </a:xfrm>
          <a:custGeom>
            <a:rect b="b" l="l" r="r" t="t"/>
            <a:pathLst>
              <a:path extrusionOk="0" h="3432" w="388">
                <a:moveTo>
                  <a:pt x="194" y="0"/>
                </a:moveTo>
                <a:cubicBezTo>
                  <a:pt x="87" y="0"/>
                  <a:pt x="1" y="87"/>
                  <a:pt x="1" y="194"/>
                </a:cubicBezTo>
                <a:lnTo>
                  <a:pt x="1" y="3241"/>
                </a:lnTo>
                <a:cubicBezTo>
                  <a:pt x="1" y="3346"/>
                  <a:pt x="88" y="3432"/>
                  <a:pt x="194" y="3432"/>
                </a:cubicBezTo>
                <a:cubicBezTo>
                  <a:pt x="301" y="3432"/>
                  <a:pt x="388" y="3346"/>
                  <a:pt x="387" y="3241"/>
                </a:cubicBezTo>
                <a:lnTo>
                  <a:pt x="387" y="194"/>
                </a:lnTo>
                <a:cubicBezTo>
                  <a:pt x="387" y="86"/>
                  <a:pt x="302" y="0"/>
                  <a:pt x="19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2"/>
          <p:cNvSpPr/>
          <p:nvPr/>
        </p:nvSpPr>
        <p:spPr>
          <a:xfrm>
            <a:off x="2693277" y="2950171"/>
            <a:ext cx="335317" cy="184007"/>
          </a:xfrm>
          <a:custGeom>
            <a:rect b="b" l="l" r="r" t="t"/>
            <a:pathLst>
              <a:path extrusionOk="0" h="1964" w="3579">
                <a:moveTo>
                  <a:pt x="1790" y="1"/>
                </a:moveTo>
                <a:cubicBezTo>
                  <a:pt x="1740" y="1"/>
                  <a:pt x="1691" y="20"/>
                  <a:pt x="1653" y="57"/>
                </a:cubicBezTo>
                <a:lnTo>
                  <a:pt x="76" y="1634"/>
                </a:lnTo>
                <a:cubicBezTo>
                  <a:pt x="1" y="1710"/>
                  <a:pt x="1" y="1832"/>
                  <a:pt x="76" y="1907"/>
                </a:cubicBezTo>
                <a:cubicBezTo>
                  <a:pt x="114" y="1945"/>
                  <a:pt x="164" y="1963"/>
                  <a:pt x="213" y="1963"/>
                </a:cubicBezTo>
                <a:cubicBezTo>
                  <a:pt x="262" y="1963"/>
                  <a:pt x="311" y="1945"/>
                  <a:pt x="349" y="1907"/>
                </a:cubicBezTo>
                <a:lnTo>
                  <a:pt x="1790" y="466"/>
                </a:lnTo>
                <a:lnTo>
                  <a:pt x="3232" y="1907"/>
                </a:lnTo>
                <a:cubicBezTo>
                  <a:pt x="3269" y="1944"/>
                  <a:pt x="3318" y="1964"/>
                  <a:pt x="3367" y="1964"/>
                </a:cubicBezTo>
                <a:cubicBezTo>
                  <a:pt x="3417" y="1964"/>
                  <a:pt x="3466" y="1944"/>
                  <a:pt x="3503" y="1907"/>
                </a:cubicBezTo>
                <a:cubicBezTo>
                  <a:pt x="3579" y="1832"/>
                  <a:pt x="3579" y="1710"/>
                  <a:pt x="3503" y="1634"/>
                </a:cubicBezTo>
                <a:lnTo>
                  <a:pt x="1926" y="57"/>
                </a:lnTo>
                <a:cubicBezTo>
                  <a:pt x="1888" y="20"/>
                  <a:pt x="1839" y="1"/>
                  <a:pt x="179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0" name="Google Shape;380;p22"/>
          <p:cNvGrpSpPr/>
          <p:nvPr/>
        </p:nvGrpSpPr>
        <p:grpSpPr>
          <a:xfrm>
            <a:off x="7799818" y="292624"/>
            <a:ext cx="446081" cy="415701"/>
            <a:chOff x="2565106" y="1110718"/>
            <a:chExt cx="503591" cy="469295"/>
          </a:xfrm>
        </p:grpSpPr>
        <p:sp>
          <p:nvSpPr>
            <p:cNvPr id="381" name="Google Shape;381;p22"/>
            <p:cNvSpPr/>
            <p:nvPr/>
          </p:nvSpPr>
          <p:spPr>
            <a:xfrm>
              <a:off x="2601459" y="1246477"/>
              <a:ext cx="436502" cy="333536"/>
            </a:xfrm>
            <a:custGeom>
              <a:rect b="b" l="l" r="r" t="t"/>
              <a:pathLst>
                <a:path extrusionOk="0" h="3560" w="4659">
                  <a:moveTo>
                    <a:pt x="2329" y="0"/>
                  </a:moveTo>
                  <a:cubicBezTo>
                    <a:pt x="1043" y="0"/>
                    <a:pt x="0" y="797"/>
                    <a:pt x="0" y="1780"/>
                  </a:cubicBezTo>
                  <a:cubicBezTo>
                    <a:pt x="0" y="2762"/>
                    <a:pt x="1043" y="3559"/>
                    <a:pt x="2329" y="3559"/>
                  </a:cubicBezTo>
                  <a:cubicBezTo>
                    <a:pt x="3615" y="3559"/>
                    <a:pt x="4658" y="2762"/>
                    <a:pt x="4658" y="1780"/>
                  </a:cubicBezTo>
                  <a:cubicBezTo>
                    <a:pt x="4658" y="797"/>
                    <a:pt x="3615" y="0"/>
                    <a:pt x="2329" y="0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22"/>
            <p:cNvSpPr/>
            <p:nvPr/>
          </p:nvSpPr>
          <p:spPr>
            <a:xfrm>
              <a:off x="2565106" y="1200568"/>
              <a:ext cx="83946" cy="83946"/>
            </a:xfrm>
            <a:custGeom>
              <a:rect b="b" l="l" r="r" t="t"/>
              <a:pathLst>
                <a:path extrusionOk="0" h="896" w="896">
                  <a:moveTo>
                    <a:pt x="448" y="0"/>
                  </a:moveTo>
                  <a:cubicBezTo>
                    <a:pt x="201" y="0"/>
                    <a:pt x="1" y="201"/>
                    <a:pt x="1" y="449"/>
                  </a:cubicBezTo>
                  <a:cubicBezTo>
                    <a:pt x="1" y="695"/>
                    <a:pt x="201" y="896"/>
                    <a:pt x="448" y="896"/>
                  </a:cubicBezTo>
                  <a:cubicBezTo>
                    <a:pt x="695" y="896"/>
                    <a:pt x="896" y="695"/>
                    <a:pt x="896" y="449"/>
                  </a:cubicBezTo>
                  <a:cubicBezTo>
                    <a:pt x="896" y="201"/>
                    <a:pt x="695" y="0"/>
                    <a:pt x="448" y="0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22"/>
            <p:cNvSpPr/>
            <p:nvPr/>
          </p:nvSpPr>
          <p:spPr>
            <a:xfrm>
              <a:off x="268100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22"/>
            <p:cNvSpPr/>
            <p:nvPr/>
          </p:nvSpPr>
          <p:spPr>
            <a:xfrm>
              <a:off x="282641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22"/>
            <p:cNvSpPr/>
            <p:nvPr/>
          </p:nvSpPr>
          <p:spPr>
            <a:xfrm>
              <a:off x="2978006" y="1189419"/>
              <a:ext cx="90692" cy="90692"/>
            </a:xfrm>
            <a:custGeom>
              <a:rect b="b" l="l" r="r" t="t"/>
              <a:pathLst>
                <a:path extrusionOk="0" h="968" w="968">
                  <a:moveTo>
                    <a:pt x="485" y="1"/>
                  </a:moveTo>
                  <a:cubicBezTo>
                    <a:pt x="217" y="1"/>
                    <a:pt x="1" y="217"/>
                    <a:pt x="1" y="485"/>
                  </a:cubicBezTo>
                  <a:cubicBezTo>
                    <a:pt x="1" y="752"/>
                    <a:pt x="217" y="968"/>
                    <a:pt x="485" y="968"/>
                  </a:cubicBezTo>
                  <a:cubicBezTo>
                    <a:pt x="752" y="968"/>
                    <a:pt x="967" y="752"/>
                    <a:pt x="967" y="485"/>
                  </a:cubicBezTo>
                  <a:cubicBezTo>
                    <a:pt x="967" y="217"/>
                    <a:pt x="752" y="1"/>
                    <a:pt x="485" y="1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6" name="Google Shape;386;p22"/>
          <p:cNvSpPr/>
          <p:nvPr/>
        </p:nvSpPr>
        <p:spPr>
          <a:xfrm>
            <a:off x="651265" y="1280785"/>
            <a:ext cx="1143299" cy="1144236"/>
          </a:xfrm>
          <a:custGeom>
            <a:rect b="b" l="l" r="r" t="t"/>
            <a:pathLst>
              <a:path extrusionOk="0" h="12213" w="12203">
                <a:moveTo>
                  <a:pt x="5897" y="1"/>
                </a:moveTo>
                <a:cubicBezTo>
                  <a:pt x="5649" y="1"/>
                  <a:pt x="5511" y="20"/>
                  <a:pt x="5511" y="20"/>
                </a:cubicBezTo>
                <a:cubicBezTo>
                  <a:pt x="5848" y="333"/>
                  <a:pt x="6160" y="1751"/>
                  <a:pt x="6318" y="2493"/>
                </a:cubicBezTo>
                <a:cubicBezTo>
                  <a:pt x="6358" y="2680"/>
                  <a:pt x="6386" y="2834"/>
                  <a:pt x="6405" y="2930"/>
                </a:cubicBezTo>
                <a:lnTo>
                  <a:pt x="6405" y="2931"/>
                </a:lnTo>
                <a:cubicBezTo>
                  <a:pt x="6625" y="4132"/>
                  <a:pt x="7318" y="4496"/>
                  <a:pt x="7897" y="4496"/>
                </a:cubicBezTo>
                <a:cubicBezTo>
                  <a:pt x="8342" y="4496"/>
                  <a:pt x="8721" y="4280"/>
                  <a:pt x="8765" y="4063"/>
                </a:cubicBezTo>
                <a:cubicBezTo>
                  <a:pt x="9046" y="2707"/>
                  <a:pt x="7894" y="1499"/>
                  <a:pt x="6780" y="672"/>
                </a:cubicBezTo>
                <a:lnTo>
                  <a:pt x="6780" y="672"/>
                </a:lnTo>
                <a:cubicBezTo>
                  <a:pt x="6970" y="765"/>
                  <a:pt x="9026" y="949"/>
                  <a:pt x="10359" y="2518"/>
                </a:cubicBezTo>
                <a:lnTo>
                  <a:pt x="10356" y="2518"/>
                </a:lnTo>
                <a:cubicBezTo>
                  <a:pt x="10636" y="2845"/>
                  <a:pt x="10817" y="3203"/>
                  <a:pt x="11015" y="3588"/>
                </a:cubicBezTo>
                <a:cubicBezTo>
                  <a:pt x="11405" y="4345"/>
                  <a:pt x="11625" y="5202"/>
                  <a:pt x="11625" y="6113"/>
                </a:cubicBezTo>
                <a:cubicBezTo>
                  <a:pt x="11625" y="9164"/>
                  <a:pt x="9152" y="11638"/>
                  <a:pt x="6100" y="11638"/>
                </a:cubicBezTo>
                <a:cubicBezTo>
                  <a:pt x="3049" y="11638"/>
                  <a:pt x="575" y="9164"/>
                  <a:pt x="575" y="6113"/>
                </a:cubicBezTo>
                <a:cubicBezTo>
                  <a:pt x="575" y="3439"/>
                  <a:pt x="2473" y="1211"/>
                  <a:pt x="4994" y="697"/>
                </a:cubicBezTo>
                <a:cubicBezTo>
                  <a:pt x="4969" y="645"/>
                  <a:pt x="4952" y="610"/>
                  <a:pt x="4937" y="589"/>
                </a:cubicBezTo>
                <a:lnTo>
                  <a:pt x="4535" y="215"/>
                </a:lnTo>
                <a:cubicBezTo>
                  <a:pt x="1924" y="907"/>
                  <a:pt x="1" y="3285"/>
                  <a:pt x="1" y="6111"/>
                </a:cubicBezTo>
                <a:cubicBezTo>
                  <a:pt x="1" y="9480"/>
                  <a:pt x="2733" y="12212"/>
                  <a:pt x="6102" y="12212"/>
                </a:cubicBezTo>
                <a:cubicBezTo>
                  <a:pt x="9470" y="12212"/>
                  <a:pt x="12202" y="9480"/>
                  <a:pt x="12202" y="6111"/>
                </a:cubicBezTo>
                <a:cubicBezTo>
                  <a:pt x="12201" y="5217"/>
                  <a:pt x="12007" y="4367"/>
                  <a:pt x="11660" y="3601"/>
                </a:cubicBezTo>
                <a:cubicBezTo>
                  <a:pt x="11531" y="3315"/>
                  <a:pt x="11382" y="3043"/>
                  <a:pt x="11211" y="2784"/>
                </a:cubicBezTo>
                <a:lnTo>
                  <a:pt x="11213" y="2784"/>
                </a:lnTo>
                <a:cubicBezTo>
                  <a:pt x="11163" y="2708"/>
                  <a:pt x="11112" y="2634"/>
                  <a:pt x="11057" y="2561"/>
                </a:cubicBezTo>
                <a:cubicBezTo>
                  <a:pt x="11047" y="2547"/>
                  <a:pt x="11039" y="2533"/>
                  <a:pt x="11029" y="2518"/>
                </a:cubicBezTo>
                <a:lnTo>
                  <a:pt x="11027" y="2518"/>
                </a:lnTo>
                <a:cubicBezTo>
                  <a:pt x="10069" y="1242"/>
                  <a:pt x="8561" y="496"/>
                  <a:pt x="8031" y="372"/>
                </a:cubicBezTo>
                <a:cubicBezTo>
                  <a:pt x="7085" y="58"/>
                  <a:pt x="6326" y="1"/>
                  <a:pt x="58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2"/>
          <p:cNvSpPr/>
          <p:nvPr/>
        </p:nvSpPr>
        <p:spPr>
          <a:xfrm>
            <a:off x="534717" y="1075219"/>
            <a:ext cx="1369654" cy="1369748"/>
          </a:xfrm>
          <a:custGeom>
            <a:rect b="b" l="l" r="r" t="t"/>
            <a:pathLst>
              <a:path extrusionOk="0" h="14620" w="14619">
                <a:moveTo>
                  <a:pt x="7309" y="385"/>
                </a:moveTo>
                <a:cubicBezTo>
                  <a:pt x="11129" y="385"/>
                  <a:pt x="14234" y="3493"/>
                  <a:pt x="14234" y="7310"/>
                </a:cubicBezTo>
                <a:cubicBezTo>
                  <a:pt x="14234" y="11128"/>
                  <a:pt x="11128" y="14235"/>
                  <a:pt x="7309" y="14235"/>
                </a:cubicBezTo>
                <a:cubicBezTo>
                  <a:pt x="3491" y="14235"/>
                  <a:pt x="385" y="11128"/>
                  <a:pt x="385" y="7310"/>
                </a:cubicBezTo>
                <a:cubicBezTo>
                  <a:pt x="385" y="3493"/>
                  <a:pt x="3491" y="385"/>
                  <a:pt x="7309" y="385"/>
                </a:cubicBezTo>
                <a:close/>
                <a:moveTo>
                  <a:pt x="7309" y="1"/>
                </a:moveTo>
                <a:cubicBezTo>
                  <a:pt x="3280" y="1"/>
                  <a:pt x="0" y="3280"/>
                  <a:pt x="0" y="7310"/>
                </a:cubicBezTo>
                <a:cubicBezTo>
                  <a:pt x="0" y="11341"/>
                  <a:pt x="3280" y="14620"/>
                  <a:pt x="7309" y="14620"/>
                </a:cubicBezTo>
                <a:cubicBezTo>
                  <a:pt x="11340" y="14620"/>
                  <a:pt x="14619" y="11341"/>
                  <a:pt x="14619" y="7310"/>
                </a:cubicBezTo>
                <a:cubicBezTo>
                  <a:pt x="14619" y="3280"/>
                  <a:pt x="11339" y="1"/>
                  <a:pt x="73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88" name="Google Shape;388;p22"/>
          <p:cNvGrpSpPr/>
          <p:nvPr/>
        </p:nvGrpSpPr>
        <p:grpSpPr>
          <a:xfrm>
            <a:off x="1067350" y="2494182"/>
            <a:ext cx="335410" cy="343001"/>
            <a:chOff x="1067350" y="2397313"/>
            <a:chExt cx="335410" cy="343001"/>
          </a:xfrm>
        </p:grpSpPr>
        <p:sp>
          <p:nvSpPr>
            <p:cNvPr id="389" name="Google Shape;389;p22"/>
            <p:cNvSpPr/>
            <p:nvPr/>
          </p:nvSpPr>
          <p:spPr>
            <a:xfrm>
              <a:off x="1216882" y="2397313"/>
              <a:ext cx="36071" cy="321638"/>
            </a:xfrm>
            <a:custGeom>
              <a:rect b="b" l="l" r="r" t="t"/>
              <a:pathLst>
                <a:path extrusionOk="0" h="3433" w="385">
                  <a:moveTo>
                    <a:pt x="193" y="0"/>
                  </a:moveTo>
                  <a:cubicBezTo>
                    <a:pt x="87" y="0"/>
                    <a:pt x="1" y="86"/>
                    <a:pt x="1" y="192"/>
                  </a:cubicBezTo>
                  <a:lnTo>
                    <a:pt x="1" y="3239"/>
                  </a:lnTo>
                  <a:cubicBezTo>
                    <a:pt x="1" y="3346"/>
                    <a:pt x="87" y="3432"/>
                    <a:pt x="193" y="3432"/>
                  </a:cubicBezTo>
                  <a:cubicBezTo>
                    <a:pt x="298" y="3432"/>
                    <a:pt x="384" y="3345"/>
                    <a:pt x="384" y="3239"/>
                  </a:cubicBezTo>
                  <a:lnTo>
                    <a:pt x="384" y="192"/>
                  </a:lnTo>
                  <a:cubicBezTo>
                    <a:pt x="384" y="86"/>
                    <a:pt x="298" y="0"/>
                    <a:pt x="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22"/>
            <p:cNvSpPr/>
            <p:nvPr/>
          </p:nvSpPr>
          <p:spPr>
            <a:xfrm>
              <a:off x="1067350" y="2556400"/>
              <a:ext cx="335410" cy="183913"/>
            </a:xfrm>
            <a:custGeom>
              <a:rect b="b" l="l" r="r" t="t"/>
              <a:pathLst>
                <a:path extrusionOk="0" h="1963" w="3580">
                  <a:moveTo>
                    <a:pt x="212" y="0"/>
                  </a:moveTo>
                  <a:cubicBezTo>
                    <a:pt x="163" y="0"/>
                    <a:pt x="114" y="19"/>
                    <a:pt x="76" y="57"/>
                  </a:cubicBezTo>
                  <a:cubicBezTo>
                    <a:pt x="0" y="132"/>
                    <a:pt x="0" y="254"/>
                    <a:pt x="76" y="329"/>
                  </a:cubicBezTo>
                  <a:lnTo>
                    <a:pt x="1653" y="1906"/>
                  </a:lnTo>
                  <a:cubicBezTo>
                    <a:pt x="1689" y="1942"/>
                    <a:pt x="1738" y="1962"/>
                    <a:pt x="1789" y="1962"/>
                  </a:cubicBezTo>
                  <a:cubicBezTo>
                    <a:pt x="1840" y="1962"/>
                    <a:pt x="1888" y="1942"/>
                    <a:pt x="1927" y="1906"/>
                  </a:cubicBezTo>
                  <a:lnTo>
                    <a:pt x="3504" y="329"/>
                  </a:lnTo>
                  <a:cubicBezTo>
                    <a:pt x="3580" y="254"/>
                    <a:pt x="3580" y="132"/>
                    <a:pt x="3504" y="57"/>
                  </a:cubicBezTo>
                  <a:cubicBezTo>
                    <a:pt x="3466" y="19"/>
                    <a:pt x="3417" y="0"/>
                    <a:pt x="3367" y="0"/>
                  </a:cubicBezTo>
                  <a:cubicBezTo>
                    <a:pt x="3318" y="0"/>
                    <a:pt x="3269" y="19"/>
                    <a:pt x="3232" y="57"/>
                  </a:cubicBezTo>
                  <a:lnTo>
                    <a:pt x="1790" y="1498"/>
                  </a:lnTo>
                  <a:lnTo>
                    <a:pt x="348" y="57"/>
                  </a:lnTo>
                  <a:cubicBezTo>
                    <a:pt x="310" y="19"/>
                    <a:pt x="261" y="0"/>
                    <a:pt x="2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1" name="Google Shape;391;p22"/>
          <p:cNvSpPr/>
          <p:nvPr/>
        </p:nvSpPr>
        <p:spPr>
          <a:xfrm>
            <a:off x="3979477" y="1280785"/>
            <a:ext cx="1143299" cy="1144236"/>
          </a:xfrm>
          <a:custGeom>
            <a:rect b="b" l="l" r="r" t="t"/>
            <a:pathLst>
              <a:path extrusionOk="0" h="12213" w="12203">
                <a:moveTo>
                  <a:pt x="5896" y="1"/>
                </a:moveTo>
                <a:cubicBezTo>
                  <a:pt x="5648" y="1"/>
                  <a:pt x="5510" y="20"/>
                  <a:pt x="5510" y="20"/>
                </a:cubicBezTo>
                <a:cubicBezTo>
                  <a:pt x="5847" y="333"/>
                  <a:pt x="6159" y="1751"/>
                  <a:pt x="6317" y="2493"/>
                </a:cubicBezTo>
                <a:cubicBezTo>
                  <a:pt x="6357" y="2680"/>
                  <a:pt x="6387" y="2834"/>
                  <a:pt x="6404" y="2930"/>
                </a:cubicBezTo>
                <a:lnTo>
                  <a:pt x="6404" y="2931"/>
                </a:lnTo>
                <a:cubicBezTo>
                  <a:pt x="6625" y="4132"/>
                  <a:pt x="7317" y="4496"/>
                  <a:pt x="7897" y="4496"/>
                </a:cubicBezTo>
                <a:cubicBezTo>
                  <a:pt x="8342" y="4496"/>
                  <a:pt x="8721" y="4280"/>
                  <a:pt x="8765" y="4063"/>
                </a:cubicBezTo>
                <a:cubicBezTo>
                  <a:pt x="9046" y="2707"/>
                  <a:pt x="7893" y="1499"/>
                  <a:pt x="6780" y="672"/>
                </a:cubicBezTo>
                <a:lnTo>
                  <a:pt x="6780" y="672"/>
                </a:lnTo>
                <a:cubicBezTo>
                  <a:pt x="6970" y="765"/>
                  <a:pt x="9026" y="949"/>
                  <a:pt x="10358" y="2518"/>
                </a:cubicBezTo>
                <a:lnTo>
                  <a:pt x="10356" y="2518"/>
                </a:lnTo>
                <a:cubicBezTo>
                  <a:pt x="10635" y="2845"/>
                  <a:pt x="10817" y="3203"/>
                  <a:pt x="11015" y="3588"/>
                </a:cubicBezTo>
                <a:cubicBezTo>
                  <a:pt x="11405" y="4345"/>
                  <a:pt x="11625" y="5202"/>
                  <a:pt x="11625" y="6113"/>
                </a:cubicBezTo>
                <a:cubicBezTo>
                  <a:pt x="11625" y="9164"/>
                  <a:pt x="9151" y="11638"/>
                  <a:pt x="6100" y="11638"/>
                </a:cubicBezTo>
                <a:cubicBezTo>
                  <a:pt x="3048" y="11638"/>
                  <a:pt x="575" y="9164"/>
                  <a:pt x="575" y="6113"/>
                </a:cubicBezTo>
                <a:cubicBezTo>
                  <a:pt x="575" y="3439"/>
                  <a:pt x="2473" y="1211"/>
                  <a:pt x="4993" y="697"/>
                </a:cubicBezTo>
                <a:cubicBezTo>
                  <a:pt x="4969" y="645"/>
                  <a:pt x="4951" y="610"/>
                  <a:pt x="4936" y="589"/>
                </a:cubicBezTo>
                <a:lnTo>
                  <a:pt x="4535" y="215"/>
                </a:lnTo>
                <a:cubicBezTo>
                  <a:pt x="1924" y="907"/>
                  <a:pt x="1" y="3285"/>
                  <a:pt x="1" y="6111"/>
                </a:cubicBezTo>
                <a:cubicBezTo>
                  <a:pt x="1" y="9480"/>
                  <a:pt x="2733" y="12212"/>
                  <a:pt x="6101" y="12212"/>
                </a:cubicBezTo>
                <a:cubicBezTo>
                  <a:pt x="9469" y="12212"/>
                  <a:pt x="12202" y="9480"/>
                  <a:pt x="12202" y="6111"/>
                </a:cubicBezTo>
                <a:cubicBezTo>
                  <a:pt x="12200" y="5217"/>
                  <a:pt x="12006" y="4367"/>
                  <a:pt x="11660" y="3601"/>
                </a:cubicBezTo>
                <a:cubicBezTo>
                  <a:pt x="11530" y="3315"/>
                  <a:pt x="11381" y="3043"/>
                  <a:pt x="11211" y="2784"/>
                </a:cubicBezTo>
                <a:lnTo>
                  <a:pt x="11212" y="2784"/>
                </a:lnTo>
                <a:cubicBezTo>
                  <a:pt x="11162" y="2708"/>
                  <a:pt x="11111" y="2634"/>
                  <a:pt x="11057" y="2561"/>
                </a:cubicBezTo>
                <a:cubicBezTo>
                  <a:pt x="11047" y="2547"/>
                  <a:pt x="11038" y="2533"/>
                  <a:pt x="11028" y="2518"/>
                </a:cubicBezTo>
                <a:lnTo>
                  <a:pt x="11027" y="2518"/>
                </a:lnTo>
                <a:cubicBezTo>
                  <a:pt x="10069" y="1242"/>
                  <a:pt x="8561" y="496"/>
                  <a:pt x="8030" y="372"/>
                </a:cubicBezTo>
                <a:cubicBezTo>
                  <a:pt x="7084" y="58"/>
                  <a:pt x="6325" y="1"/>
                  <a:pt x="589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2"/>
          <p:cNvSpPr/>
          <p:nvPr/>
        </p:nvSpPr>
        <p:spPr>
          <a:xfrm>
            <a:off x="3866110" y="1158144"/>
            <a:ext cx="1369654" cy="1369748"/>
          </a:xfrm>
          <a:custGeom>
            <a:rect b="b" l="l" r="r" t="t"/>
            <a:pathLst>
              <a:path extrusionOk="0" h="14620" w="14619">
                <a:moveTo>
                  <a:pt x="7310" y="385"/>
                </a:moveTo>
                <a:cubicBezTo>
                  <a:pt x="11129" y="385"/>
                  <a:pt x="14234" y="3493"/>
                  <a:pt x="14234" y="7310"/>
                </a:cubicBezTo>
                <a:cubicBezTo>
                  <a:pt x="14234" y="11128"/>
                  <a:pt x="11128" y="14235"/>
                  <a:pt x="7310" y="14235"/>
                </a:cubicBezTo>
                <a:cubicBezTo>
                  <a:pt x="3491" y="14235"/>
                  <a:pt x="385" y="11128"/>
                  <a:pt x="385" y="7310"/>
                </a:cubicBezTo>
                <a:cubicBezTo>
                  <a:pt x="385" y="3493"/>
                  <a:pt x="3491" y="385"/>
                  <a:pt x="7310" y="385"/>
                </a:cubicBezTo>
                <a:close/>
                <a:moveTo>
                  <a:pt x="7310" y="1"/>
                </a:moveTo>
                <a:cubicBezTo>
                  <a:pt x="3280" y="1"/>
                  <a:pt x="0" y="3280"/>
                  <a:pt x="0" y="7310"/>
                </a:cubicBezTo>
                <a:cubicBezTo>
                  <a:pt x="0" y="11341"/>
                  <a:pt x="3280" y="14620"/>
                  <a:pt x="7310" y="14620"/>
                </a:cubicBezTo>
                <a:cubicBezTo>
                  <a:pt x="11340" y="14620"/>
                  <a:pt x="14619" y="11341"/>
                  <a:pt x="14619" y="7310"/>
                </a:cubicBezTo>
                <a:cubicBezTo>
                  <a:pt x="14619" y="3280"/>
                  <a:pt x="11340" y="1"/>
                  <a:pt x="73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3" name="Google Shape;393;p22"/>
          <p:cNvGrpSpPr/>
          <p:nvPr/>
        </p:nvGrpSpPr>
        <p:grpSpPr>
          <a:xfrm>
            <a:off x="4395375" y="2493709"/>
            <a:ext cx="335410" cy="321827"/>
            <a:chOff x="4395375" y="2376015"/>
            <a:chExt cx="335410" cy="321827"/>
          </a:xfrm>
        </p:grpSpPr>
        <p:sp>
          <p:nvSpPr>
            <p:cNvPr id="394" name="Google Shape;394;p22"/>
            <p:cNvSpPr/>
            <p:nvPr/>
          </p:nvSpPr>
          <p:spPr>
            <a:xfrm>
              <a:off x="4545094" y="2376015"/>
              <a:ext cx="36071" cy="321544"/>
            </a:xfrm>
            <a:custGeom>
              <a:rect b="b" l="l" r="r" t="t"/>
              <a:pathLst>
                <a:path extrusionOk="0" h="3432" w="385">
                  <a:moveTo>
                    <a:pt x="192" y="1"/>
                  </a:moveTo>
                  <a:cubicBezTo>
                    <a:pt x="86" y="1"/>
                    <a:pt x="1" y="86"/>
                    <a:pt x="1" y="192"/>
                  </a:cubicBezTo>
                  <a:lnTo>
                    <a:pt x="1" y="3239"/>
                  </a:lnTo>
                  <a:cubicBezTo>
                    <a:pt x="1" y="3347"/>
                    <a:pt x="86" y="3431"/>
                    <a:pt x="192" y="3431"/>
                  </a:cubicBezTo>
                  <a:cubicBezTo>
                    <a:pt x="298" y="3431"/>
                    <a:pt x="384" y="3347"/>
                    <a:pt x="384" y="3239"/>
                  </a:cubicBezTo>
                  <a:lnTo>
                    <a:pt x="384" y="192"/>
                  </a:lnTo>
                  <a:cubicBezTo>
                    <a:pt x="384" y="86"/>
                    <a:pt x="298" y="1"/>
                    <a:pt x="1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4395375" y="2513928"/>
              <a:ext cx="335410" cy="183913"/>
            </a:xfrm>
            <a:custGeom>
              <a:rect b="b" l="l" r="r" t="t"/>
              <a:pathLst>
                <a:path extrusionOk="0" h="1963" w="3580">
                  <a:moveTo>
                    <a:pt x="212" y="0"/>
                  </a:moveTo>
                  <a:cubicBezTo>
                    <a:pt x="163" y="0"/>
                    <a:pt x="114" y="19"/>
                    <a:pt x="76" y="56"/>
                  </a:cubicBezTo>
                  <a:cubicBezTo>
                    <a:pt x="0" y="132"/>
                    <a:pt x="0" y="254"/>
                    <a:pt x="76" y="330"/>
                  </a:cubicBezTo>
                  <a:lnTo>
                    <a:pt x="1654" y="1906"/>
                  </a:lnTo>
                  <a:cubicBezTo>
                    <a:pt x="1691" y="1942"/>
                    <a:pt x="1739" y="1963"/>
                    <a:pt x="1790" y="1963"/>
                  </a:cubicBezTo>
                  <a:cubicBezTo>
                    <a:pt x="1840" y="1963"/>
                    <a:pt x="1890" y="1942"/>
                    <a:pt x="1927" y="1906"/>
                  </a:cubicBezTo>
                  <a:lnTo>
                    <a:pt x="3504" y="330"/>
                  </a:lnTo>
                  <a:cubicBezTo>
                    <a:pt x="3580" y="254"/>
                    <a:pt x="3580" y="132"/>
                    <a:pt x="3504" y="56"/>
                  </a:cubicBezTo>
                  <a:cubicBezTo>
                    <a:pt x="3466" y="19"/>
                    <a:pt x="3417" y="0"/>
                    <a:pt x="3367" y="0"/>
                  </a:cubicBezTo>
                  <a:cubicBezTo>
                    <a:pt x="3318" y="0"/>
                    <a:pt x="3269" y="19"/>
                    <a:pt x="3232" y="56"/>
                  </a:cubicBezTo>
                  <a:lnTo>
                    <a:pt x="1790" y="1498"/>
                  </a:lnTo>
                  <a:lnTo>
                    <a:pt x="348" y="56"/>
                  </a:lnTo>
                  <a:cubicBezTo>
                    <a:pt x="310" y="19"/>
                    <a:pt x="261" y="0"/>
                    <a:pt x="2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6" name="Google Shape;396;p22"/>
          <p:cNvSpPr/>
          <p:nvPr/>
        </p:nvSpPr>
        <p:spPr>
          <a:xfrm>
            <a:off x="5629576" y="3360257"/>
            <a:ext cx="1143299" cy="1144236"/>
          </a:xfrm>
          <a:custGeom>
            <a:rect b="b" l="l" r="r" t="t"/>
            <a:pathLst>
              <a:path extrusionOk="0" h="12213" w="12203">
                <a:moveTo>
                  <a:pt x="5897" y="1"/>
                </a:moveTo>
                <a:cubicBezTo>
                  <a:pt x="5649" y="1"/>
                  <a:pt x="5511" y="20"/>
                  <a:pt x="5511" y="20"/>
                </a:cubicBezTo>
                <a:cubicBezTo>
                  <a:pt x="5848" y="333"/>
                  <a:pt x="6161" y="1752"/>
                  <a:pt x="6318" y="2494"/>
                </a:cubicBezTo>
                <a:cubicBezTo>
                  <a:pt x="6358" y="2680"/>
                  <a:pt x="6387" y="2834"/>
                  <a:pt x="6405" y="2930"/>
                </a:cubicBezTo>
                <a:lnTo>
                  <a:pt x="6405" y="2931"/>
                </a:lnTo>
                <a:cubicBezTo>
                  <a:pt x="6625" y="4132"/>
                  <a:pt x="7318" y="4497"/>
                  <a:pt x="7897" y="4497"/>
                </a:cubicBezTo>
                <a:cubicBezTo>
                  <a:pt x="8343" y="4497"/>
                  <a:pt x="8722" y="4281"/>
                  <a:pt x="8767" y="4064"/>
                </a:cubicBezTo>
                <a:cubicBezTo>
                  <a:pt x="9046" y="2707"/>
                  <a:pt x="7894" y="1499"/>
                  <a:pt x="6782" y="673"/>
                </a:cubicBezTo>
                <a:lnTo>
                  <a:pt x="6782" y="673"/>
                </a:lnTo>
                <a:cubicBezTo>
                  <a:pt x="6971" y="766"/>
                  <a:pt x="9027" y="950"/>
                  <a:pt x="10359" y="2519"/>
                </a:cubicBezTo>
                <a:lnTo>
                  <a:pt x="10357" y="2519"/>
                </a:lnTo>
                <a:cubicBezTo>
                  <a:pt x="10636" y="2845"/>
                  <a:pt x="10817" y="3203"/>
                  <a:pt x="11016" y="3589"/>
                </a:cubicBezTo>
                <a:cubicBezTo>
                  <a:pt x="11405" y="4346"/>
                  <a:pt x="11625" y="5202"/>
                  <a:pt x="11625" y="6113"/>
                </a:cubicBezTo>
                <a:cubicBezTo>
                  <a:pt x="11625" y="9165"/>
                  <a:pt x="9152" y="11638"/>
                  <a:pt x="6100" y="11638"/>
                </a:cubicBezTo>
                <a:cubicBezTo>
                  <a:pt x="3049" y="11638"/>
                  <a:pt x="575" y="9165"/>
                  <a:pt x="575" y="6113"/>
                </a:cubicBezTo>
                <a:cubicBezTo>
                  <a:pt x="575" y="3440"/>
                  <a:pt x="2473" y="1211"/>
                  <a:pt x="4994" y="698"/>
                </a:cubicBezTo>
                <a:cubicBezTo>
                  <a:pt x="4971" y="645"/>
                  <a:pt x="4952" y="611"/>
                  <a:pt x="4937" y="589"/>
                </a:cubicBezTo>
                <a:lnTo>
                  <a:pt x="4536" y="215"/>
                </a:lnTo>
                <a:cubicBezTo>
                  <a:pt x="1925" y="908"/>
                  <a:pt x="1" y="3285"/>
                  <a:pt x="1" y="6112"/>
                </a:cubicBezTo>
                <a:cubicBezTo>
                  <a:pt x="1" y="9480"/>
                  <a:pt x="2733" y="12212"/>
                  <a:pt x="6102" y="12212"/>
                </a:cubicBezTo>
                <a:cubicBezTo>
                  <a:pt x="9471" y="12212"/>
                  <a:pt x="12202" y="9480"/>
                  <a:pt x="12202" y="6112"/>
                </a:cubicBezTo>
                <a:cubicBezTo>
                  <a:pt x="12201" y="5218"/>
                  <a:pt x="12007" y="4367"/>
                  <a:pt x="11660" y="3601"/>
                </a:cubicBezTo>
                <a:cubicBezTo>
                  <a:pt x="11531" y="3315"/>
                  <a:pt x="11382" y="3043"/>
                  <a:pt x="11212" y="2785"/>
                </a:cubicBezTo>
                <a:lnTo>
                  <a:pt x="11213" y="2785"/>
                </a:lnTo>
                <a:cubicBezTo>
                  <a:pt x="11163" y="2709"/>
                  <a:pt x="11112" y="2634"/>
                  <a:pt x="11059" y="2561"/>
                </a:cubicBezTo>
                <a:cubicBezTo>
                  <a:pt x="11047" y="2547"/>
                  <a:pt x="11039" y="2534"/>
                  <a:pt x="11029" y="2519"/>
                </a:cubicBezTo>
                <a:lnTo>
                  <a:pt x="11027" y="2519"/>
                </a:lnTo>
                <a:cubicBezTo>
                  <a:pt x="10069" y="1242"/>
                  <a:pt x="8561" y="496"/>
                  <a:pt x="8031" y="372"/>
                </a:cubicBezTo>
                <a:cubicBezTo>
                  <a:pt x="7085" y="58"/>
                  <a:pt x="6326" y="1"/>
                  <a:pt x="58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22"/>
          <p:cNvSpPr/>
          <p:nvPr/>
        </p:nvSpPr>
        <p:spPr>
          <a:xfrm>
            <a:off x="5516302" y="3237803"/>
            <a:ext cx="1369654" cy="1369841"/>
          </a:xfrm>
          <a:custGeom>
            <a:rect b="b" l="l" r="r" t="t"/>
            <a:pathLst>
              <a:path extrusionOk="0" h="14621" w="14619">
                <a:moveTo>
                  <a:pt x="7310" y="385"/>
                </a:moveTo>
                <a:cubicBezTo>
                  <a:pt x="11128" y="385"/>
                  <a:pt x="14234" y="3493"/>
                  <a:pt x="14234" y="7310"/>
                </a:cubicBezTo>
                <a:cubicBezTo>
                  <a:pt x="14234" y="11128"/>
                  <a:pt x="11128" y="14234"/>
                  <a:pt x="7310" y="14234"/>
                </a:cubicBezTo>
                <a:cubicBezTo>
                  <a:pt x="3492" y="14234"/>
                  <a:pt x="385" y="11128"/>
                  <a:pt x="385" y="7310"/>
                </a:cubicBezTo>
                <a:cubicBezTo>
                  <a:pt x="385" y="3493"/>
                  <a:pt x="3492" y="385"/>
                  <a:pt x="7310" y="385"/>
                </a:cubicBezTo>
                <a:close/>
                <a:moveTo>
                  <a:pt x="7310" y="1"/>
                </a:moveTo>
                <a:cubicBezTo>
                  <a:pt x="3280" y="1"/>
                  <a:pt x="1" y="3280"/>
                  <a:pt x="1" y="7310"/>
                </a:cubicBezTo>
                <a:cubicBezTo>
                  <a:pt x="1" y="11341"/>
                  <a:pt x="3280" y="14620"/>
                  <a:pt x="7310" y="14620"/>
                </a:cubicBezTo>
                <a:cubicBezTo>
                  <a:pt x="11339" y="14620"/>
                  <a:pt x="14619" y="11341"/>
                  <a:pt x="14619" y="7310"/>
                </a:cubicBezTo>
                <a:cubicBezTo>
                  <a:pt x="14619" y="3280"/>
                  <a:pt x="11339" y="1"/>
                  <a:pt x="73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22"/>
          <p:cNvSpPr/>
          <p:nvPr/>
        </p:nvSpPr>
        <p:spPr>
          <a:xfrm>
            <a:off x="5428150" y="2252706"/>
            <a:ext cx="1555191" cy="572700"/>
          </a:xfrm>
          <a:custGeom>
            <a:rect b="b" l="l" r="r" t="t"/>
            <a:pathLst>
              <a:path extrusionOk="0" h="4063" w="16598">
                <a:moveTo>
                  <a:pt x="2031" y="1"/>
                </a:moveTo>
                <a:cubicBezTo>
                  <a:pt x="910" y="1"/>
                  <a:pt x="0" y="909"/>
                  <a:pt x="0" y="2032"/>
                </a:cubicBezTo>
                <a:cubicBezTo>
                  <a:pt x="0" y="3153"/>
                  <a:pt x="910" y="4063"/>
                  <a:pt x="2031" y="4063"/>
                </a:cubicBezTo>
                <a:lnTo>
                  <a:pt x="14566" y="4063"/>
                </a:lnTo>
                <a:cubicBezTo>
                  <a:pt x="15688" y="4063"/>
                  <a:pt x="16597" y="3153"/>
                  <a:pt x="16597" y="2032"/>
                </a:cubicBezTo>
                <a:cubicBezTo>
                  <a:pt x="16597" y="909"/>
                  <a:pt x="15688" y="1"/>
                  <a:pt x="145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22"/>
          <p:cNvSpPr/>
          <p:nvPr/>
        </p:nvSpPr>
        <p:spPr>
          <a:xfrm>
            <a:off x="6171114" y="2950359"/>
            <a:ext cx="36071" cy="321544"/>
          </a:xfrm>
          <a:custGeom>
            <a:rect b="b" l="l" r="r" t="t"/>
            <a:pathLst>
              <a:path extrusionOk="0" h="3432" w="385">
                <a:moveTo>
                  <a:pt x="193" y="0"/>
                </a:moveTo>
                <a:cubicBezTo>
                  <a:pt x="87" y="0"/>
                  <a:pt x="1" y="87"/>
                  <a:pt x="1" y="194"/>
                </a:cubicBezTo>
                <a:lnTo>
                  <a:pt x="1" y="3241"/>
                </a:lnTo>
                <a:cubicBezTo>
                  <a:pt x="1" y="3346"/>
                  <a:pt x="87" y="3432"/>
                  <a:pt x="193" y="3432"/>
                </a:cubicBezTo>
                <a:cubicBezTo>
                  <a:pt x="299" y="3432"/>
                  <a:pt x="385" y="3346"/>
                  <a:pt x="385" y="3241"/>
                </a:cubicBezTo>
                <a:lnTo>
                  <a:pt x="385" y="194"/>
                </a:lnTo>
                <a:cubicBezTo>
                  <a:pt x="385" y="86"/>
                  <a:pt x="299" y="0"/>
                  <a:pt x="19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22"/>
          <p:cNvSpPr/>
          <p:nvPr/>
        </p:nvSpPr>
        <p:spPr>
          <a:xfrm>
            <a:off x="6021488" y="2950171"/>
            <a:ext cx="335223" cy="184007"/>
          </a:xfrm>
          <a:custGeom>
            <a:rect b="b" l="l" r="r" t="t"/>
            <a:pathLst>
              <a:path extrusionOk="0" h="1964" w="3578">
                <a:moveTo>
                  <a:pt x="1789" y="1"/>
                </a:moveTo>
                <a:cubicBezTo>
                  <a:pt x="1740" y="1"/>
                  <a:pt x="1691" y="20"/>
                  <a:pt x="1653" y="57"/>
                </a:cubicBezTo>
                <a:lnTo>
                  <a:pt x="76" y="1634"/>
                </a:lnTo>
                <a:cubicBezTo>
                  <a:pt x="1" y="1710"/>
                  <a:pt x="1" y="1832"/>
                  <a:pt x="76" y="1907"/>
                </a:cubicBezTo>
                <a:cubicBezTo>
                  <a:pt x="114" y="1945"/>
                  <a:pt x="163" y="1963"/>
                  <a:pt x="212" y="1963"/>
                </a:cubicBezTo>
                <a:cubicBezTo>
                  <a:pt x="261" y="1963"/>
                  <a:pt x="311" y="1945"/>
                  <a:pt x="349" y="1907"/>
                </a:cubicBezTo>
                <a:lnTo>
                  <a:pt x="1790" y="466"/>
                </a:lnTo>
                <a:lnTo>
                  <a:pt x="3231" y="1907"/>
                </a:lnTo>
                <a:cubicBezTo>
                  <a:pt x="3269" y="1944"/>
                  <a:pt x="3317" y="1964"/>
                  <a:pt x="3367" y="1964"/>
                </a:cubicBezTo>
                <a:cubicBezTo>
                  <a:pt x="3417" y="1964"/>
                  <a:pt x="3465" y="1944"/>
                  <a:pt x="3502" y="1907"/>
                </a:cubicBezTo>
                <a:cubicBezTo>
                  <a:pt x="3578" y="1832"/>
                  <a:pt x="3578" y="1710"/>
                  <a:pt x="3502" y="1634"/>
                </a:cubicBezTo>
                <a:lnTo>
                  <a:pt x="1925" y="57"/>
                </a:lnTo>
                <a:cubicBezTo>
                  <a:pt x="1887" y="20"/>
                  <a:pt x="1838" y="1"/>
                  <a:pt x="178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22"/>
          <p:cNvSpPr/>
          <p:nvPr/>
        </p:nvSpPr>
        <p:spPr>
          <a:xfrm>
            <a:off x="7310874" y="1280785"/>
            <a:ext cx="1143299" cy="1144236"/>
          </a:xfrm>
          <a:custGeom>
            <a:rect b="b" l="l" r="r" t="t"/>
            <a:pathLst>
              <a:path extrusionOk="0" h="12213" w="12203">
                <a:moveTo>
                  <a:pt x="5896" y="1"/>
                </a:moveTo>
                <a:cubicBezTo>
                  <a:pt x="5648" y="1"/>
                  <a:pt x="5510" y="20"/>
                  <a:pt x="5510" y="20"/>
                </a:cubicBezTo>
                <a:cubicBezTo>
                  <a:pt x="5848" y="333"/>
                  <a:pt x="6160" y="1751"/>
                  <a:pt x="6317" y="2493"/>
                </a:cubicBezTo>
                <a:cubicBezTo>
                  <a:pt x="6357" y="2680"/>
                  <a:pt x="6386" y="2834"/>
                  <a:pt x="6404" y="2930"/>
                </a:cubicBezTo>
                <a:lnTo>
                  <a:pt x="6404" y="2931"/>
                </a:lnTo>
                <a:cubicBezTo>
                  <a:pt x="6625" y="4132"/>
                  <a:pt x="7317" y="4496"/>
                  <a:pt x="7896" y="4496"/>
                </a:cubicBezTo>
                <a:cubicBezTo>
                  <a:pt x="8342" y="4496"/>
                  <a:pt x="8721" y="4280"/>
                  <a:pt x="8765" y="4063"/>
                </a:cubicBezTo>
                <a:cubicBezTo>
                  <a:pt x="9046" y="2707"/>
                  <a:pt x="7893" y="1499"/>
                  <a:pt x="6780" y="672"/>
                </a:cubicBezTo>
                <a:lnTo>
                  <a:pt x="6780" y="672"/>
                </a:lnTo>
                <a:cubicBezTo>
                  <a:pt x="6970" y="765"/>
                  <a:pt x="9026" y="949"/>
                  <a:pt x="10357" y="2518"/>
                </a:cubicBezTo>
                <a:lnTo>
                  <a:pt x="10356" y="2518"/>
                </a:lnTo>
                <a:cubicBezTo>
                  <a:pt x="10636" y="2845"/>
                  <a:pt x="10817" y="3203"/>
                  <a:pt x="11015" y="3588"/>
                </a:cubicBezTo>
                <a:cubicBezTo>
                  <a:pt x="11405" y="4345"/>
                  <a:pt x="11625" y="5202"/>
                  <a:pt x="11625" y="6113"/>
                </a:cubicBezTo>
                <a:cubicBezTo>
                  <a:pt x="11625" y="9164"/>
                  <a:pt x="9152" y="11638"/>
                  <a:pt x="6100" y="11638"/>
                </a:cubicBezTo>
                <a:cubicBezTo>
                  <a:pt x="3048" y="11638"/>
                  <a:pt x="575" y="9164"/>
                  <a:pt x="575" y="6113"/>
                </a:cubicBezTo>
                <a:cubicBezTo>
                  <a:pt x="575" y="3439"/>
                  <a:pt x="2473" y="1211"/>
                  <a:pt x="4994" y="697"/>
                </a:cubicBezTo>
                <a:cubicBezTo>
                  <a:pt x="4969" y="645"/>
                  <a:pt x="4951" y="610"/>
                  <a:pt x="4935" y="589"/>
                </a:cubicBezTo>
                <a:lnTo>
                  <a:pt x="4534" y="215"/>
                </a:lnTo>
                <a:cubicBezTo>
                  <a:pt x="1924" y="907"/>
                  <a:pt x="1" y="3285"/>
                  <a:pt x="1" y="6111"/>
                </a:cubicBezTo>
                <a:cubicBezTo>
                  <a:pt x="1" y="9480"/>
                  <a:pt x="2733" y="12212"/>
                  <a:pt x="6101" y="12212"/>
                </a:cubicBezTo>
                <a:cubicBezTo>
                  <a:pt x="9470" y="12212"/>
                  <a:pt x="12202" y="9480"/>
                  <a:pt x="12202" y="6111"/>
                </a:cubicBezTo>
                <a:cubicBezTo>
                  <a:pt x="12201" y="5217"/>
                  <a:pt x="12007" y="4367"/>
                  <a:pt x="11660" y="3601"/>
                </a:cubicBezTo>
                <a:cubicBezTo>
                  <a:pt x="11531" y="3315"/>
                  <a:pt x="11380" y="3043"/>
                  <a:pt x="11211" y="2784"/>
                </a:cubicBezTo>
                <a:lnTo>
                  <a:pt x="11212" y="2784"/>
                </a:lnTo>
                <a:cubicBezTo>
                  <a:pt x="11163" y="2708"/>
                  <a:pt x="11111" y="2634"/>
                  <a:pt x="11057" y="2561"/>
                </a:cubicBezTo>
                <a:cubicBezTo>
                  <a:pt x="11047" y="2547"/>
                  <a:pt x="11038" y="2533"/>
                  <a:pt x="11027" y="2518"/>
                </a:cubicBezTo>
                <a:lnTo>
                  <a:pt x="11026" y="2518"/>
                </a:lnTo>
                <a:cubicBezTo>
                  <a:pt x="10069" y="1242"/>
                  <a:pt x="8561" y="496"/>
                  <a:pt x="8030" y="372"/>
                </a:cubicBezTo>
                <a:cubicBezTo>
                  <a:pt x="7084" y="58"/>
                  <a:pt x="6325" y="1"/>
                  <a:pt x="589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22"/>
          <p:cNvSpPr/>
          <p:nvPr/>
        </p:nvSpPr>
        <p:spPr>
          <a:xfrm>
            <a:off x="7197507" y="1158144"/>
            <a:ext cx="1369748" cy="1369748"/>
          </a:xfrm>
          <a:custGeom>
            <a:rect b="b" l="l" r="r" t="t"/>
            <a:pathLst>
              <a:path extrusionOk="0" h="14620" w="14620">
                <a:moveTo>
                  <a:pt x="7310" y="385"/>
                </a:moveTo>
                <a:cubicBezTo>
                  <a:pt x="11129" y="385"/>
                  <a:pt x="14235" y="3493"/>
                  <a:pt x="14235" y="7310"/>
                </a:cubicBezTo>
                <a:cubicBezTo>
                  <a:pt x="14235" y="11128"/>
                  <a:pt x="11127" y="14235"/>
                  <a:pt x="7310" y="14235"/>
                </a:cubicBezTo>
                <a:cubicBezTo>
                  <a:pt x="3492" y="14235"/>
                  <a:pt x="386" y="11128"/>
                  <a:pt x="386" y="7310"/>
                </a:cubicBezTo>
                <a:cubicBezTo>
                  <a:pt x="386" y="3493"/>
                  <a:pt x="3492" y="385"/>
                  <a:pt x="7310" y="385"/>
                </a:cubicBezTo>
                <a:close/>
                <a:moveTo>
                  <a:pt x="7310" y="1"/>
                </a:moveTo>
                <a:cubicBezTo>
                  <a:pt x="3279" y="1"/>
                  <a:pt x="0" y="3280"/>
                  <a:pt x="0" y="7310"/>
                </a:cubicBezTo>
                <a:cubicBezTo>
                  <a:pt x="0" y="11341"/>
                  <a:pt x="3279" y="14620"/>
                  <a:pt x="7310" y="14620"/>
                </a:cubicBezTo>
                <a:cubicBezTo>
                  <a:pt x="11341" y="14620"/>
                  <a:pt x="14619" y="11341"/>
                  <a:pt x="14619" y="7310"/>
                </a:cubicBezTo>
                <a:cubicBezTo>
                  <a:pt x="14619" y="3280"/>
                  <a:pt x="11340" y="1"/>
                  <a:pt x="73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3" name="Google Shape;403;p22"/>
          <p:cNvGrpSpPr/>
          <p:nvPr/>
        </p:nvGrpSpPr>
        <p:grpSpPr>
          <a:xfrm>
            <a:off x="7726959" y="2493709"/>
            <a:ext cx="335317" cy="321827"/>
            <a:chOff x="7726959" y="2376015"/>
            <a:chExt cx="335317" cy="321827"/>
          </a:xfrm>
        </p:grpSpPr>
        <p:sp>
          <p:nvSpPr>
            <p:cNvPr id="404" name="Google Shape;404;p22"/>
            <p:cNvSpPr/>
            <p:nvPr/>
          </p:nvSpPr>
          <p:spPr>
            <a:xfrm>
              <a:off x="7876491" y="2376015"/>
              <a:ext cx="36071" cy="321544"/>
            </a:xfrm>
            <a:custGeom>
              <a:rect b="b" l="l" r="r" t="t"/>
              <a:pathLst>
                <a:path extrusionOk="0" h="3432" w="385">
                  <a:moveTo>
                    <a:pt x="192" y="1"/>
                  </a:moveTo>
                  <a:cubicBezTo>
                    <a:pt x="86" y="1"/>
                    <a:pt x="0" y="86"/>
                    <a:pt x="0" y="192"/>
                  </a:cubicBezTo>
                  <a:lnTo>
                    <a:pt x="0" y="3239"/>
                  </a:lnTo>
                  <a:cubicBezTo>
                    <a:pt x="0" y="3347"/>
                    <a:pt x="86" y="3431"/>
                    <a:pt x="192" y="3431"/>
                  </a:cubicBezTo>
                  <a:cubicBezTo>
                    <a:pt x="298" y="3431"/>
                    <a:pt x="384" y="3347"/>
                    <a:pt x="384" y="3239"/>
                  </a:cubicBezTo>
                  <a:lnTo>
                    <a:pt x="384" y="192"/>
                  </a:lnTo>
                  <a:cubicBezTo>
                    <a:pt x="384" y="86"/>
                    <a:pt x="298" y="1"/>
                    <a:pt x="1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7726959" y="2513835"/>
              <a:ext cx="335317" cy="184007"/>
            </a:xfrm>
            <a:custGeom>
              <a:rect b="b" l="l" r="r" t="t"/>
              <a:pathLst>
                <a:path extrusionOk="0" h="1964" w="3579">
                  <a:moveTo>
                    <a:pt x="212" y="1"/>
                  </a:moveTo>
                  <a:cubicBezTo>
                    <a:pt x="162" y="1"/>
                    <a:pt x="113" y="19"/>
                    <a:pt x="76" y="57"/>
                  </a:cubicBezTo>
                  <a:cubicBezTo>
                    <a:pt x="0" y="133"/>
                    <a:pt x="0" y="255"/>
                    <a:pt x="76" y="330"/>
                  </a:cubicBezTo>
                  <a:lnTo>
                    <a:pt x="1653" y="1907"/>
                  </a:lnTo>
                  <a:cubicBezTo>
                    <a:pt x="1688" y="1943"/>
                    <a:pt x="1737" y="1964"/>
                    <a:pt x="1788" y="1964"/>
                  </a:cubicBezTo>
                  <a:cubicBezTo>
                    <a:pt x="1839" y="1964"/>
                    <a:pt x="1888" y="1943"/>
                    <a:pt x="1926" y="1907"/>
                  </a:cubicBezTo>
                  <a:lnTo>
                    <a:pt x="3504" y="330"/>
                  </a:lnTo>
                  <a:cubicBezTo>
                    <a:pt x="3578" y="255"/>
                    <a:pt x="3578" y="133"/>
                    <a:pt x="3504" y="57"/>
                  </a:cubicBezTo>
                  <a:cubicBezTo>
                    <a:pt x="3466" y="19"/>
                    <a:pt x="3416" y="1"/>
                    <a:pt x="3367" y="1"/>
                  </a:cubicBezTo>
                  <a:cubicBezTo>
                    <a:pt x="3318" y="1"/>
                    <a:pt x="3268" y="19"/>
                    <a:pt x="3230" y="57"/>
                  </a:cubicBezTo>
                  <a:lnTo>
                    <a:pt x="1790" y="1499"/>
                  </a:lnTo>
                  <a:lnTo>
                    <a:pt x="348" y="57"/>
                  </a:lnTo>
                  <a:cubicBezTo>
                    <a:pt x="310" y="19"/>
                    <a:pt x="261" y="1"/>
                    <a:pt x="2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6" name="Google Shape;406;p22"/>
          <p:cNvSpPr/>
          <p:nvPr/>
        </p:nvSpPr>
        <p:spPr>
          <a:xfrm>
            <a:off x="2042025" y="2444725"/>
            <a:ext cx="1824064" cy="530547"/>
          </a:xfrm>
          <a:custGeom>
            <a:rect b="b" l="l" r="r" t="t"/>
            <a:pathLst>
              <a:path extrusionOk="0" h="4063" w="16599">
                <a:moveTo>
                  <a:pt x="2032" y="0"/>
                </a:moveTo>
                <a:cubicBezTo>
                  <a:pt x="910" y="0"/>
                  <a:pt x="0" y="910"/>
                  <a:pt x="0" y="2031"/>
                </a:cubicBezTo>
                <a:cubicBezTo>
                  <a:pt x="0" y="3153"/>
                  <a:pt x="910" y="4062"/>
                  <a:pt x="2032" y="4062"/>
                </a:cubicBezTo>
                <a:lnTo>
                  <a:pt x="14567" y="4062"/>
                </a:lnTo>
                <a:cubicBezTo>
                  <a:pt x="15689" y="4062"/>
                  <a:pt x="16598" y="3153"/>
                  <a:pt x="16598" y="2031"/>
                </a:cubicBezTo>
                <a:cubicBezTo>
                  <a:pt x="16598" y="910"/>
                  <a:pt x="15689" y="0"/>
                  <a:pt x="145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22"/>
          <p:cNvSpPr/>
          <p:nvPr/>
        </p:nvSpPr>
        <p:spPr>
          <a:xfrm>
            <a:off x="3794623" y="2888699"/>
            <a:ext cx="1555067" cy="380662"/>
          </a:xfrm>
          <a:custGeom>
            <a:rect b="b" l="l" r="r" t="t"/>
            <a:pathLst>
              <a:path extrusionOk="0" h="4063" w="16598">
                <a:moveTo>
                  <a:pt x="2031" y="0"/>
                </a:moveTo>
                <a:cubicBezTo>
                  <a:pt x="910" y="0"/>
                  <a:pt x="0" y="910"/>
                  <a:pt x="0" y="2031"/>
                </a:cubicBezTo>
                <a:cubicBezTo>
                  <a:pt x="0" y="3153"/>
                  <a:pt x="910" y="4062"/>
                  <a:pt x="2031" y="4062"/>
                </a:cubicBezTo>
                <a:lnTo>
                  <a:pt x="14566" y="4062"/>
                </a:lnTo>
                <a:cubicBezTo>
                  <a:pt x="15688" y="4062"/>
                  <a:pt x="16597" y="3153"/>
                  <a:pt x="16597" y="2031"/>
                </a:cubicBezTo>
                <a:cubicBezTo>
                  <a:pt x="16597" y="910"/>
                  <a:pt x="15688" y="0"/>
                  <a:pt x="1456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2"/>
          <p:cNvSpPr/>
          <p:nvPr/>
        </p:nvSpPr>
        <p:spPr>
          <a:xfrm>
            <a:off x="457230" y="2888699"/>
            <a:ext cx="1555160" cy="380662"/>
          </a:xfrm>
          <a:custGeom>
            <a:rect b="b" l="l" r="r" t="t"/>
            <a:pathLst>
              <a:path extrusionOk="0" h="4063" w="16599">
                <a:moveTo>
                  <a:pt x="2032" y="1"/>
                </a:moveTo>
                <a:cubicBezTo>
                  <a:pt x="910" y="1"/>
                  <a:pt x="1" y="910"/>
                  <a:pt x="1" y="2032"/>
                </a:cubicBezTo>
                <a:cubicBezTo>
                  <a:pt x="1" y="3153"/>
                  <a:pt x="910" y="4063"/>
                  <a:pt x="2032" y="4063"/>
                </a:cubicBezTo>
                <a:lnTo>
                  <a:pt x="14568" y="4063"/>
                </a:lnTo>
                <a:cubicBezTo>
                  <a:pt x="15689" y="4063"/>
                  <a:pt x="16599" y="3153"/>
                  <a:pt x="16599" y="2032"/>
                </a:cubicBezTo>
                <a:cubicBezTo>
                  <a:pt x="16599" y="910"/>
                  <a:pt x="15689" y="1"/>
                  <a:pt x="145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2"/>
          <p:cNvSpPr/>
          <p:nvPr/>
        </p:nvSpPr>
        <p:spPr>
          <a:xfrm>
            <a:off x="7131735" y="2888699"/>
            <a:ext cx="1555067" cy="380662"/>
          </a:xfrm>
          <a:custGeom>
            <a:rect b="b" l="l" r="r" t="t"/>
            <a:pathLst>
              <a:path extrusionOk="0" h="4063" w="16598">
                <a:moveTo>
                  <a:pt x="2031" y="0"/>
                </a:moveTo>
                <a:cubicBezTo>
                  <a:pt x="910" y="0"/>
                  <a:pt x="0" y="910"/>
                  <a:pt x="0" y="2031"/>
                </a:cubicBezTo>
                <a:cubicBezTo>
                  <a:pt x="0" y="3153"/>
                  <a:pt x="910" y="4062"/>
                  <a:pt x="2031" y="4062"/>
                </a:cubicBezTo>
                <a:lnTo>
                  <a:pt x="14566" y="4062"/>
                </a:lnTo>
                <a:cubicBezTo>
                  <a:pt x="15689" y="4062"/>
                  <a:pt x="16597" y="3153"/>
                  <a:pt x="16597" y="2031"/>
                </a:cubicBezTo>
                <a:cubicBezTo>
                  <a:pt x="16597" y="910"/>
                  <a:pt x="15689" y="0"/>
                  <a:pt x="14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2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Fira Sans"/>
                <a:ea typeface="Fira Sans"/>
                <a:cs typeface="Fira Sans"/>
                <a:sym typeface="Fira Sans"/>
              </a:rPr>
              <a:t>Canales </a:t>
            </a:r>
            <a:endParaRPr b="1" sz="28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11" name="Google Shape;411;p22"/>
          <p:cNvSpPr txBox="1"/>
          <p:nvPr>
            <p:ph idx="1" type="body"/>
          </p:nvPr>
        </p:nvSpPr>
        <p:spPr>
          <a:xfrm>
            <a:off x="580383" y="2887930"/>
            <a:ext cx="1308900" cy="3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Ch¡ki¡Tz¡n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412" name="Google Shape;412;p22"/>
          <p:cNvSpPr txBox="1"/>
          <p:nvPr>
            <p:ph idx="1" type="body"/>
          </p:nvPr>
        </p:nvSpPr>
        <p:spPr>
          <a:xfrm>
            <a:off x="2198401" y="2518900"/>
            <a:ext cx="1481700" cy="3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500">
                <a:solidFill>
                  <a:schemeClr val="lt1"/>
                </a:solidFill>
              </a:rPr>
              <a:t>@_chikiTzin</a:t>
            </a:r>
            <a:endParaRPr b="1" sz="1500">
              <a:solidFill>
                <a:schemeClr val="lt1"/>
              </a:solidFill>
            </a:endParaRPr>
          </a:p>
        </p:txBody>
      </p:sp>
      <p:sp>
        <p:nvSpPr>
          <p:cNvPr id="413" name="Google Shape;413;p22"/>
          <p:cNvSpPr txBox="1"/>
          <p:nvPr>
            <p:ph idx="1" type="body"/>
          </p:nvPr>
        </p:nvSpPr>
        <p:spPr>
          <a:xfrm>
            <a:off x="3926883" y="2887930"/>
            <a:ext cx="1308900" cy="3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lt1"/>
                </a:solidFill>
              </a:rPr>
              <a:t>@ChikiTzin_</a:t>
            </a:r>
            <a:endParaRPr b="1" sz="1600">
              <a:solidFill>
                <a:schemeClr val="lt1"/>
              </a:solidFill>
            </a:endParaRPr>
          </a:p>
        </p:txBody>
      </p:sp>
      <p:sp>
        <p:nvSpPr>
          <p:cNvPr id="414" name="Google Shape;414;p22"/>
          <p:cNvSpPr txBox="1"/>
          <p:nvPr>
            <p:ph idx="1" type="body"/>
          </p:nvPr>
        </p:nvSpPr>
        <p:spPr>
          <a:xfrm>
            <a:off x="5505677" y="2254532"/>
            <a:ext cx="1308900" cy="3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400">
                <a:solidFill>
                  <a:schemeClr val="lt1"/>
                </a:solidFill>
              </a:rPr>
              <a:t>www.chikitzin.com.mx</a:t>
            </a:r>
            <a:endParaRPr b="1" sz="1400">
              <a:solidFill>
                <a:schemeClr val="lt1"/>
              </a:solidFill>
            </a:endParaRPr>
          </a:p>
        </p:txBody>
      </p:sp>
      <p:sp>
        <p:nvSpPr>
          <p:cNvPr id="415" name="Google Shape;415;p22"/>
          <p:cNvSpPr txBox="1"/>
          <p:nvPr/>
        </p:nvSpPr>
        <p:spPr>
          <a:xfrm>
            <a:off x="7230797" y="2887930"/>
            <a:ext cx="13089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lt1"/>
                </a:solidFill>
                <a:latin typeface="Fira Sans"/>
                <a:ea typeface="Fira Sans"/>
                <a:cs typeface="Fira Sans"/>
                <a:sym typeface="Fira Sans"/>
              </a:rPr>
              <a:t>5523015789</a:t>
            </a:r>
            <a:endParaRPr b="1" sz="16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416" name="Google Shape;416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47813" y="3793425"/>
            <a:ext cx="446075" cy="4460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7" name="Google Shape;417;p22"/>
          <p:cNvGrpSpPr/>
          <p:nvPr/>
        </p:nvGrpSpPr>
        <p:grpSpPr>
          <a:xfrm>
            <a:off x="2433068" y="972274"/>
            <a:ext cx="446081" cy="415701"/>
            <a:chOff x="2565106" y="1110718"/>
            <a:chExt cx="503591" cy="469295"/>
          </a:xfrm>
        </p:grpSpPr>
        <p:sp>
          <p:nvSpPr>
            <p:cNvPr id="418" name="Google Shape;418;p22"/>
            <p:cNvSpPr/>
            <p:nvPr/>
          </p:nvSpPr>
          <p:spPr>
            <a:xfrm>
              <a:off x="2601459" y="1246477"/>
              <a:ext cx="436502" cy="333536"/>
            </a:xfrm>
            <a:custGeom>
              <a:rect b="b" l="l" r="r" t="t"/>
              <a:pathLst>
                <a:path extrusionOk="0" h="3560" w="4659">
                  <a:moveTo>
                    <a:pt x="2329" y="0"/>
                  </a:moveTo>
                  <a:cubicBezTo>
                    <a:pt x="1043" y="0"/>
                    <a:pt x="0" y="797"/>
                    <a:pt x="0" y="1780"/>
                  </a:cubicBezTo>
                  <a:cubicBezTo>
                    <a:pt x="0" y="2762"/>
                    <a:pt x="1043" y="3559"/>
                    <a:pt x="2329" y="3559"/>
                  </a:cubicBezTo>
                  <a:cubicBezTo>
                    <a:pt x="3615" y="3559"/>
                    <a:pt x="4658" y="2762"/>
                    <a:pt x="4658" y="1780"/>
                  </a:cubicBezTo>
                  <a:cubicBezTo>
                    <a:pt x="4658" y="797"/>
                    <a:pt x="3615" y="0"/>
                    <a:pt x="2329" y="0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22"/>
            <p:cNvSpPr/>
            <p:nvPr/>
          </p:nvSpPr>
          <p:spPr>
            <a:xfrm>
              <a:off x="2565106" y="1200568"/>
              <a:ext cx="83946" cy="83946"/>
            </a:xfrm>
            <a:custGeom>
              <a:rect b="b" l="l" r="r" t="t"/>
              <a:pathLst>
                <a:path extrusionOk="0" h="896" w="896">
                  <a:moveTo>
                    <a:pt x="448" y="0"/>
                  </a:moveTo>
                  <a:cubicBezTo>
                    <a:pt x="201" y="0"/>
                    <a:pt x="1" y="201"/>
                    <a:pt x="1" y="449"/>
                  </a:cubicBezTo>
                  <a:cubicBezTo>
                    <a:pt x="1" y="695"/>
                    <a:pt x="201" y="896"/>
                    <a:pt x="448" y="896"/>
                  </a:cubicBezTo>
                  <a:cubicBezTo>
                    <a:pt x="695" y="896"/>
                    <a:pt x="896" y="695"/>
                    <a:pt x="896" y="449"/>
                  </a:cubicBezTo>
                  <a:cubicBezTo>
                    <a:pt x="896" y="201"/>
                    <a:pt x="695" y="0"/>
                    <a:pt x="448" y="0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22"/>
            <p:cNvSpPr/>
            <p:nvPr/>
          </p:nvSpPr>
          <p:spPr>
            <a:xfrm>
              <a:off x="268100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22"/>
            <p:cNvSpPr/>
            <p:nvPr/>
          </p:nvSpPr>
          <p:spPr>
            <a:xfrm>
              <a:off x="282641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22"/>
            <p:cNvSpPr/>
            <p:nvPr/>
          </p:nvSpPr>
          <p:spPr>
            <a:xfrm>
              <a:off x="2978006" y="1189419"/>
              <a:ext cx="90692" cy="90692"/>
            </a:xfrm>
            <a:custGeom>
              <a:rect b="b" l="l" r="r" t="t"/>
              <a:pathLst>
                <a:path extrusionOk="0" h="968" w="968">
                  <a:moveTo>
                    <a:pt x="485" y="1"/>
                  </a:moveTo>
                  <a:cubicBezTo>
                    <a:pt x="217" y="1"/>
                    <a:pt x="1" y="217"/>
                    <a:pt x="1" y="485"/>
                  </a:cubicBezTo>
                  <a:cubicBezTo>
                    <a:pt x="1" y="752"/>
                    <a:pt x="217" y="968"/>
                    <a:pt x="485" y="968"/>
                  </a:cubicBezTo>
                  <a:cubicBezTo>
                    <a:pt x="752" y="968"/>
                    <a:pt x="967" y="752"/>
                    <a:pt x="967" y="485"/>
                  </a:cubicBezTo>
                  <a:cubicBezTo>
                    <a:pt x="967" y="217"/>
                    <a:pt x="752" y="1"/>
                    <a:pt x="485" y="1"/>
                  </a:cubicBez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3" name="Google Shape;423;p22"/>
          <p:cNvGrpSpPr/>
          <p:nvPr/>
        </p:nvGrpSpPr>
        <p:grpSpPr>
          <a:xfrm>
            <a:off x="793493" y="215799"/>
            <a:ext cx="446081" cy="415701"/>
            <a:chOff x="2565106" y="1110718"/>
            <a:chExt cx="503591" cy="469295"/>
          </a:xfrm>
        </p:grpSpPr>
        <p:sp>
          <p:nvSpPr>
            <p:cNvPr id="424" name="Google Shape;424;p22"/>
            <p:cNvSpPr/>
            <p:nvPr/>
          </p:nvSpPr>
          <p:spPr>
            <a:xfrm>
              <a:off x="2601459" y="1246477"/>
              <a:ext cx="436502" cy="333536"/>
            </a:xfrm>
            <a:custGeom>
              <a:rect b="b" l="l" r="r" t="t"/>
              <a:pathLst>
                <a:path extrusionOk="0" h="3560" w="4659">
                  <a:moveTo>
                    <a:pt x="2329" y="0"/>
                  </a:moveTo>
                  <a:cubicBezTo>
                    <a:pt x="1043" y="0"/>
                    <a:pt x="0" y="797"/>
                    <a:pt x="0" y="1780"/>
                  </a:cubicBezTo>
                  <a:cubicBezTo>
                    <a:pt x="0" y="2762"/>
                    <a:pt x="1043" y="3559"/>
                    <a:pt x="2329" y="3559"/>
                  </a:cubicBezTo>
                  <a:cubicBezTo>
                    <a:pt x="3615" y="3559"/>
                    <a:pt x="4658" y="2762"/>
                    <a:pt x="4658" y="1780"/>
                  </a:cubicBezTo>
                  <a:cubicBezTo>
                    <a:pt x="4658" y="797"/>
                    <a:pt x="3615" y="0"/>
                    <a:pt x="2329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22"/>
            <p:cNvSpPr/>
            <p:nvPr/>
          </p:nvSpPr>
          <p:spPr>
            <a:xfrm>
              <a:off x="2565106" y="1200568"/>
              <a:ext cx="83946" cy="83946"/>
            </a:xfrm>
            <a:custGeom>
              <a:rect b="b" l="l" r="r" t="t"/>
              <a:pathLst>
                <a:path extrusionOk="0" h="896" w="896">
                  <a:moveTo>
                    <a:pt x="448" y="0"/>
                  </a:moveTo>
                  <a:cubicBezTo>
                    <a:pt x="201" y="0"/>
                    <a:pt x="1" y="201"/>
                    <a:pt x="1" y="449"/>
                  </a:cubicBezTo>
                  <a:cubicBezTo>
                    <a:pt x="1" y="695"/>
                    <a:pt x="201" y="896"/>
                    <a:pt x="448" y="896"/>
                  </a:cubicBezTo>
                  <a:cubicBezTo>
                    <a:pt x="695" y="896"/>
                    <a:pt x="896" y="695"/>
                    <a:pt x="896" y="449"/>
                  </a:cubicBezTo>
                  <a:cubicBezTo>
                    <a:pt x="896" y="201"/>
                    <a:pt x="695" y="0"/>
                    <a:pt x="448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22"/>
            <p:cNvSpPr/>
            <p:nvPr/>
          </p:nvSpPr>
          <p:spPr>
            <a:xfrm>
              <a:off x="268100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282641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2978006" y="1189419"/>
              <a:ext cx="90692" cy="90692"/>
            </a:xfrm>
            <a:custGeom>
              <a:rect b="b" l="l" r="r" t="t"/>
              <a:pathLst>
                <a:path extrusionOk="0" h="968" w="968">
                  <a:moveTo>
                    <a:pt x="485" y="1"/>
                  </a:moveTo>
                  <a:cubicBezTo>
                    <a:pt x="217" y="1"/>
                    <a:pt x="1" y="217"/>
                    <a:pt x="1" y="485"/>
                  </a:cubicBezTo>
                  <a:cubicBezTo>
                    <a:pt x="1" y="752"/>
                    <a:pt x="217" y="968"/>
                    <a:pt x="485" y="968"/>
                  </a:cubicBezTo>
                  <a:cubicBezTo>
                    <a:pt x="752" y="968"/>
                    <a:pt x="967" y="752"/>
                    <a:pt x="967" y="485"/>
                  </a:cubicBezTo>
                  <a:cubicBezTo>
                    <a:pt x="967" y="217"/>
                    <a:pt x="752" y="1"/>
                    <a:pt x="48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29" name="Google Shape;429;p22"/>
          <p:cNvGrpSpPr/>
          <p:nvPr/>
        </p:nvGrpSpPr>
        <p:grpSpPr>
          <a:xfrm>
            <a:off x="7616193" y="4239499"/>
            <a:ext cx="446081" cy="415701"/>
            <a:chOff x="2565106" y="1110718"/>
            <a:chExt cx="503591" cy="469295"/>
          </a:xfrm>
        </p:grpSpPr>
        <p:sp>
          <p:nvSpPr>
            <p:cNvPr id="430" name="Google Shape;430;p22"/>
            <p:cNvSpPr/>
            <p:nvPr/>
          </p:nvSpPr>
          <p:spPr>
            <a:xfrm>
              <a:off x="2601459" y="1246477"/>
              <a:ext cx="436502" cy="333536"/>
            </a:xfrm>
            <a:custGeom>
              <a:rect b="b" l="l" r="r" t="t"/>
              <a:pathLst>
                <a:path extrusionOk="0" h="3560" w="4659">
                  <a:moveTo>
                    <a:pt x="2329" y="0"/>
                  </a:moveTo>
                  <a:cubicBezTo>
                    <a:pt x="1043" y="0"/>
                    <a:pt x="0" y="797"/>
                    <a:pt x="0" y="1780"/>
                  </a:cubicBezTo>
                  <a:cubicBezTo>
                    <a:pt x="0" y="2762"/>
                    <a:pt x="1043" y="3559"/>
                    <a:pt x="2329" y="3559"/>
                  </a:cubicBezTo>
                  <a:cubicBezTo>
                    <a:pt x="3615" y="3559"/>
                    <a:pt x="4658" y="2762"/>
                    <a:pt x="4658" y="1780"/>
                  </a:cubicBezTo>
                  <a:cubicBezTo>
                    <a:pt x="4658" y="797"/>
                    <a:pt x="3615" y="0"/>
                    <a:pt x="2329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22"/>
            <p:cNvSpPr/>
            <p:nvPr/>
          </p:nvSpPr>
          <p:spPr>
            <a:xfrm>
              <a:off x="2565106" y="1200568"/>
              <a:ext cx="83946" cy="83946"/>
            </a:xfrm>
            <a:custGeom>
              <a:rect b="b" l="l" r="r" t="t"/>
              <a:pathLst>
                <a:path extrusionOk="0" h="896" w="896">
                  <a:moveTo>
                    <a:pt x="448" y="0"/>
                  </a:moveTo>
                  <a:cubicBezTo>
                    <a:pt x="201" y="0"/>
                    <a:pt x="1" y="201"/>
                    <a:pt x="1" y="449"/>
                  </a:cubicBezTo>
                  <a:cubicBezTo>
                    <a:pt x="1" y="695"/>
                    <a:pt x="201" y="896"/>
                    <a:pt x="448" y="896"/>
                  </a:cubicBezTo>
                  <a:cubicBezTo>
                    <a:pt x="695" y="896"/>
                    <a:pt x="896" y="695"/>
                    <a:pt x="896" y="449"/>
                  </a:cubicBezTo>
                  <a:cubicBezTo>
                    <a:pt x="896" y="201"/>
                    <a:pt x="695" y="0"/>
                    <a:pt x="448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22"/>
            <p:cNvSpPr/>
            <p:nvPr/>
          </p:nvSpPr>
          <p:spPr>
            <a:xfrm>
              <a:off x="268100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22"/>
            <p:cNvSpPr/>
            <p:nvPr/>
          </p:nvSpPr>
          <p:spPr>
            <a:xfrm>
              <a:off x="282641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22"/>
            <p:cNvSpPr/>
            <p:nvPr/>
          </p:nvSpPr>
          <p:spPr>
            <a:xfrm>
              <a:off x="2978006" y="1189419"/>
              <a:ext cx="90692" cy="90692"/>
            </a:xfrm>
            <a:custGeom>
              <a:rect b="b" l="l" r="r" t="t"/>
              <a:pathLst>
                <a:path extrusionOk="0" h="968" w="968">
                  <a:moveTo>
                    <a:pt x="485" y="1"/>
                  </a:moveTo>
                  <a:cubicBezTo>
                    <a:pt x="217" y="1"/>
                    <a:pt x="1" y="217"/>
                    <a:pt x="1" y="485"/>
                  </a:cubicBezTo>
                  <a:cubicBezTo>
                    <a:pt x="1" y="752"/>
                    <a:pt x="217" y="968"/>
                    <a:pt x="485" y="968"/>
                  </a:cubicBezTo>
                  <a:cubicBezTo>
                    <a:pt x="752" y="968"/>
                    <a:pt x="967" y="752"/>
                    <a:pt x="967" y="485"/>
                  </a:cubicBezTo>
                  <a:cubicBezTo>
                    <a:pt x="967" y="217"/>
                    <a:pt x="752" y="1"/>
                    <a:pt x="485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5" name="Google Shape;435;p22"/>
          <p:cNvGrpSpPr/>
          <p:nvPr/>
        </p:nvGrpSpPr>
        <p:grpSpPr>
          <a:xfrm>
            <a:off x="5810118" y="292624"/>
            <a:ext cx="446081" cy="415701"/>
            <a:chOff x="2565106" y="1110718"/>
            <a:chExt cx="503591" cy="469295"/>
          </a:xfrm>
        </p:grpSpPr>
        <p:sp>
          <p:nvSpPr>
            <p:cNvPr id="436" name="Google Shape;436;p22"/>
            <p:cNvSpPr/>
            <p:nvPr/>
          </p:nvSpPr>
          <p:spPr>
            <a:xfrm>
              <a:off x="2601459" y="1246477"/>
              <a:ext cx="436502" cy="333536"/>
            </a:xfrm>
            <a:custGeom>
              <a:rect b="b" l="l" r="r" t="t"/>
              <a:pathLst>
                <a:path extrusionOk="0" h="3560" w="4659">
                  <a:moveTo>
                    <a:pt x="2329" y="0"/>
                  </a:moveTo>
                  <a:cubicBezTo>
                    <a:pt x="1043" y="0"/>
                    <a:pt x="0" y="797"/>
                    <a:pt x="0" y="1780"/>
                  </a:cubicBezTo>
                  <a:cubicBezTo>
                    <a:pt x="0" y="2762"/>
                    <a:pt x="1043" y="3559"/>
                    <a:pt x="2329" y="3559"/>
                  </a:cubicBezTo>
                  <a:cubicBezTo>
                    <a:pt x="3615" y="3559"/>
                    <a:pt x="4658" y="2762"/>
                    <a:pt x="4658" y="1780"/>
                  </a:cubicBezTo>
                  <a:cubicBezTo>
                    <a:pt x="4658" y="797"/>
                    <a:pt x="3615" y="0"/>
                    <a:pt x="2329" y="0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22"/>
            <p:cNvSpPr/>
            <p:nvPr/>
          </p:nvSpPr>
          <p:spPr>
            <a:xfrm>
              <a:off x="2565106" y="1200568"/>
              <a:ext cx="83946" cy="83946"/>
            </a:xfrm>
            <a:custGeom>
              <a:rect b="b" l="l" r="r" t="t"/>
              <a:pathLst>
                <a:path extrusionOk="0" h="896" w="896">
                  <a:moveTo>
                    <a:pt x="448" y="0"/>
                  </a:moveTo>
                  <a:cubicBezTo>
                    <a:pt x="201" y="0"/>
                    <a:pt x="1" y="201"/>
                    <a:pt x="1" y="449"/>
                  </a:cubicBezTo>
                  <a:cubicBezTo>
                    <a:pt x="1" y="695"/>
                    <a:pt x="201" y="896"/>
                    <a:pt x="448" y="896"/>
                  </a:cubicBezTo>
                  <a:cubicBezTo>
                    <a:pt x="695" y="896"/>
                    <a:pt x="896" y="695"/>
                    <a:pt x="896" y="449"/>
                  </a:cubicBezTo>
                  <a:cubicBezTo>
                    <a:pt x="896" y="201"/>
                    <a:pt x="695" y="0"/>
                    <a:pt x="448" y="0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2"/>
            <p:cNvSpPr/>
            <p:nvPr/>
          </p:nvSpPr>
          <p:spPr>
            <a:xfrm>
              <a:off x="268100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22"/>
            <p:cNvSpPr/>
            <p:nvPr/>
          </p:nvSpPr>
          <p:spPr>
            <a:xfrm>
              <a:off x="282641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22"/>
            <p:cNvSpPr/>
            <p:nvPr/>
          </p:nvSpPr>
          <p:spPr>
            <a:xfrm>
              <a:off x="2978006" y="1189419"/>
              <a:ext cx="90692" cy="90692"/>
            </a:xfrm>
            <a:custGeom>
              <a:rect b="b" l="l" r="r" t="t"/>
              <a:pathLst>
                <a:path extrusionOk="0" h="968" w="968">
                  <a:moveTo>
                    <a:pt x="485" y="1"/>
                  </a:moveTo>
                  <a:cubicBezTo>
                    <a:pt x="217" y="1"/>
                    <a:pt x="1" y="217"/>
                    <a:pt x="1" y="485"/>
                  </a:cubicBezTo>
                  <a:cubicBezTo>
                    <a:pt x="1" y="752"/>
                    <a:pt x="217" y="968"/>
                    <a:pt x="485" y="968"/>
                  </a:cubicBezTo>
                  <a:cubicBezTo>
                    <a:pt x="752" y="968"/>
                    <a:pt x="967" y="752"/>
                    <a:pt x="967" y="485"/>
                  </a:cubicBezTo>
                  <a:cubicBezTo>
                    <a:pt x="967" y="217"/>
                    <a:pt x="752" y="1"/>
                    <a:pt x="485" y="1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1" name="Google Shape;441;p22"/>
          <p:cNvGrpSpPr/>
          <p:nvPr/>
        </p:nvGrpSpPr>
        <p:grpSpPr>
          <a:xfrm>
            <a:off x="727143" y="4504499"/>
            <a:ext cx="446081" cy="415701"/>
            <a:chOff x="2565106" y="1110718"/>
            <a:chExt cx="503591" cy="469295"/>
          </a:xfrm>
        </p:grpSpPr>
        <p:sp>
          <p:nvSpPr>
            <p:cNvPr id="442" name="Google Shape;442;p22"/>
            <p:cNvSpPr/>
            <p:nvPr/>
          </p:nvSpPr>
          <p:spPr>
            <a:xfrm>
              <a:off x="2601459" y="1246477"/>
              <a:ext cx="436502" cy="333536"/>
            </a:xfrm>
            <a:custGeom>
              <a:rect b="b" l="l" r="r" t="t"/>
              <a:pathLst>
                <a:path extrusionOk="0" h="3560" w="4659">
                  <a:moveTo>
                    <a:pt x="2329" y="0"/>
                  </a:moveTo>
                  <a:cubicBezTo>
                    <a:pt x="1043" y="0"/>
                    <a:pt x="0" y="797"/>
                    <a:pt x="0" y="1780"/>
                  </a:cubicBezTo>
                  <a:cubicBezTo>
                    <a:pt x="0" y="2762"/>
                    <a:pt x="1043" y="3559"/>
                    <a:pt x="2329" y="3559"/>
                  </a:cubicBezTo>
                  <a:cubicBezTo>
                    <a:pt x="3615" y="3559"/>
                    <a:pt x="4658" y="2762"/>
                    <a:pt x="4658" y="1780"/>
                  </a:cubicBezTo>
                  <a:cubicBezTo>
                    <a:pt x="4658" y="797"/>
                    <a:pt x="3615" y="0"/>
                    <a:pt x="2329" y="0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2"/>
            <p:cNvSpPr/>
            <p:nvPr/>
          </p:nvSpPr>
          <p:spPr>
            <a:xfrm>
              <a:off x="2565106" y="1200568"/>
              <a:ext cx="83946" cy="83946"/>
            </a:xfrm>
            <a:custGeom>
              <a:rect b="b" l="l" r="r" t="t"/>
              <a:pathLst>
                <a:path extrusionOk="0" h="896" w="896">
                  <a:moveTo>
                    <a:pt x="448" y="0"/>
                  </a:moveTo>
                  <a:cubicBezTo>
                    <a:pt x="201" y="0"/>
                    <a:pt x="1" y="201"/>
                    <a:pt x="1" y="449"/>
                  </a:cubicBezTo>
                  <a:cubicBezTo>
                    <a:pt x="1" y="695"/>
                    <a:pt x="201" y="896"/>
                    <a:pt x="448" y="896"/>
                  </a:cubicBezTo>
                  <a:cubicBezTo>
                    <a:pt x="695" y="896"/>
                    <a:pt x="896" y="695"/>
                    <a:pt x="896" y="449"/>
                  </a:cubicBezTo>
                  <a:cubicBezTo>
                    <a:pt x="896" y="201"/>
                    <a:pt x="695" y="0"/>
                    <a:pt x="448" y="0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22"/>
            <p:cNvSpPr/>
            <p:nvPr/>
          </p:nvSpPr>
          <p:spPr>
            <a:xfrm>
              <a:off x="268100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22"/>
            <p:cNvSpPr/>
            <p:nvPr/>
          </p:nvSpPr>
          <p:spPr>
            <a:xfrm>
              <a:off x="282641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2978006" y="1189419"/>
              <a:ext cx="90692" cy="90692"/>
            </a:xfrm>
            <a:custGeom>
              <a:rect b="b" l="l" r="r" t="t"/>
              <a:pathLst>
                <a:path extrusionOk="0" h="968" w="968">
                  <a:moveTo>
                    <a:pt x="485" y="1"/>
                  </a:moveTo>
                  <a:cubicBezTo>
                    <a:pt x="217" y="1"/>
                    <a:pt x="1" y="217"/>
                    <a:pt x="1" y="485"/>
                  </a:cubicBezTo>
                  <a:cubicBezTo>
                    <a:pt x="1" y="752"/>
                    <a:pt x="217" y="968"/>
                    <a:pt x="485" y="968"/>
                  </a:cubicBezTo>
                  <a:cubicBezTo>
                    <a:pt x="752" y="968"/>
                    <a:pt x="967" y="752"/>
                    <a:pt x="967" y="485"/>
                  </a:cubicBezTo>
                  <a:cubicBezTo>
                    <a:pt x="967" y="217"/>
                    <a:pt x="752" y="1"/>
                    <a:pt x="485" y="1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7" name="Google Shape;447;p22"/>
          <p:cNvGrpSpPr/>
          <p:nvPr/>
        </p:nvGrpSpPr>
        <p:grpSpPr>
          <a:xfrm>
            <a:off x="4257480" y="4399724"/>
            <a:ext cx="446081" cy="415701"/>
            <a:chOff x="2565106" y="1110718"/>
            <a:chExt cx="503591" cy="469295"/>
          </a:xfrm>
        </p:grpSpPr>
        <p:sp>
          <p:nvSpPr>
            <p:cNvPr id="448" name="Google Shape;448;p22"/>
            <p:cNvSpPr/>
            <p:nvPr/>
          </p:nvSpPr>
          <p:spPr>
            <a:xfrm>
              <a:off x="2601459" y="1246477"/>
              <a:ext cx="436502" cy="333536"/>
            </a:xfrm>
            <a:custGeom>
              <a:rect b="b" l="l" r="r" t="t"/>
              <a:pathLst>
                <a:path extrusionOk="0" h="3560" w="4659">
                  <a:moveTo>
                    <a:pt x="2329" y="0"/>
                  </a:moveTo>
                  <a:cubicBezTo>
                    <a:pt x="1043" y="0"/>
                    <a:pt x="0" y="797"/>
                    <a:pt x="0" y="1780"/>
                  </a:cubicBezTo>
                  <a:cubicBezTo>
                    <a:pt x="0" y="2762"/>
                    <a:pt x="1043" y="3559"/>
                    <a:pt x="2329" y="3559"/>
                  </a:cubicBezTo>
                  <a:cubicBezTo>
                    <a:pt x="3615" y="3559"/>
                    <a:pt x="4658" y="2762"/>
                    <a:pt x="4658" y="1780"/>
                  </a:cubicBezTo>
                  <a:cubicBezTo>
                    <a:pt x="4658" y="797"/>
                    <a:pt x="3615" y="0"/>
                    <a:pt x="2329" y="0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2565106" y="1200568"/>
              <a:ext cx="83946" cy="83946"/>
            </a:xfrm>
            <a:custGeom>
              <a:rect b="b" l="l" r="r" t="t"/>
              <a:pathLst>
                <a:path extrusionOk="0" h="896" w="896">
                  <a:moveTo>
                    <a:pt x="448" y="0"/>
                  </a:moveTo>
                  <a:cubicBezTo>
                    <a:pt x="201" y="0"/>
                    <a:pt x="1" y="201"/>
                    <a:pt x="1" y="449"/>
                  </a:cubicBezTo>
                  <a:cubicBezTo>
                    <a:pt x="1" y="695"/>
                    <a:pt x="201" y="896"/>
                    <a:pt x="448" y="896"/>
                  </a:cubicBezTo>
                  <a:cubicBezTo>
                    <a:pt x="695" y="896"/>
                    <a:pt x="896" y="695"/>
                    <a:pt x="896" y="449"/>
                  </a:cubicBezTo>
                  <a:cubicBezTo>
                    <a:pt x="896" y="201"/>
                    <a:pt x="695" y="0"/>
                    <a:pt x="448" y="0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2"/>
            <p:cNvSpPr/>
            <p:nvPr/>
          </p:nvSpPr>
          <p:spPr>
            <a:xfrm>
              <a:off x="268100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22"/>
            <p:cNvSpPr/>
            <p:nvPr/>
          </p:nvSpPr>
          <p:spPr>
            <a:xfrm>
              <a:off x="282641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2978006" y="1189419"/>
              <a:ext cx="90692" cy="90692"/>
            </a:xfrm>
            <a:custGeom>
              <a:rect b="b" l="l" r="r" t="t"/>
              <a:pathLst>
                <a:path extrusionOk="0" h="968" w="968">
                  <a:moveTo>
                    <a:pt x="485" y="1"/>
                  </a:moveTo>
                  <a:cubicBezTo>
                    <a:pt x="217" y="1"/>
                    <a:pt x="1" y="217"/>
                    <a:pt x="1" y="485"/>
                  </a:cubicBezTo>
                  <a:cubicBezTo>
                    <a:pt x="1" y="752"/>
                    <a:pt x="217" y="968"/>
                    <a:pt x="485" y="968"/>
                  </a:cubicBezTo>
                  <a:cubicBezTo>
                    <a:pt x="752" y="968"/>
                    <a:pt x="967" y="752"/>
                    <a:pt x="967" y="485"/>
                  </a:cubicBezTo>
                  <a:cubicBezTo>
                    <a:pt x="967" y="217"/>
                    <a:pt x="752" y="1"/>
                    <a:pt x="485" y="1"/>
                  </a:cubicBezTo>
                  <a:close/>
                </a:path>
              </a:pathLst>
            </a:custGeom>
            <a:solidFill>
              <a:srgbClr val="85200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3" name="Google Shape;453;p22"/>
          <p:cNvGrpSpPr/>
          <p:nvPr/>
        </p:nvGrpSpPr>
        <p:grpSpPr>
          <a:xfrm>
            <a:off x="6050280" y="1621399"/>
            <a:ext cx="446081" cy="415701"/>
            <a:chOff x="2565106" y="1110718"/>
            <a:chExt cx="503591" cy="469295"/>
          </a:xfrm>
        </p:grpSpPr>
        <p:sp>
          <p:nvSpPr>
            <p:cNvPr id="454" name="Google Shape;454;p22"/>
            <p:cNvSpPr/>
            <p:nvPr/>
          </p:nvSpPr>
          <p:spPr>
            <a:xfrm>
              <a:off x="2601459" y="1246477"/>
              <a:ext cx="436502" cy="333536"/>
            </a:xfrm>
            <a:custGeom>
              <a:rect b="b" l="l" r="r" t="t"/>
              <a:pathLst>
                <a:path extrusionOk="0" h="3560" w="4659">
                  <a:moveTo>
                    <a:pt x="2329" y="0"/>
                  </a:moveTo>
                  <a:cubicBezTo>
                    <a:pt x="1043" y="0"/>
                    <a:pt x="0" y="797"/>
                    <a:pt x="0" y="1780"/>
                  </a:cubicBezTo>
                  <a:cubicBezTo>
                    <a:pt x="0" y="2762"/>
                    <a:pt x="1043" y="3559"/>
                    <a:pt x="2329" y="3559"/>
                  </a:cubicBezTo>
                  <a:cubicBezTo>
                    <a:pt x="3615" y="3559"/>
                    <a:pt x="4658" y="2762"/>
                    <a:pt x="4658" y="1780"/>
                  </a:cubicBezTo>
                  <a:cubicBezTo>
                    <a:pt x="4658" y="797"/>
                    <a:pt x="3615" y="0"/>
                    <a:pt x="23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2565106" y="1200568"/>
              <a:ext cx="83946" cy="83946"/>
            </a:xfrm>
            <a:custGeom>
              <a:rect b="b" l="l" r="r" t="t"/>
              <a:pathLst>
                <a:path extrusionOk="0" h="896" w="896">
                  <a:moveTo>
                    <a:pt x="448" y="0"/>
                  </a:moveTo>
                  <a:cubicBezTo>
                    <a:pt x="201" y="0"/>
                    <a:pt x="1" y="201"/>
                    <a:pt x="1" y="449"/>
                  </a:cubicBezTo>
                  <a:cubicBezTo>
                    <a:pt x="1" y="695"/>
                    <a:pt x="201" y="896"/>
                    <a:pt x="448" y="896"/>
                  </a:cubicBezTo>
                  <a:cubicBezTo>
                    <a:pt x="695" y="896"/>
                    <a:pt x="896" y="695"/>
                    <a:pt x="896" y="449"/>
                  </a:cubicBezTo>
                  <a:cubicBezTo>
                    <a:pt x="896" y="201"/>
                    <a:pt x="695" y="0"/>
                    <a:pt x="44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2"/>
            <p:cNvSpPr/>
            <p:nvPr/>
          </p:nvSpPr>
          <p:spPr>
            <a:xfrm>
              <a:off x="268100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22"/>
            <p:cNvSpPr/>
            <p:nvPr/>
          </p:nvSpPr>
          <p:spPr>
            <a:xfrm>
              <a:off x="282641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22"/>
            <p:cNvSpPr/>
            <p:nvPr/>
          </p:nvSpPr>
          <p:spPr>
            <a:xfrm>
              <a:off x="2978006" y="1189419"/>
              <a:ext cx="90692" cy="90692"/>
            </a:xfrm>
            <a:custGeom>
              <a:rect b="b" l="l" r="r" t="t"/>
              <a:pathLst>
                <a:path extrusionOk="0" h="968" w="968">
                  <a:moveTo>
                    <a:pt x="485" y="1"/>
                  </a:moveTo>
                  <a:cubicBezTo>
                    <a:pt x="217" y="1"/>
                    <a:pt x="1" y="217"/>
                    <a:pt x="1" y="485"/>
                  </a:cubicBezTo>
                  <a:cubicBezTo>
                    <a:pt x="1" y="752"/>
                    <a:pt x="217" y="968"/>
                    <a:pt x="485" y="968"/>
                  </a:cubicBezTo>
                  <a:cubicBezTo>
                    <a:pt x="752" y="968"/>
                    <a:pt x="967" y="752"/>
                    <a:pt x="967" y="485"/>
                  </a:cubicBezTo>
                  <a:cubicBezTo>
                    <a:pt x="967" y="217"/>
                    <a:pt x="752" y="1"/>
                    <a:pt x="48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9" name="Google Shape;459;p22"/>
          <p:cNvGrpSpPr/>
          <p:nvPr/>
        </p:nvGrpSpPr>
        <p:grpSpPr>
          <a:xfrm>
            <a:off x="8686793" y="865324"/>
            <a:ext cx="446081" cy="415701"/>
            <a:chOff x="2565106" y="1110718"/>
            <a:chExt cx="503591" cy="469295"/>
          </a:xfrm>
        </p:grpSpPr>
        <p:sp>
          <p:nvSpPr>
            <p:cNvPr id="460" name="Google Shape;460;p22"/>
            <p:cNvSpPr/>
            <p:nvPr/>
          </p:nvSpPr>
          <p:spPr>
            <a:xfrm>
              <a:off x="2601459" y="1246477"/>
              <a:ext cx="436502" cy="333536"/>
            </a:xfrm>
            <a:custGeom>
              <a:rect b="b" l="l" r="r" t="t"/>
              <a:pathLst>
                <a:path extrusionOk="0" h="3560" w="4659">
                  <a:moveTo>
                    <a:pt x="2329" y="0"/>
                  </a:moveTo>
                  <a:cubicBezTo>
                    <a:pt x="1043" y="0"/>
                    <a:pt x="0" y="797"/>
                    <a:pt x="0" y="1780"/>
                  </a:cubicBezTo>
                  <a:cubicBezTo>
                    <a:pt x="0" y="2762"/>
                    <a:pt x="1043" y="3559"/>
                    <a:pt x="2329" y="3559"/>
                  </a:cubicBezTo>
                  <a:cubicBezTo>
                    <a:pt x="3615" y="3559"/>
                    <a:pt x="4658" y="2762"/>
                    <a:pt x="4658" y="1780"/>
                  </a:cubicBezTo>
                  <a:cubicBezTo>
                    <a:pt x="4658" y="797"/>
                    <a:pt x="3615" y="0"/>
                    <a:pt x="2329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22"/>
            <p:cNvSpPr/>
            <p:nvPr/>
          </p:nvSpPr>
          <p:spPr>
            <a:xfrm>
              <a:off x="2565106" y="1200568"/>
              <a:ext cx="83946" cy="83946"/>
            </a:xfrm>
            <a:custGeom>
              <a:rect b="b" l="l" r="r" t="t"/>
              <a:pathLst>
                <a:path extrusionOk="0" h="896" w="896">
                  <a:moveTo>
                    <a:pt x="448" y="0"/>
                  </a:moveTo>
                  <a:cubicBezTo>
                    <a:pt x="201" y="0"/>
                    <a:pt x="1" y="201"/>
                    <a:pt x="1" y="449"/>
                  </a:cubicBezTo>
                  <a:cubicBezTo>
                    <a:pt x="1" y="695"/>
                    <a:pt x="201" y="896"/>
                    <a:pt x="448" y="896"/>
                  </a:cubicBezTo>
                  <a:cubicBezTo>
                    <a:pt x="695" y="896"/>
                    <a:pt x="896" y="695"/>
                    <a:pt x="896" y="449"/>
                  </a:cubicBezTo>
                  <a:cubicBezTo>
                    <a:pt x="896" y="201"/>
                    <a:pt x="695" y="0"/>
                    <a:pt x="448" y="0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2"/>
            <p:cNvSpPr/>
            <p:nvPr/>
          </p:nvSpPr>
          <p:spPr>
            <a:xfrm>
              <a:off x="268100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282641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22"/>
            <p:cNvSpPr/>
            <p:nvPr/>
          </p:nvSpPr>
          <p:spPr>
            <a:xfrm>
              <a:off x="2978006" y="1189419"/>
              <a:ext cx="90692" cy="90692"/>
            </a:xfrm>
            <a:custGeom>
              <a:rect b="b" l="l" r="r" t="t"/>
              <a:pathLst>
                <a:path extrusionOk="0" h="968" w="968">
                  <a:moveTo>
                    <a:pt x="485" y="1"/>
                  </a:moveTo>
                  <a:cubicBezTo>
                    <a:pt x="217" y="1"/>
                    <a:pt x="1" y="217"/>
                    <a:pt x="1" y="485"/>
                  </a:cubicBezTo>
                  <a:cubicBezTo>
                    <a:pt x="1" y="752"/>
                    <a:pt x="217" y="968"/>
                    <a:pt x="485" y="968"/>
                  </a:cubicBezTo>
                  <a:cubicBezTo>
                    <a:pt x="752" y="968"/>
                    <a:pt x="967" y="752"/>
                    <a:pt x="967" y="485"/>
                  </a:cubicBezTo>
                  <a:cubicBezTo>
                    <a:pt x="967" y="217"/>
                    <a:pt x="752" y="1"/>
                    <a:pt x="485" y="1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5" name="Google Shape;465;p22"/>
          <p:cNvGrpSpPr/>
          <p:nvPr/>
        </p:nvGrpSpPr>
        <p:grpSpPr>
          <a:xfrm>
            <a:off x="8545393" y="2376049"/>
            <a:ext cx="446081" cy="415701"/>
            <a:chOff x="2565106" y="1110718"/>
            <a:chExt cx="503591" cy="469295"/>
          </a:xfrm>
        </p:grpSpPr>
        <p:sp>
          <p:nvSpPr>
            <p:cNvPr id="466" name="Google Shape;466;p22"/>
            <p:cNvSpPr/>
            <p:nvPr/>
          </p:nvSpPr>
          <p:spPr>
            <a:xfrm>
              <a:off x="2601459" y="1246477"/>
              <a:ext cx="436502" cy="333536"/>
            </a:xfrm>
            <a:custGeom>
              <a:rect b="b" l="l" r="r" t="t"/>
              <a:pathLst>
                <a:path extrusionOk="0" h="3560" w="4659">
                  <a:moveTo>
                    <a:pt x="2329" y="0"/>
                  </a:moveTo>
                  <a:cubicBezTo>
                    <a:pt x="1043" y="0"/>
                    <a:pt x="0" y="797"/>
                    <a:pt x="0" y="1780"/>
                  </a:cubicBezTo>
                  <a:cubicBezTo>
                    <a:pt x="0" y="2762"/>
                    <a:pt x="1043" y="3559"/>
                    <a:pt x="2329" y="3559"/>
                  </a:cubicBezTo>
                  <a:cubicBezTo>
                    <a:pt x="3615" y="3559"/>
                    <a:pt x="4658" y="2762"/>
                    <a:pt x="4658" y="1780"/>
                  </a:cubicBezTo>
                  <a:cubicBezTo>
                    <a:pt x="4658" y="797"/>
                    <a:pt x="3615" y="0"/>
                    <a:pt x="2329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7" name="Google Shape;467;p22"/>
            <p:cNvSpPr/>
            <p:nvPr/>
          </p:nvSpPr>
          <p:spPr>
            <a:xfrm>
              <a:off x="2565106" y="1200568"/>
              <a:ext cx="83946" cy="83946"/>
            </a:xfrm>
            <a:custGeom>
              <a:rect b="b" l="l" r="r" t="t"/>
              <a:pathLst>
                <a:path extrusionOk="0" h="896" w="896">
                  <a:moveTo>
                    <a:pt x="448" y="0"/>
                  </a:moveTo>
                  <a:cubicBezTo>
                    <a:pt x="201" y="0"/>
                    <a:pt x="1" y="201"/>
                    <a:pt x="1" y="449"/>
                  </a:cubicBezTo>
                  <a:cubicBezTo>
                    <a:pt x="1" y="695"/>
                    <a:pt x="201" y="896"/>
                    <a:pt x="448" y="896"/>
                  </a:cubicBezTo>
                  <a:cubicBezTo>
                    <a:pt x="695" y="896"/>
                    <a:pt x="896" y="695"/>
                    <a:pt x="896" y="449"/>
                  </a:cubicBezTo>
                  <a:cubicBezTo>
                    <a:pt x="896" y="201"/>
                    <a:pt x="695" y="0"/>
                    <a:pt x="448" y="0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8" name="Google Shape;468;p22"/>
            <p:cNvSpPr/>
            <p:nvPr/>
          </p:nvSpPr>
          <p:spPr>
            <a:xfrm>
              <a:off x="268100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9" name="Google Shape;469;p22"/>
            <p:cNvSpPr/>
            <p:nvPr/>
          </p:nvSpPr>
          <p:spPr>
            <a:xfrm>
              <a:off x="282641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2978006" y="1189419"/>
              <a:ext cx="90692" cy="90692"/>
            </a:xfrm>
            <a:custGeom>
              <a:rect b="b" l="l" r="r" t="t"/>
              <a:pathLst>
                <a:path extrusionOk="0" h="968" w="968">
                  <a:moveTo>
                    <a:pt x="485" y="1"/>
                  </a:moveTo>
                  <a:cubicBezTo>
                    <a:pt x="217" y="1"/>
                    <a:pt x="1" y="217"/>
                    <a:pt x="1" y="485"/>
                  </a:cubicBezTo>
                  <a:cubicBezTo>
                    <a:pt x="1" y="752"/>
                    <a:pt x="217" y="968"/>
                    <a:pt x="485" y="968"/>
                  </a:cubicBezTo>
                  <a:cubicBezTo>
                    <a:pt x="752" y="968"/>
                    <a:pt x="967" y="752"/>
                    <a:pt x="967" y="485"/>
                  </a:cubicBezTo>
                  <a:cubicBezTo>
                    <a:pt x="967" y="217"/>
                    <a:pt x="752" y="1"/>
                    <a:pt x="485" y="1"/>
                  </a:cubicBezTo>
                  <a:close/>
                </a:path>
              </a:pathLst>
            </a:custGeom>
            <a:solidFill>
              <a:srgbClr val="66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71" name="Google Shape;471;p22"/>
          <p:cNvGrpSpPr/>
          <p:nvPr/>
        </p:nvGrpSpPr>
        <p:grpSpPr>
          <a:xfrm>
            <a:off x="3234018" y="111999"/>
            <a:ext cx="446081" cy="415701"/>
            <a:chOff x="2565106" y="1110718"/>
            <a:chExt cx="503591" cy="469295"/>
          </a:xfrm>
        </p:grpSpPr>
        <p:sp>
          <p:nvSpPr>
            <p:cNvPr id="472" name="Google Shape;472;p22"/>
            <p:cNvSpPr/>
            <p:nvPr/>
          </p:nvSpPr>
          <p:spPr>
            <a:xfrm>
              <a:off x="2601459" y="1246477"/>
              <a:ext cx="436502" cy="333536"/>
            </a:xfrm>
            <a:custGeom>
              <a:rect b="b" l="l" r="r" t="t"/>
              <a:pathLst>
                <a:path extrusionOk="0" h="3560" w="4659">
                  <a:moveTo>
                    <a:pt x="2329" y="0"/>
                  </a:moveTo>
                  <a:cubicBezTo>
                    <a:pt x="1043" y="0"/>
                    <a:pt x="0" y="797"/>
                    <a:pt x="0" y="1780"/>
                  </a:cubicBezTo>
                  <a:cubicBezTo>
                    <a:pt x="0" y="2762"/>
                    <a:pt x="1043" y="3559"/>
                    <a:pt x="2329" y="3559"/>
                  </a:cubicBezTo>
                  <a:cubicBezTo>
                    <a:pt x="3615" y="3559"/>
                    <a:pt x="4658" y="2762"/>
                    <a:pt x="4658" y="1780"/>
                  </a:cubicBezTo>
                  <a:cubicBezTo>
                    <a:pt x="4658" y="797"/>
                    <a:pt x="3615" y="0"/>
                    <a:pt x="2329" y="0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2565106" y="1200568"/>
              <a:ext cx="83946" cy="83946"/>
            </a:xfrm>
            <a:custGeom>
              <a:rect b="b" l="l" r="r" t="t"/>
              <a:pathLst>
                <a:path extrusionOk="0" h="896" w="896">
                  <a:moveTo>
                    <a:pt x="448" y="0"/>
                  </a:moveTo>
                  <a:cubicBezTo>
                    <a:pt x="201" y="0"/>
                    <a:pt x="1" y="201"/>
                    <a:pt x="1" y="449"/>
                  </a:cubicBezTo>
                  <a:cubicBezTo>
                    <a:pt x="1" y="695"/>
                    <a:pt x="201" y="896"/>
                    <a:pt x="448" y="896"/>
                  </a:cubicBezTo>
                  <a:cubicBezTo>
                    <a:pt x="695" y="896"/>
                    <a:pt x="896" y="695"/>
                    <a:pt x="896" y="449"/>
                  </a:cubicBezTo>
                  <a:cubicBezTo>
                    <a:pt x="896" y="201"/>
                    <a:pt x="695" y="0"/>
                    <a:pt x="448" y="0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268100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2826413" y="1110718"/>
              <a:ext cx="102872" cy="102872"/>
            </a:xfrm>
            <a:custGeom>
              <a:rect b="b" l="l" r="r" t="t"/>
              <a:pathLst>
                <a:path extrusionOk="0" h="1098" w="1098">
                  <a:moveTo>
                    <a:pt x="549" y="1"/>
                  </a:moveTo>
                  <a:cubicBezTo>
                    <a:pt x="246" y="1"/>
                    <a:pt x="1" y="246"/>
                    <a:pt x="1" y="549"/>
                  </a:cubicBezTo>
                  <a:cubicBezTo>
                    <a:pt x="1" y="852"/>
                    <a:pt x="246" y="1098"/>
                    <a:pt x="549" y="1098"/>
                  </a:cubicBezTo>
                  <a:cubicBezTo>
                    <a:pt x="852" y="1098"/>
                    <a:pt x="1098" y="852"/>
                    <a:pt x="1098" y="549"/>
                  </a:cubicBezTo>
                  <a:cubicBezTo>
                    <a:pt x="1098" y="246"/>
                    <a:pt x="852" y="1"/>
                    <a:pt x="549" y="1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2978006" y="1189419"/>
              <a:ext cx="90692" cy="90692"/>
            </a:xfrm>
            <a:custGeom>
              <a:rect b="b" l="l" r="r" t="t"/>
              <a:pathLst>
                <a:path extrusionOk="0" h="968" w="968">
                  <a:moveTo>
                    <a:pt x="485" y="1"/>
                  </a:moveTo>
                  <a:cubicBezTo>
                    <a:pt x="217" y="1"/>
                    <a:pt x="1" y="217"/>
                    <a:pt x="1" y="485"/>
                  </a:cubicBezTo>
                  <a:cubicBezTo>
                    <a:pt x="1" y="752"/>
                    <a:pt x="217" y="968"/>
                    <a:pt x="485" y="968"/>
                  </a:cubicBezTo>
                  <a:cubicBezTo>
                    <a:pt x="752" y="968"/>
                    <a:pt x="967" y="752"/>
                    <a:pt x="967" y="485"/>
                  </a:cubicBezTo>
                  <a:cubicBezTo>
                    <a:pt x="967" y="217"/>
                    <a:pt x="752" y="1"/>
                    <a:pt x="485" y="1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Fira Sans"/>
                <a:ea typeface="Fira Sans"/>
                <a:cs typeface="Fira Sans"/>
                <a:sym typeface="Fira Sans"/>
              </a:rPr>
              <a:t>Segmento de clientes</a:t>
            </a:r>
            <a:endParaRPr b="1" sz="28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457207" y="2407626"/>
            <a:ext cx="1956899" cy="623470"/>
          </a:xfrm>
          <a:custGeom>
            <a:rect b="b" l="l" r="r" t="t"/>
            <a:pathLst>
              <a:path extrusionOk="0" h="7798" w="24475">
                <a:moveTo>
                  <a:pt x="2989" y="140"/>
                </a:moveTo>
                <a:lnTo>
                  <a:pt x="2989" y="141"/>
                </a:lnTo>
                <a:lnTo>
                  <a:pt x="23945" y="141"/>
                </a:lnTo>
                <a:cubicBezTo>
                  <a:pt x="24064" y="141"/>
                  <a:pt x="24171" y="197"/>
                  <a:pt x="24241" y="293"/>
                </a:cubicBezTo>
                <a:cubicBezTo>
                  <a:pt x="24309" y="389"/>
                  <a:pt x="24327" y="508"/>
                  <a:pt x="24289" y="620"/>
                </a:cubicBezTo>
                <a:lnTo>
                  <a:pt x="22785" y="5083"/>
                </a:lnTo>
                <a:cubicBezTo>
                  <a:pt x="22707" y="5313"/>
                  <a:pt x="22493" y="5466"/>
                  <a:pt x="22251" y="5466"/>
                </a:cubicBezTo>
                <a:lnTo>
                  <a:pt x="9270" y="5466"/>
                </a:lnTo>
                <a:cubicBezTo>
                  <a:pt x="8968" y="5466"/>
                  <a:pt x="8700" y="5659"/>
                  <a:pt x="8605" y="5945"/>
                </a:cubicBezTo>
                <a:lnTo>
                  <a:pt x="8156" y="7276"/>
                </a:lnTo>
                <a:cubicBezTo>
                  <a:pt x="8078" y="7505"/>
                  <a:pt x="7864" y="7659"/>
                  <a:pt x="7623" y="7659"/>
                </a:cubicBezTo>
                <a:lnTo>
                  <a:pt x="441" y="7659"/>
                </a:lnTo>
                <a:cubicBezTo>
                  <a:pt x="349" y="7659"/>
                  <a:pt x="267" y="7616"/>
                  <a:pt x="213" y="7542"/>
                </a:cubicBezTo>
                <a:cubicBezTo>
                  <a:pt x="160" y="7467"/>
                  <a:pt x="145" y="7375"/>
                  <a:pt x="175" y="7288"/>
                </a:cubicBezTo>
                <a:lnTo>
                  <a:pt x="2456" y="523"/>
                </a:lnTo>
                <a:cubicBezTo>
                  <a:pt x="2534" y="294"/>
                  <a:pt x="2747" y="140"/>
                  <a:pt x="2989" y="140"/>
                </a:cubicBezTo>
                <a:close/>
                <a:moveTo>
                  <a:pt x="2990" y="0"/>
                </a:moveTo>
                <a:cubicBezTo>
                  <a:pt x="2688" y="0"/>
                  <a:pt x="2421" y="193"/>
                  <a:pt x="2325" y="478"/>
                </a:cubicBezTo>
                <a:lnTo>
                  <a:pt x="44" y="7244"/>
                </a:lnTo>
                <a:cubicBezTo>
                  <a:pt x="0" y="7373"/>
                  <a:pt x="22" y="7511"/>
                  <a:pt x="100" y="7623"/>
                </a:cubicBezTo>
                <a:cubicBezTo>
                  <a:pt x="180" y="7733"/>
                  <a:pt x="304" y="7798"/>
                  <a:pt x="441" y="7798"/>
                </a:cubicBezTo>
                <a:lnTo>
                  <a:pt x="7623" y="7798"/>
                </a:lnTo>
                <a:cubicBezTo>
                  <a:pt x="7923" y="7798"/>
                  <a:pt x="8191" y="7606"/>
                  <a:pt x="8289" y="7318"/>
                </a:cubicBezTo>
                <a:lnTo>
                  <a:pt x="8738" y="5987"/>
                </a:lnTo>
                <a:cubicBezTo>
                  <a:pt x="8816" y="5758"/>
                  <a:pt x="9030" y="5604"/>
                  <a:pt x="9271" y="5604"/>
                </a:cubicBezTo>
                <a:lnTo>
                  <a:pt x="22252" y="5604"/>
                </a:lnTo>
                <a:cubicBezTo>
                  <a:pt x="22554" y="5604"/>
                  <a:pt x="22822" y="5413"/>
                  <a:pt x="22918" y="5127"/>
                </a:cubicBezTo>
                <a:lnTo>
                  <a:pt x="24422" y="663"/>
                </a:lnTo>
                <a:cubicBezTo>
                  <a:pt x="24475" y="508"/>
                  <a:pt x="24450" y="342"/>
                  <a:pt x="24354" y="210"/>
                </a:cubicBezTo>
                <a:cubicBezTo>
                  <a:pt x="24258" y="77"/>
                  <a:pt x="24109" y="0"/>
                  <a:pt x="239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457211" y="2565232"/>
            <a:ext cx="796672" cy="581335"/>
          </a:xfrm>
          <a:custGeom>
            <a:rect b="b" l="l" r="r" t="t"/>
            <a:pathLst>
              <a:path extrusionOk="0" h="7271" w="9964">
                <a:moveTo>
                  <a:pt x="2657" y="1"/>
                </a:moveTo>
                <a:cubicBezTo>
                  <a:pt x="2474" y="1"/>
                  <a:pt x="2314" y="116"/>
                  <a:pt x="2254" y="289"/>
                </a:cubicBezTo>
                <a:lnTo>
                  <a:pt x="93" y="6709"/>
                </a:lnTo>
                <a:cubicBezTo>
                  <a:pt x="0" y="6985"/>
                  <a:pt x="206" y="7270"/>
                  <a:pt x="496" y="7270"/>
                </a:cubicBezTo>
                <a:lnTo>
                  <a:pt x="7307" y="7270"/>
                </a:lnTo>
                <a:cubicBezTo>
                  <a:pt x="7490" y="7270"/>
                  <a:pt x="7650" y="7154"/>
                  <a:pt x="7710" y="6981"/>
                </a:cubicBezTo>
                <a:lnTo>
                  <a:pt x="9871" y="561"/>
                </a:lnTo>
                <a:cubicBezTo>
                  <a:pt x="9964" y="285"/>
                  <a:pt x="9758" y="1"/>
                  <a:pt x="94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1293973" y="3656744"/>
            <a:ext cx="17601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1293973" y="1719750"/>
            <a:ext cx="17601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1352275" y="2380650"/>
            <a:ext cx="12501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perros</a:t>
            </a:r>
            <a:endParaRPr b="1" sz="1600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6057825" y="1719750"/>
            <a:ext cx="17601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6737775" y="2380645"/>
            <a:ext cx="13089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gatos</a:t>
            </a:r>
            <a:endParaRPr b="1" sz="1600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69" name="Google Shape;69;p14"/>
          <p:cNvSpPr/>
          <p:nvPr/>
        </p:nvSpPr>
        <p:spPr>
          <a:xfrm flipH="1">
            <a:off x="6875411" y="2402426"/>
            <a:ext cx="1956899" cy="623470"/>
          </a:xfrm>
          <a:custGeom>
            <a:rect b="b" l="l" r="r" t="t"/>
            <a:pathLst>
              <a:path extrusionOk="0" h="7798" w="24475">
                <a:moveTo>
                  <a:pt x="2989" y="140"/>
                </a:moveTo>
                <a:lnTo>
                  <a:pt x="2989" y="141"/>
                </a:lnTo>
                <a:lnTo>
                  <a:pt x="23945" y="141"/>
                </a:lnTo>
                <a:cubicBezTo>
                  <a:pt x="24064" y="141"/>
                  <a:pt x="24171" y="197"/>
                  <a:pt x="24241" y="293"/>
                </a:cubicBezTo>
                <a:cubicBezTo>
                  <a:pt x="24309" y="389"/>
                  <a:pt x="24327" y="508"/>
                  <a:pt x="24289" y="620"/>
                </a:cubicBezTo>
                <a:lnTo>
                  <a:pt x="22785" y="5083"/>
                </a:lnTo>
                <a:cubicBezTo>
                  <a:pt x="22707" y="5313"/>
                  <a:pt x="22493" y="5466"/>
                  <a:pt x="22251" y="5466"/>
                </a:cubicBezTo>
                <a:lnTo>
                  <a:pt x="9270" y="5466"/>
                </a:lnTo>
                <a:cubicBezTo>
                  <a:pt x="8968" y="5466"/>
                  <a:pt x="8700" y="5659"/>
                  <a:pt x="8605" y="5945"/>
                </a:cubicBezTo>
                <a:lnTo>
                  <a:pt x="8156" y="7276"/>
                </a:lnTo>
                <a:cubicBezTo>
                  <a:pt x="8078" y="7505"/>
                  <a:pt x="7864" y="7659"/>
                  <a:pt x="7623" y="7659"/>
                </a:cubicBezTo>
                <a:lnTo>
                  <a:pt x="441" y="7659"/>
                </a:lnTo>
                <a:cubicBezTo>
                  <a:pt x="349" y="7659"/>
                  <a:pt x="267" y="7616"/>
                  <a:pt x="213" y="7542"/>
                </a:cubicBezTo>
                <a:cubicBezTo>
                  <a:pt x="160" y="7467"/>
                  <a:pt x="145" y="7375"/>
                  <a:pt x="175" y="7288"/>
                </a:cubicBezTo>
                <a:lnTo>
                  <a:pt x="2456" y="523"/>
                </a:lnTo>
                <a:cubicBezTo>
                  <a:pt x="2534" y="294"/>
                  <a:pt x="2747" y="140"/>
                  <a:pt x="2989" y="140"/>
                </a:cubicBezTo>
                <a:close/>
                <a:moveTo>
                  <a:pt x="2990" y="0"/>
                </a:moveTo>
                <a:cubicBezTo>
                  <a:pt x="2688" y="0"/>
                  <a:pt x="2421" y="193"/>
                  <a:pt x="2325" y="478"/>
                </a:cubicBezTo>
                <a:lnTo>
                  <a:pt x="44" y="7244"/>
                </a:lnTo>
                <a:cubicBezTo>
                  <a:pt x="0" y="7373"/>
                  <a:pt x="22" y="7511"/>
                  <a:pt x="100" y="7623"/>
                </a:cubicBezTo>
                <a:cubicBezTo>
                  <a:pt x="180" y="7733"/>
                  <a:pt x="304" y="7798"/>
                  <a:pt x="441" y="7798"/>
                </a:cubicBezTo>
                <a:lnTo>
                  <a:pt x="7623" y="7798"/>
                </a:lnTo>
                <a:cubicBezTo>
                  <a:pt x="7923" y="7798"/>
                  <a:pt x="8191" y="7606"/>
                  <a:pt x="8289" y="7318"/>
                </a:cubicBezTo>
                <a:lnTo>
                  <a:pt x="8738" y="5987"/>
                </a:lnTo>
                <a:cubicBezTo>
                  <a:pt x="8816" y="5758"/>
                  <a:pt x="9030" y="5604"/>
                  <a:pt x="9271" y="5604"/>
                </a:cubicBezTo>
                <a:lnTo>
                  <a:pt x="22252" y="5604"/>
                </a:lnTo>
                <a:cubicBezTo>
                  <a:pt x="22554" y="5604"/>
                  <a:pt x="22822" y="5413"/>
                  <a:pt x="22918" y="5127"/>
                </a:cubicBezTo>
                <a:lnTo>
                  <a:pt x="24422" y="663"/>
                </a:lnTo>
                <a:cubicBezTo>
                  <a:pt x="24475" y="508"/>
                  <a:pt x="24450" y="342"/>
                  <a:pt x="24354" y="210"/>
                </a:cubicBezTo>
                <a:cubicBezTo>
                  <a:pt x="24258" y="77"/>
                  <a:pt x="24109" y="0"/>
                  <a:pt x="239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/>
          <p:nvPr/>
        </p:nvSpPr>
        <p:spPr>
          <a:xfrm flipH="1">
            <a:off x="8035634" y="2565232"/>
            <a:ext cx="796672" cy="581335"/>
          </a:xfrm>
          <a:custGeom>
            <a:rect b="b" l="l" r="r" t="t"/>
            <a:pathLst>
              <a:path extrusionOk="0" h="7271" w="9964">
                <a:moveTo>
                  <a:pt x="2657" y="1"/>
                </a:moveTo>
                <a:cubicBezTo>
                  <a:pt x="2474" y="1"/>
                  <a:pt x="2314" y="116"/>
                  <a:pt x="2254" y="289"/>
                </a:cubicBezTo>
                <a:lnTo>
                  <a:pt x="93" y="6709"/>
                </a:lnTo>
                <a:cubicBezTo>
                  <a:pt x="0" y="6985"/>
                  <a:pt x="206" y="7270"/>
                  <a:pt x="496" y="7270"/>
                </a:cubicBezTo>
                <a:lnTo>
                  <a:pt x="7307" y="7270"/>
                </a:lnTo>
                <a:cubicBezTo>
                  <a:pt x="7490" y="7270"/>
                  <a:pt x="7650" y="7154"/>
                  <a:pt x="7710" y="6981"/>
                </a:cubicBezTo>
                <a:lnTo>
                  <a:pt x="9871" y="561"/>
                </a:lnTo>
                <a:cubicBezTo>
                  <a:pt x="9964" y="285"/>
                  <a:pt x="9758" y="1"/>
                  <a:pt x="94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 txBox="1"/>
          <p:nvPr/>
        </p:nvSpPr>
        <p:spPr>
          <a:xfrm>
            <a:off x="6057825" y="3700950"/>
            <a:ext cx="17601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3685840" y="1544311"/>
            <a:ext cx="1780173" cy="1897094"/>
          </a:xfrm>
          <a:custGeom>
            <a:rect b="b" l="l" r="r" t="t"/>
            <a:pathLst>
              <a:path extrusionOk="0" h="7191" w="6748">
                <a:moveTo>
                  <a:pt x="3388" y="0"/>
                </a:moveTo>
                <a:cubicBezTo>
                  <a:pt x="3330" y="0"/>
                  <a:pt x="3273" y="2"/>
                  <a:pt x="3215" y="4"/>
                </a:cubicBezTo>
                <a:cubicBezTo>
                  <a:pt x="1486" y="77"/>
                  <a:pt x="74" y="1539"/>
                  <a:pt x="25" y="3268"/>
                </a:cubicBezTo>
                <a:cubicBezTo>
                  <a:pt x="0" y="4341"/>
                  <a:pt x="463" y="5289"/>
                  <a:pt x="1218" y="5924"/>
                </a:cubicBezTo>
                <a:cubicBezTo>
                  <a:pt x="1632" y="6265"/>
                  <a:pt x="1924" y="6702"/>
                  <a:pt x="2069" y="7190"/>
                </a:cubicBezTo>
                <a:lnTo>
                  <a:pt x="4726" y="7190"/>
                </a:lnTo>
                <a:lnTo>
                  <a:pt x="4726" y="7188"/>
                </a:lnTo>
                <a:cubicBezTo>
                  <a:pt x="4872" y="6701"/>
                  <a:pt x="5164" y="6262"/>
                  <a:pt x="5553" y="5923"/>
                </a:cubicBezTo>
                <a:cubicBezTo>
                  <a:pt x="6284" y="5314"/>
                  <a:pt x="6747" y="4388"/>
                  <a:pt x="6747" y="3366"/>
                </a:cubicBezTo>
                <a:cubicBezTo>
                  <a:pt x="6747" y="1523"/>
                  <a:pt x="5256" y="0"/>
                  <a:pt x="3388" y="0"/>
                </a:cubicBezTo>
                <a:close/>
              </a:path>
            </a:pathLst>
          </a:custGeom>
          <a:solidFill>
            <a:srgbClr val="FFF9D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4379658" y="4031474"/>
            <a:ext cx="398613" cy="135337"/>
          </a:xfrm>
          <a:custGeom>
            <a:rect b="b" l="l" r="r" t="t"/>
            <a:pathLst>
              <a:path extrusionOk="0" h="513" w="1511">
                <a:moveTo>
                  <a:pt x="1" y="1"/>
                </a:moveTo>
                <a:cubicBezTo>
                  <a:pt x="123" y="295"/>
                  <a:pt x="415" y="513"/>
                  <a:pt x="756" y="513"/>
                </a:cubicBezTo>
                <a:cubicBezTo>
                  <a:pt x="1097" y="513"/>
                  <a:pt x="1388" y="295"/>
                  <a:pt x="151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4232189" y="3434217"/>
            <a:ext cx="700673" cy="604136"/>
          </a:xfrm>
          <a:custGeom>
            <a:rect b="b" l="l" r="r" t="t"/>
            <a:pathLst>
              <a:path extrusionOk="0" h="2290" w="2656">
                <a:moveTo>
                  <a:pt x="0" y="1"/>
                </a:moveTo>
                <a:lnTo>
                  <a:pt x="0" y="2284"/>
                </a:lnTo>
                <a:cubicBezTo>
                  <a:pt x="0" y="2286"/>
                  <a:pt x="2" y="2290"/>
                  <a:pt x="5" y="2290"/>
                </a:cubicBezTo>
                <a:lnTo>
                  <a:pt x="2648" y="2290"/>
                </a:lnTo>
                <a:cubicBezTo>
                  <a:pt x="2652" y="2290"/>
                  <a:pt x="2655" y="2286"/>
                  <a:pt x="2655" y="2284"/>
                </a:cubicBezTo>
                <a:lnTo>
                  <a:pt x="265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/>
          <p:nvPr/>
        </p:nvSpPr>
        <p:spPr>
          <a:xfrm>
            <a:off x="4161488" y="3537365"/>
            <a:ext cx="835215" cy="141405"/>
          </a:xfrm>
          <a:custGeom>
            <a:rect b="b" l="l" r="r" t="t"/>
            <a:pathLst>
              <a:path extrusionOk="0" h="536" w="3166">
                <a:moveTo>
                  <a:pt x="268" y="1"/>
                </a:moveTo>
                <a:cubicBezTo>
                  <a:pt x="122" y="1"/>
                  <a:pt x="0" y="122"/>
                  <a:pt x="0" y="268"/>
                </a:cubicBezTo>
                <a:cubicBezTo>
                  <a:pt x="0" y="414"/>
                  <a:pt x="122" y="536"/>
                  <a:pt x="268" y="536"/>
                </a:cubicBezTo>
                <a:lnTo>
                  <a:pt x="2898" y="536"/>
                </a:lnTo>
                <a:cubicBezTo>
                  <a:pt x="3044" y="536"/>
                  <a:pt x="3166" y="414"/>
                  <a:pt x="3165" y="268"/>
                </a:cubicBezTo>
                <a:cubicBezTo>
                  <a:pt x="3165" y="122"/>
                  <a:pt x="3043" y="1"/>
                  <a:pt x="2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4"/>
          <p:cNvSpPr/>
          <p:nvPr/>
        </p:nvSpPr>
        <p:spPr>
          <a:xfrm>
            <a:off x="4161488" y="3762128"/>
            <a:ext cx="835215" cy="141141"/>
          </a:xfrm>
          <a:custGeom>
            <a:rect b="b" l="l" r="r" t="t"/>
            <a:pathLst>
              <a:path extrusionOk="0" h="535" w="3166">
                <a:moveTo>
                  <a:pt x="268" y="1"/>
                </a:moveTo>
                <a:cubicBezTo>
                  <a:pt x="122" y="1"/>
                  <a:pt x="0" y="122"/>
                  <a:pt x="0" y="268"/>
                </a:cubicBezTo>
                <a:cubicBezTo>
                  <a:pt x="0" y="413"/>
                  <a:pt x="122" y="535"/>
                  <a:pt x="268" y="535"/>
                </a:cubicBezTo>
                <a:lnTo>
                  <a:pt x="2898" y="535"/>
                </a:lnTo>
                <a:cubicBezTo>
                  <a:pt x="3044" y="535"/>
                  <a:pt x="3166" y="413"/>
                  <a:pt x="3165" y="268"/>
                </a:cubicBezTo>
                <a:cubicBezTo>
                  <a:pt x="3165" y="122"/>
                  <a:pt x="3043" y="1"/>
                  <a:pt x="28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7" name="Google Shape;77;p14"/>
          <p:cNvGrpSpPr/>
          <p:nvPr/>
        </p:nvGrpSpPr>
        <p:grpSpPr>
          <a:xfrm>
            <a:off x="4179024" y="2100854"/>
            <a:ext cx="806999" cy="783972"/>
            <a:chOff x="4078765" y="3089139"/>
            <a:chExt cx="818706" cy="795345"/>
          </a:xfrm>
        </p:grpSpPr>
        <p:sp>
          <p:nvSpPr>
            <p:cNvPr id="78" name="Google Shape;78;p14"/>
            <p:cNvSpPr/>
            <p:nvPr/>
          </p:nvSpPr>
          <p:spPr>
            <a:xfrm>
              <a:off x="4104550" y="3671519"/>
              <a:ext cx="239578" cy="147456"/>
            </a:xfrm>
            <a:custGeom>
              <a:rect b="b" l="l" r="r" t="t"/>
              <a:pathLst>
                <a:path extrusionOk="0" h="1767" w="2871">
                  <a:moveTo>
                    <a:pt x="1310" y="1"/>
                  </a:moveTo>
                  <a:lnTo>
                    <a:pt x="0" y="952"/>
                  </a:lnTo>
                  <a:cubicBezTo>
                    <a:pt x="300" y="1462"/>
                    <a:pt x="832" y="1767"/>
                    <a:pt x="1425" y="1767"/>
                  </a:cubicBezTo>
                  <a:lnTo>
                    <a:pt x="2529" y="1767"/>
                  </a:lnTo>
                  <a:cubicBezTo>
                    <a:pt x="2718" y="1767"/>
                    <a:pt x="2870" y="1615"/>
                    <a:pt x="2870" y="1426"/>
                  </a:cubicBezTo>
                  <a:lnTo>
                    <a:pt x="2870" y="609"/>
                  </a:lnTo>
                  <a:cubicBezTo>
                    <a:pt x="2870" y="422"/>
                    <a:pt x="2718" y="269"/>
                    <a:pt x="2529" y="269"/>
                  </a:cubicBezTo>
                  <a:lnTo>
                    <a:pt x="1425" y="269"/>
                  </a:lnTo>
                  <a:cubicBezTo>
                    <a:pt x="1351" y="269"/>
                    <a:pt x="1311" y="227"/>
                    <a:pt x="1290" y="191"/>
                  </a:cubicBezTo>
                  <a:cubicBezTo>
                    <a:pt x="1270" y="154"/>
                    <a:pt x="1253" y="99"/>
                    <a:pt x="1290" y="35"/>
                  </a:cubicBezTo>
                  <a:lnTo>
                    <a:pt x="13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078765" y="3320372"/>
              <a:ext cx="275877" cy="497028"/>
            </a:xfrm>
            <a:custGeom>
              <a:rect b="b" l="l" r="r" t="t"/>
              <a:pathLst>
                <a:path extrusionOk="0" h="5956" w="3306">
                  <a:moveTo>
                    <a:pt x="2772" y="1"/>
                  </a:moveTo>
                  <a:cubicBezTo>
                    <a:pt x="2701" y="1"/>
                    <a:pt x="2629" y="21"/>
                    <a:pt x="2562" y="64"/>
                  </a:cubicBezTo>
                  <a:lnTo>
                    <a:pt x="553" y="1381"/>
                  </a:lnTo>
                  <a:cubicBezTo>
                    <a:pt x="305" y="1543"/>
                    <a:pt x="326" y="1913"/>
                    <a:pt x="590" y="2046"/>
                  </a:cubicBezTo>
                  <a:lnTo>
                    <a:pt x="1013" y="2259"/>
                  </a:lnTo>
                  <a:lnTo>
                    <a:pt x="316" y="3466"/>
                  </a:lnTo>
                  <a:cubicBezTo>
                    <a:pt x="14" y="3990"/>
                    <a:pt x="0" y="4641"/>
                    <a:pt x="307" y="5162"/>
                  </a:cubicBezTo>
                  <a:cubicBezTo>
                    <a:pt x="562" y="5594"/>
                    <a:pt x="985" y="5880"/>
                    <a:pt x="1470" y="5956"/>
                  </a:cubicBezTo>
                  <a:cubicBezTo>
                    <a:pt x="806" y="5486"/>
                    <a:pt x="1284" y="4735"/>
                    <a:pt x="1492" y="4406"/>
                  </a:cubicBezTo>
                  <a:cubicBezTo>
                    <a:pt x="1549" y="4314"/>
                    <a:pt x="1617" y="4210"/>
                    <a:pt x="1617" y="4210"/>
                  </a:cubicBezTo>
                  <a:lnTo>
                    <a:pt x="2353" y="2934"/>
                  </a:lnTo>
                  <a:lnTo>
                    <a:pt x="2735" y="3126"/>
                  </a:lnTo>
                  <a:cubicBezTo>
                    <a:pt x="2792" y="3155"/>
                    <a:pt x="2851" y="3168"/>
                    <a:pt x="2908" y="3168"/>
                  </a:cubicBezTo>
                  <a:cubicBezTo>
                    <a:pt x="3118" y="3168"/>
                    <a:pt x="3305" y="2994"/>
                    <a:pt x="3292" y="2762"/>
                  </a:cubicBezTo>
                  <a:lnTo>
                    <a:pt x="3157" y="364"/>
                  </a:lnTo>
                  <a:cubicBezTo>
                    <a:pt x="3145" y="148"/>
                    <a:pt x="2965" y="1"/>
                    <a:pt x="27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312419" y="3089139"/>
              <a:ext cx="186672" cy="225482"/>
            </a:xfrm>
            <a:custGeom>
              <a:rect b="b" l="l" r="r" t="t"/>
              <a:pathLst>
                <a:path extrusionOk="0" h="2702" w="2237">
                  <a:moveTo>
                    <a:pt x="2070" y="1"/>
                  </a:moveTo>
                  <a:cubicBezTo>
                    <a:pt x="1479" y="4"/>
                    <a:pt x="948" y="311"/>
                    <a:pt x="650" y="823"/>
                  </a:cubicBezTo>
                  <a:lnTo>
                    <a:pt x="95" y="1778"/>
                  </a:lnTo>
                  <a:cubicBezTo>
                    <a:pt x="0" y="1940"/>
                    <a:pt x="55" y="2148"/>
                    <a:pt x="217" y="2244"/>
                  </a:cubicBezTo>
                  <a:lnTo>
                    <a:pt x="924" y="2655"/>
                  </a:lnTo>
                  <a:cubicBezTo>
                    <a:pt x="978" y="2687"/>
                    <a:pt x="1038" y="2702"/>
                    <a:pt x="1096" y="2702"/>
                  </a:cubicBezTo>
                  <a:cubicBezTo>
                    <a:pt x="1213" y="2702"/>
                    <a:pt x="1327" y="2641"/>
                    <a:pt x="1390" y="2532"/>
                  </a:cubicBezTo>
                  <a:lnTo>
                    <a:pt x="1946" y="1579"/>
                  </a:lnTo>
                  <a:cubicBezTo>
                    <a:pt x="1982" y="1513"/>
                    <a:pt x="2040" y="1500"/>
                    <a:pt x="2081" y="1500"/>
                  </a:cubicBezTo>
                  <a:cubicBezTo>
                    <a:pt x="2124" y="1500"/>
                    <a:pt x="2180" y="1513"/>
                    <a:pt x="2217" y="1579"/>
                  </a:cubicBezTo>
                  <a:lnTo>
                    <a:pt x="2236" y="1611"/>
                  </a:lnTo>
                  <a:lnTo>
                    <a:pt x="20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379177" y="3089139"/>
              <a:ext cx="380187" cy="410407"/>
            </a:xfrm>
            <a:custGeom>
              <a:rect b="b" l="l" r="r" t="t"/>
              <a:pathLst>
                <a:path extrusionOk="0" h="4918" w="4556">
                  <a:moveTo>
                    <a:pt x="1278" y="1"/>
                  </a:moveTo>
                  <a:cubicBezTo>
                    <a:pt x="1276" y="1"/>
                    <a:pt x="1274" y="1"/>
                    <a:pt x="1272" y="1"/>
                  </a:cubicBezTo>
                  <a:cubicBezTo>
                    <a:pt x="769" y="4"/>
                    <a:pt x="310" y="225"/>
                    <a:pt x="1" y="607"/>
                  </a:cubicBezTo>
                  <a:cubicBezTo>
                    <a:pt x="126" y="549"/>
                    <a:pt x="242" y="524"/>
                    <a:pt x="349" y="524"/>
                  </a:cubicBezTo>
                  <a:cubicBezTo>
                    <a:pt x="873" y="524"/>
                    <a:pt x="1180" y="1117"/>
                    <a:pt x="1329" y="1404"/>
                  </a:cubicBezTo>
                  <a:cubicBezTo>
                    <a:pt x="1378" y="1500"/>
                    <a:pt x="1434" y="1611"/>
                    <a:pt x="1434" y="1611"/>
                  </a:cubicBezTo>
                  <a:lnTo>
                    <a:pt x="2166" y="2889"/>
                  </a:lnTo>
                  <a:lnTo>
                    <a:pt x="1808" y="3122"/>
                  </a:lnTo>
                  <a:cubicBezTo>
                    <a:pt x="1560" y="3283"/>
                    <a:pt x="1579" y="3653"/>
                    <a:pt x="1843" y="3787"/>
                  </a:cubicBezTo>
                  <a:lnTo>
                    <a:pt x="3985" y="4875"/>
                  </a:lnTo>
                  <a:cubicBezTo>
                    <a:pt x="4042" y="4904"/>
                    <a:pt x="4101" y="4918"/>
                    <a:pt x="4159" y="4918"/>
                  </a:cubicBezTo>
                  <a:cubicBezTo>
                    <a:pt x="4367" y="4918"/>
                    <a:pt x="4555" y="4744"/>
                    <a:pt x="4543" y="4512"/>
                  </a:cubicBezTo>
                  <a:lnTo>
                    <a:pt x="4417" y="2114"/>
                  </a:lnTo>
                  <a:cubicBezTo>
                    <a:pt x="4405" y="1897"/>
                    <a:pt x="4225" y="1749"/>
                    <a:pt x="4032" y="1749"/>
                  </a:cubicBezTo>
                  <a:cubicBezTo>
                    <a:pt x="3962" y="1749"/>
                    <a:pt x="3890" y="1769"/>
                    <a:pt x="3823" y="1812"/>
                  </a:cubicBezTo>
                  <a:lnTo>
                    <a:pt x="3426" y="2071"/>
                  </a:lnTo>
                  <a:lnTo>
                    <a:pt x="2733" y="862"/>
                  </a:lnTo>
                  <a:cubicBezTo>
                    <a:pt x="2433" y="339"/>
                    <a:pt x="1880" y="1"/>
                    <a:pt x="12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714221" y="3519394"/>
              <a:ext cx="183251" cy="234077"/>
            </a:xfrm>
            <a:custGeom>
              <a:rect b="b" l="l" r="r" t="t"/>
              <a:pathLst>
                <a:path extrusionOk="0" h="2805" w="2196">
                  <a:moveTo>
                    <a:pt x="1114" y="0"/>
                  </a:moveTo>
                  <a:cubicBezTo>
                    <a:pt x="1062" y="0"/>
                    <a:pt x="1008" y="12"/>
                    <a:pt x="958" y="37"/>
                  </a:cubicBezTo>
                  <a:lnTo>
                    <a:pt x="232" y="414"/>
                  </a:lnTo>
                  <a:cubicBezTo>
                    <a:pt x="66" y="499"/>
                    <a:pt x="1" y="706"/>
                    <a:pt x="87" y="871"/>
                  </a:cubicBezTo>
                  <a:lnTo>
                    <a:pt x="593" y="1852"/>
                  </a:lnTo>
                  <a:cubicBezTo>
                    <a:pt x="626" y="1918"/>
                    <a:pt x="606" y="1973"/>
                    <a:pt x="585" y="2007"/>
                  </a:cubicBezTo>
                  <a:cubicBezTo>
                    <a:pt x="563" y="2040"/>
                    <a:pt x="523" y="2079"/>
                    <a:pt x="456" y="2079"/>
                  </a:cubicBezTo>
                  <a:cubicBezTo>
                    <a:pt x="452" y="2079"/>
                    <a:pt x="449" y="2079"/>
                    <a:pt x="446" y="2079"/>
                  </a:cubicBezTo>
                  <a:lnTo>
                    <a:pt x="407" y="2078"/>
                  </a:lnTo>
                  <a:lnTo>
                    <a:pt x="1854" y="2804"/>
                  </a:lnTo>
                  <a:cubicBezTo>
                    <a:pt x="2170" y="2303"/>
                    <a:pt x="2195" y="1690"/>
                    <a:pt x="1922" y="1163"/>
                  </a:cubicBezTo>
                  <a:lnTo>
                    <a:pt x="1416" y="184"/>
                  </a:lnTo>
                  <a:cubicBezTo>
                    <a:pt x="1356" y="67"/>
                    <a:pt x="1238" y="0"/>
                    <a:pt x="11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382849" y="3619614"/>
              <a:ext cx="513369" cy="264870"/>
            </a:xfrm>
            <a:custGeom>
              <a:rect b="b" l="l" r="r" t="t"/>
              <a:pathLst>
                <a:path extrusionOk="0" h="3174" w="6152">
                  <a:moveTo>
                    <a:pt x="2517" y="1"/>
                  </a:moveTo>
                  <a:cubicBezTo>
                    <a:pt x="2452" y="1"/>
                    <a:pt x="2385" y="17"/>
                    <a:pt x="2323" y="54"/>
                  </a:cubicBezTo>
                  <a:lnTo>
                    <a:pt x="254" y="1276"/>
                  </a:lnTo>
                  <a:cubicBezTo>
                    <a:pt x="1" y="1427"/>
                    <a:pt x="4" y="1797"/>
                    <a:pt x="262" y="1942"/>
                  </a:cubicBezTo>
                  <a:lnTo>
                    <a:pt x="2354" y="3123"/>
                  </a:lnTo>
                  <a:cubicBezTo>
                    <a:pt x="2415" y="3157"/>
                    <a:pt x="2480" y="3173"/>
                    <a:pt x="2543" y="3173"/>
                  </a:cubicBezTo>
                  <a:cubicBezTo>
                    <a:pt x="2745" y="3173"/>
                    <a:pt x="2929" y="3010"/>
                    <a:pt x="2927" y="2784"/>
                  </a:cubicBezTo>
                  <a:lnTo>
                    <a:pt x="2922" y="2309"/>
                  </a:lnTo>
                  <a:lnTo>
                    <a:pt x="2922" y="2309"/>
                  </a:lnTo>
                  <a:lnTo>
                    <a:pt x="4313" y="2375"/>
                  </a:lnTo>
                  <a:cubicBezTo>
                    <a:pt x="4340" y="2376"/>
                    <a:pt x="4367" y="2377"/>
                    <a:pt x="4393" y="2377"/>
                  </a:cubicBezTo>
                  <a:cubicBezTo>
                    <a:pt x="4968" y="2377"/>
                    <a:pt x="5516" y="2093"/>
                    <a:pt x="5824" y="1604"/>
                  </a:cubicBezTo>
                  <a:cubicBezTo>
                    <a:pt x="6092" y="1178"/>
                    <a:pt x="6152" y="672"/>
                    <a:pt x="5996" y="207"/>
                  </a:cubicBezTo>
                  <a:lnTo>
                    <a:pt x="5996" y="207"/>
                  </a:lnTo>
                  <a:cubicBezTo>
                    <a:pt x="5912" y="813"/>
                    <a:pt x="5386" y="918"/>
                    <a:pt x="4967" y="918"/>
                  </a:cubicBezTo>
                  <a:cubicBezTo>
                    <a:pt x="4831" y="918"/>
                    <a:pt x="4705" y="907"/>
                    <a:pt x="4610" y="898"/>
                  </a:cubicBezTo>
                  <a:cubicBezTo>
                    <a:pt x="4501" y="890"/>
                    <a:pt x="4377" y="877"/>
                    <a:pt x="4377" y="877"/>
                  </a:cubicBezTo>
                  <a:lnTo>
                    <a:pt x="2906" y="809"/>
                  </a:lnTo>
                  <a:lnTo>
                    <a:pt x="2902" y="382"/>
                  </a:lnTo>
                  <a:cubicBezTo>
                    <a:pt x="2900" y="159"/>
                    <a:pt x="2716" y="1"/>
                    <a:pt x="2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074" y="1807971"/>
            <a:ext cx="2718900" cy="152756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4"/>
          <p:cNvSpPr txBox="1"/>
          <p:nvPr/>
        </p:nvSpPr>
        <p:spPr>
          <a:xfrm>
            <a:off x="2850200" y="1147850"/>
            <a:ext cx="4182300" cy="9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Fira Sans"/>
                <a:ea typeface="Fira Sans"/>
                <a:cs typeface="Fira Sans"/>
                <a:sym typeface="Fira Sans"/>
              </a:rPr>
              <a:t>Personas dueñas de mascotas sensibles al ambiente  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/>
          <p:nvPr/>
        </p:nvSpPr>
        <p:spPr>
          <a:xfrm>
            <a:off x="2764322" y="3093393"/>
            <a:ext cx="62488" cy="14646"/>
          </a:xfrm>
          <a:custGeom>
            <a:rect b="b" l="l" r="r" t="t"/>
            <a:pathLst>
              <a:path extrusionOk="0" h="180" w="768">
                <a:moveTo>
                  <a:pt x="0" y="1"/>
                </a:moveTo>
                <a:cubicBezTo>
                  <a:pt x="87" y="109"/>
                  <a:pt x="226" y="180"/>
                  <a:pt x="384" y="180"/>
                </a:cubicBezTo>
                <a:cubicBezTo>
                  <a:pt x="540" y="180"/>
                  <a:pt x="681" y="109"/>
                  <a:pt x="7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5"/>
          <p:cNvSpPr/>
          <p:nvPr/>
        </p:nvSpPr>
        <p:spPr>
          <a:xfrm>
            <a:off x="3677176" y="2219053"/>
            <a:ext cx="1789650" cy="1789650"/>
          </a:xfrm>
          <a:custGeom>
            <a:rect b="b" l="l" r="r" t="t"/>
            <a:pathLst>
              <a:path extrusionOk="0" h="20608" w="20608">
                <a:moveTo>
                  <a:pt x="10304" y="876"/>
                </a:moveTo>
                <a:cubicBezTo>
                  <a:pt x="15503" y="876"/>
                  <a:pt x="19733" y="5106"/>
                  <a:pt x="19733" y="10304"/>
                </a:cubicBezTo>
                <a:cubicBezTo>
                  <a:pt x="19733" y="15503"/>
                  <a:pt x="15503" y="19733"/>
                  <a:pt x="10304" y="19733"/>
                </a:cubicBezTo>
                <a:cubicBezTo>
                  <a:pt x="5105" y="19733"/>
                  <a:pt x="876" y="15503"/>
                  <a:pt x="876" y="10304"/>
                </a:cubicBezTo>
                <a:cubicBezTo>
                  <a:pt x="876" y="5106"/>
                  <a:pt x="5105" y="876"/>
                  <a:pt x="10304" y="876"/>
                </a:cubicBezTo>
                <a:close/>
                <a:moveTo>
                  <a:pt x="10304" y="1"/>
                </a:moveTo>
                <a:cubicBezTo>
                  <a:pt x="4623" y="1"/>
                  <a:pt x="1" y="4623"/>
                  <a:pt x="1" y="10304"/>
                </a:cubicBezTo>
                <a:cubicBezTo>
                  <a:pt x="1" y="15986"/>
                  <a:pt x="4623" y="20608"/>
                  <a:pt x="10304" y="20608"/>
                </a:cubicBezTo>
                <a:cubicBezTo>
                  <a:pt x="15985" y="20608"/>
                  <a:pt x="20608" y="15986"/>
                  <a:pt x="20608" y="10304"/>
                </a:cubicBezTo>
                <a:cubicBezTo>
                  <a:pt x="20608" y="4623"/>
                  <a:pt x="15985" y="1"/>
                  <a:pt x="10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3600060" y="2142023"/>
            <a:ext cx="1943883" cy="1943796"/>
          </a:xfrm>
          <a:custGeom>
            <a:rect b="b" l="l" r="r" t="t"/>
            <a:pathLst>
              <a:path extrusionOk="0" h="22383" w="22384">
                <a:moveTo>
                  <a:pt x="11192" y="876"/>
                </a:moveTo>
                <a:cubicBezTo>
                  <a:pt x="16881" y="876"/>
                  <a:pt x="21508" y="5502"/>
                  <a:pt x="21508" y="11191"/>
                </a:cubicBezTo>
                <a:cubicBezTo>
                  <a:pt x="21508" y="16879"/>
                  <a:pt x="16881" y="21508"/>
                  <a:pt x="11192" y="21508"/>
                </a:cubicBezTo>
                <a:cubicBezTo>
                  <a:pt x="5505" y="21508"/>
                  <a:pt x="876" y="16880"/>
                  <a:pt x="876" y="11191"/>
                </a:cubicBezTo>
                <a:cubicBezTo>
                  <a:pt x="876" y="5503"/>
                  <a:pt x="5504" y="876"/>
                  <a:pt x="11192" y="876"/>
                </a:cubicBezTo>
                <a:close/>
                <a:moveTo>
                  <a:pt x="11192" y="1"/>
                </a:moveTo>
                <a:cubicBezTo>
                  <a:pt x="5021" y="1"/>
                  <a:pt x="1" y="5021"/>
                  <a:pt x="1" y="11191"/>
                </a:cubicBezTo>
                <a:cubicBezTo>
                  <a:pt x="1" y="17362"/>
                  <a:pt x="5021" y="22383"/>
                  <a:pt x="11192" y="22383"/>
                </a:cubicBezTo>
                <a:cubicBezTo>
                  <a:pt x="17363" y="22383"/>
                  <a:pt x="22383" y="17362"/>
                  <a:pt x="22383" y="11191"/>
                </a:cubicBezTo>
                <a:cubicBezTo>
                  <a:pt x="22383" y="5021"/>
                  <a:pt x="17363" y="1"/>
                  <a:pt x="1119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5"/>
          <p:cNvSpPr/>
          <p:nvPr/>
        </p:nvSpPr>
        <p:spPr>
          <a:xfrm>
            <a:off x="3525375" y="2067250"/>
            <a:ext cx="2093252" cy="2093338"/>
          </a:xfrm>
          <a:custGeom>
            <a:rect b="b" l="l" r="r" t="t"/>
            <a:pathLst>
              <a:path extrusionOk="0" h="24105" w="24104">
                <a:moveTo>
                  <a:pt x="12052" y="875"/>
                </a:moveTo>
                <a:cubicBezTo>
                  <a:pt x="18215" y="875"/>
                  <a:pt x="23229" y="5889"/>
                  <a:pt x="23229" y="12052"/>
                </a:cubicBezTo>
                <a:cubicBezTo>
                  <a:pt x="23229" y="18216"/>
                  <a:pt x="18215" y="23230"/>
                  <a:pt x="12052" y="23230"/>
                </a:cubicBezTo>
                <a:cubicBezTo>
                  <a:pt x="5889" y="23230"/>
                  <a:pt x="875" y="18216"/>
                  <a:pt x="875" y="12052"/>
                </a:cubicBezTo>
                <a:cubicBezTo>
                  <a:pt x="875" y="5889"/>
                  <a:pt x="5889" y="875"/>
                  <a:pt x="12052" y="875"/>
                </a:cubicBezTo>
                <a:close/>
                <a:moveTo>
                  <a:pt x="12052" y="0"/>
                </a:moveTo>
                <a:cubicBezTo>
                  <a:pt x="5407" y="0"/>
                  <a:pt x="0" y="5407"/>
                  <a:pt x="0" y="12052"/>
                </a:cubicBezTo>
                <a:cubicBezTo>
                  <a:pt x="0" y="18698"/>
                  <a:pt x="5407" y="24104"/>
                  <a:pt x="12052" y="24104"/>
                </a:cubicBezTo>
                <a:cubicBezTo>
                  <a:pt x="18698" y="24104"/>
                  <a:pt x="24104" y="18698"/>
                  <a:pt x="24104" y="12052"/>
                </a:cubicBezTo>
                <a:cubicBezTo>
                  <a:pt x="24104" y="5407"/>
                  <a:pt x="18698" y="0"/>
                  <a:pt x="120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 txBox="1"/>
          <p:nvPr/>
        </p:nvSpPr>
        <p:spPr>
          <a:xfrm>
            <a:off x="368899" y="2748584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Menor producción de metano</a:t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5" name="Google Shape;95;p15"/>
          <p:cNvSpPr txBox="1"/>
          <p:nvPr/>
        </p:nvSpPr>
        <p:spPr>
          <a:xfrm>
            <a:off x="194375" y="3973927"/>
            <a:ext cx="1926600" cy="73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Alimentación de mascotas domésticas con un alto nivel proteico. 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Ayudando a la reducción de poliestireno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6" name="Google Shape;96;p15"/>
          <p:cNvSpPr txBox="1"/>
          <p:nvPr/>
        </p:nvSpPr>
        <p:spPr>
          <a:xfrm>
            <a:off x="368900" y="1494850"/>
            <a:ext cx="24579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/>
              <a:t>Alimento sostenible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97" name="Google Shape;97;p15"/>
          <p:cNvSpPr txBox="1"/>
          <p:nvPr/>
        </p:nvSpPr>
        <p:spPr>
          <a:xfrm>
            <a:off x="1719075" y="2067238"/>
            <a:ext cx="16518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¿Qué problema resuelve?</a:t>
            </a:r>
            <a:endParaRPr b="1" sz="1600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8" name="Google Shape;98;p15"/>
          <p:cNvSpPr txBox="1"/>
          <p:nvPr/>
        </p:nvSpPr>
        <p:spPr>
          <a:xfrm>
            <a:off x="1719076" y="3737425"/>
            <a:ext cx="22671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Necesidad que satisface</a:t>
            </a:r>
            <a:endParaRPr b="1" sz="1600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99" name="Google Shape;99;p15"/>
          <p:cNvSpPr txBox="1"/>
          <p:nvPr/>
        </p:nvSpPr>
        <p:spPr>
          <a:xfrm>
            <a:off x="6850111" y="1334023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Croquetas 100% gourmet, </a:t>
            </a: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obtenidas</a:t>
            </a: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 del gusano </a:t>
            </a:r>
            <a:r>
              <a:rPr i="1" lang="en" sz="1200">
                <a:solidFill>
                  <a:srgbClr val="3F3F42"/>
                </a:solidFill>
                <a:highlight>
                  <a:srgbClr val="FDFDFD"/>
                </a:highlight>
              </a:rPr>
              <a:t>Tenebrio molitor </a:t>
            </a: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0" name="Google Shape;100;p15"/>
          <p:cNvSpPr txBox="1"/>
          <p:nvPr/>
        </p:nvSpPr>
        <p:spPr>
          <a:xfrm>
            <a:off x="5051678" y="1012775"/>
            <a:ext cx="30360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¿Que se le entrega al cliente?</a:t>
            </a:r>
            <a:endParaRPr b="1" sz="1600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1" name="Google Shape;101;p15"/>
          <p:cNvSpPr txBox="1"/>
          <p:nvPr/>
        </p:nvSpPr>
        <p:spPr>
          <a:xfrm>
            <a:off x="6683443" y="2412300"/>
            <a:ext cx="20931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Tipos de producto</a:t>
            </a:r>
            <a:endParaRPr b="1" sz="1600">
              <a:solidFill>
                <a:schemeClr val="accent4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2" name="Google Shape;102;p15"/>
          <p:cNvSpPr/>
          <p:nvPr/>
        </p:nvSpPr>
        <p:spPr>
          <a:xfrm flipH="1" rot="5400000">
            <a:off x="5492000" y="986463"/>
            <a:ext cx="730800" cy="1960500"/>
          </a:xfrm>
          <a:prstGeom prst="bentUpArrow">
            <a:avLst>
              <a:gd fmla="val 9403" name="adj1"/>
              <a:gd fmla="val 9870" name="adj2"/>
              <a:gd fmla="val 12741" name="adj3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5"/>
          <p:cNvSpPr txBox="1"/>
          <p:nvPr/>
        </p:nvSpPr>
        <p:spPr>
          <a:xfrm>
            <a:off x="7005600" y="2836375"/>
            <a:ext cx="17058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*croquetas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*comida húmeda </a:t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4" name="Google Shape;104;p15"/>
          <p:cNvSpPr/>
          <p:nvPr/>
        </p:nvSpPr>
        <p:spPr>
          <a:xfrm rot="-5400000">
            <a:off x="2735813" y="835513"/>
            <a:ext cx="730800" cy="1960500"/>
          </a:xfrm>
          <a:prstGeom prst="bentUpArrow">
            <a:avLst>
              <a:gd fmla="val 9403" name="adj1"/>
              <a:gd fmla="val 9870" name="adj2"/>
              <a:gd fmla="val 11989" name="adj3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5"/>
          <p:cNvSpPr/>
          <p:nvPr/>
        </p:nvSpPr>
        <p:spPr>
          <a:xfrm>
            <a:off x="5467675" y="3054475"/>
            <a:ext cx="1370100" cy="136200"/>
          </a:xfrm>
          <a:prstGeom prst="rightArrow">
            <a:avLst>
              <a:gd fmla="val 50000" name="adj1"/>
              <a:gd fmla="val 58736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5"/>
          <p:cNvSpPr/>
          <p:nvPr/>
        </p:nvSpPr>
        <p:spPr>
          <a:xfrm flipH="1">
            <a:off x="2286375" y="3045900"/>
            <a:ext cx="1370100" cy="136200"/>
          </a:xfrm>
          <a:prstGeom prst="rightArrow">
            <a:avLst>
              <a:gd fmla="val 50000" name="adj1"/>
              <a:gd fmla="val 58736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5"/>
          <p:cNvSpPr txBox="1"/>
          <p:nvPr/>
        </p:nvSpPr>
        <p:spPr>
          <a:xfrm>
            <a:off x="3137000" y="2609400"/>
            <a:ext cx="2810700" cy="7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Fira Sans"/>
                <a:ea typeface="Fira Sans"/>
                <a:cs typeface="Fira Sans"/>
                <a:sym typeface="Fira Sans"/>
              </a:rPr>
              <a:t>Propuesta </a:t>
            </a:r>
            <a:endParaRPr b="1" sz="2300"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latin typeface="Fira Sans"/>
                <a:ea typeface="Fira Sans"/>
                <a:cs typeface="Fira Sans"/>
                <a:sym typeface="Fira Sans"/>
              </a:rPr>
              <a:t>de valor</a:t>
            </a:r>
            <a:endParaRPr b="1" sz="23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08" name="Google Shape;108;p15"/>
          <p:cNvSpPr/>
          <p:nvPr/>
        </p:nvSpPr>
        <p:spPr>
          <a:xfrm flipH="1" rot="-5400000">
            <a:off x="3024050" y="3308875"/>
            <a:ext cx="485100" cy="1960500"/>
          </a:xfrm>
          <a:prstGeom prst="bentUpArrow">
            <a:avLst>
              <a:gd fmla="val 12418" name="adj1"/>
              <a:gd fmla="val 16084" name="adj2"/>
              <a:gd fmla="val 19002" name="adj3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 b="0" l="23518" r="0" t="0"/>
          <a:stretch/>
        </p:blipFill>
        <p:spPr>
          <a:xfrm>
            <a:off x="5299844" y="3737425"/>
            <a:ext cx="1705759" cy="126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3318" y="3401975"/>
            <a:ext cx="1453240" cy="187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5"/>
          <p:cNvSpPr txBox="1"/>
          <p:nvPr/>
        </p:nvSpPr>
        <p:spPr>
          <a:xfrm>
            <a:off x="-265575" y="0"/>
            <a:ext cx="5621100" cy="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8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Propuesta de valor</a:t>
            </a:r>
            <a:endParaRPr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/>
          <p:nvPr/>
        </p:nvSpPr>
        <p:spPr>
          <a:xfrm>
            <a:off x="5383208" y="4648568"/>
            <a:ext cx="39804" cy="9931"/>
          </a:xfrm>
          <a:custGeom>
            <a:rect b="b" l="l" r="r" t="t"/>
            <a:pathLst>
              <a:path extrusionOk="0" h="119" w="477">
                <a:moveTo>
                  <a:pt x="1" y="1"/>
                </a:moveTo>
                <a:lnTo>
                  <a:pt x="1" y="118"/>
                </a:lnTo>
                <a:lnTo>
                  <a:pt x="476" y="118"/>
                </a:lnTo>
                <a:lnTo>
                  <a:pt x="476" y="1"/>
                </a:lnTo>
                <a:close/>
              </a:path>
            </a:pathLst>
          </a:custGeom>
          <a:solidFill>
            <a:srgbClr val="FC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6"/>
          <p:cNvSpPr/>
          <p:nvPr/>
        </p:nvSpPr>
        <p:spPr>
          <a:xfrm>
            <a:off x="5383208" y="4574216"/>
            <a:ext cx="39804" cy="9931"/>
          </a:xfrm>
          <a:custGeom>
            <a:rect b="b" l="l" r="r" t="t"/>
            <a:pathLst>
              <a:path extrusionOk="0" h="119" w="477">
                <a:moveTo>
                  <a:pt x="1" y="0"/>
                </a:moveTo>
                <a:lnTo>
                  <a:pt x="1" y="118"/>
                </a:lnTo>
                <a:lnTo>
                  <a:pt x="476" y="118"/>
                </a:lnTo>
                <a:lnTo>
                  <a:pt x="476" y="0"/>
                </a:lnTo>
                <a:close/>
              </a:path>
            </a:pathLst>
          </a:custGeom>
          <a:solidFill>
            <a:srgbClr val="FC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6"/>
          <p:cNvSpPr/>
          <p:nvPr/>
        </p:nvSpPr>
        <p:spPr>
          <a:xfrm>
            <a:off x="5383208" y="4499864"/>
            <a:ext cx="39804" cy="9847"/>
          </a:xfrm>
          <a:custGeom>
            <a:rect b="b" l="l" r="r" t="t"/>
            <a:pathLst>
              <a:path extrusionOk="0" h="118" w="477">
                <a:moveTo>
                  <a:pt x="1" y="0"/>
                </a:moveTo>
                <a:lnTo>
                  <a:pt x="1" y="118"/>
                </a:lnTo>
                <a:lnTo>
                  <a:pt x="476" y="118"/>
                </a:lnTo>
                <a:lnTo>
                  <a:pt x="476" y="0"/>
                </a:lnTo>
                <a:close/>
              </a:path>
            </a:pathLst>
          </a:custGeom>
          <a:solidFill>
            <a:srgbClr val="FCFA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6"/>
          <p:cNvSpPr txBox="1"/>
          <p:nvPr/>
        </p:nvSpPr>
        <p:spPr>
          <a:xfrm>
            <a:off x="1027267" y="2633219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0" name="Google Shape;120;p16"/>
          <p:cNvSpPr txBox="1"/>
          <p:nvPr/>
        </p:nvSpPr>
        <p:spPr>
          <a:xfrm>
            <a:off x="3495775" y="801200"/>
            <a:ext cx="4924500" cy="9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212121"/>
                </a:solidFill>
                <a:highlight>
                  <a:srgbClr val="FFFFFF"/>
                </a:highlight>
              </a:rPr>
              <a:t>Nuestra compañía se caracteriza por tener un proyecto de economía circular, en donde todos los elementos de la producción son aprovechados, y no generamos residuos, lo que proporciona un valor agregado a nuestros productos y al medio ambiente.</a:t>
            </a:r>
            <a:endParaRPr sz="1200">
              <a:solidFill>
                <a:srgbClr val="21212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1027267" y="1338752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 rotWithShape="1">
          <a:blip r:embed="rId3">
            <a:alphaModFix/>
          </a:blip>
          <a:srcRect b="11493" l="1786" r="75009" t="25869"/>
          <a:stretch/>
        </p:blipFill>
        <p:spPr>
          <a:xfrm>
            <a:off x="183700" y="211250"/>
            <a:ext cx="2838125" cy="414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4">
            <a:alphaModFix/>
          </a:blip>
          <a:srcRect b="23419" l="18882" r="52173" t="29899"/>
          <a:stretch/>
        </p:blipFill>
        <p:spPr>
          <a:xfrm>
            <a:off x="3912725" y="1742000"/>
            <a:ext cx="3608602" cy="3273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/>
          <p:nvPr/>
        </p:nvSpPr>
        <p:spPr>
          <a:xfrm flipH="1" rot="10800000">
            <a:off x="3940300" y="2633225"/>
            <a:ext cx="376500" cy="147000"/>
          </a:xfrm>
          <a:prstGeom prst="rect">
            <a:avLst/>
          </a:prstGeom>
          <a:solidFill>
            <a:srgbClr val="513F0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7"/>
          <p:cNvSpPr txBox="1"/>
          <p:nvPr/>
        </p:nvSpPr>
        <p:spPr>
          <a:xfrm>
            <a:off x="623400" y="3321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Fira Sans"/>
                <a:ea typeface="Fira Sans"/>
                <a:cs typeface="Fira Sans"/>
                <a:sym typeface="Fira Sans"/>
              </a:rPr>
              <a:t>Relación con los clientes</a:t>
            </a:r>
            <a:endParaRPr b="1" sz="28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0" name="Google Shape;130;p17"/>
          <p:cNvSpPr txBox="1"/>
          <p:nvPr/>
        </p:nvSpPr>
        <p:spPr>
          <a:xfrm>
            <a:off x="1261025" y="1159588"/>
            <a:ext cx="16230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rgbClr val="0F576B"/>
                </a:solidFill>
                <a:latin typeface="Fira Sans"/>
                <a:ea typeface="Fira Sans"/>
                <a:cs typeface="Fira Sans"/>
                <a:sym typeface="Fira Sans"/>
              </a:rPr>
              <a:t>Personalizada</a:t>
            </a:r>
            <a:endParaRPr b="1" sz="1600">
              <a:solidFill>
                <a:srgbClr val="0F576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1" name="Google Shape;131;p17"/>
          <p:cNvSpPr txBox="1"/>
          <p:nvPr/>
        </p:nvSpPr>
        <p:spPr>
          <a:xfrm>
            <a:off x="1261026" y="2963100"/>
            <a:ext cx="15405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rgbClr val="FFD150"/>
                </a:solidFill>
                <a:latin typeface="Fira Sans"/>
                <a:ea typeface="Fira Sans"/>
                <a:cs typeface="Fira Sans"/>
                <a:sym typeface="Fira Sans"/>
              </a:rPr>
              <a:t>Automatizada</a:t>
            </a:r>
            <a:endParaRPr b="1" sz="1600">
              <a:solidFill>
                <a:srgbClr val="FFD15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32" name="Google Shape;132;p17"/>
          <p:cNvSpPr txBox="1"/>
          <p:nvPr/>
        </p:nvSpPr>
        <p:spPr>
          <a:xfrm>
            <a:off x="1325317" y="2034780"/>
            <a:ext cx="13089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Exclusiva </a:t>
            </a:r>
            <a:endParaRPr b="1" sz="1600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33" name="Google Shape;133;p17"/>
          <p:cNvGrpSpPr/>
          <p:nvPr/>
        </p:nvGrpSpPr>
        <p:grpSpPr>
          <a:xfrm>
            <a:off x="499832" y="2945305"/>
            <a:ext cx="424288" cy="417795"/>
            <a:chOff x="-17170750" y="4058800"/>
            <a:chExt cx="308775" cy="304050"/>
          </a:xfrm>
        </p:grpSpPr>
        <p:sp>
          <p:nvSpPr>
            <p:cNvPr id="134" name="Google Shape;134;p17"/>
            <p:cNvSpPr/>
            <p:nvPr/>
          </p:nvSpPr>
          <p:spPr>
            <a:xfrm>
              <a:off x="-17041575" y="4058800"/>
              <a:ext cx="49650" cy="49850"/>
            </a:xfrm>
            <a:custGeom>
              <a:rect b="b" l="l" r="r" t="t"/>
              <a:pathLst>
                <a:path extrusionOk="0" h="1994" w="1986">
                  <a:moveTo>
                    <a:pt x="989" y="1"/>
                  </a:moveTo>
                  <a:cubicBezTo>
                    <a:pt x="859" y="1"/>
                    <a:pt x="725" y="56"/>
                    <a:pt x="662" y="166"/>
                  </a:cubicBezTo>
                  <a:lnTo>
                    <a:pt x="1" y="1521"/>
                  </a:lnTo>
                  <a:lnTo>
                    <a:pt x="32" y="1521"/>
                  </a:lnTo>
                  <a:lnTo>
                    <a:pt x="977" y="1993"/>
                  </a:lnTo>
                  <a:lnTo>
                    <a:pt x="1954" y="1521"/>
                  </a:lnTo>
                  <a:lnTo>
                    <a:pt x="1985" y="1521"/>
                  </a:lnTo>
                  <a:lnTo>
                    <a:pt x="1292" y="166"/>
                  </a:lnTo>
                  <a:cubicBezTo>
                    <a:pt x="1245" y="56"/>
                    <a:pt x="1119" y="1"/>
                    <a:pt x="9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-17041575" y="4312625"/>
              <a:ext cx="49650" cy="50225"/>
            </a:xfrm>
            <a:custGeom>
              <a:rect b="b" l="l" r="r" t="t"/>
              <a:pathLst>
                <a:path extrusionOk="0" h="2009" w="1986">
                  <a:moveTo>
                    <a:pt x="977" y="0"/>
                  </a:moveTo>
                  <a:lnTo>
                    <a:pt x="32" y="473"/>
                  </a:lnTo>
                  <a:lnTo>
                    <a:pt x="1" y="473"/>
                  </a:lnTo>
                  <a:lnTo>
                    <a:pt x="662" y="1796"/>
                  </a:lnTo>
                  <a:cubicBezTo>
                    <a:pt x="757" y="1938"/>
                    <a:pt x="891" y="2009"/>
                    <a:pt x="1013" y="2009"/>
                  </a:cubicBezTo>
                  <a:cubicBezTo>
                    <a:pt x="1135" y="2009"/>
                    <a:pt x="1245" y="1938"/>
                    <a:pt x="1292" y="1796"/>
                  </a:cubicBezTo>
                  <a:lnTo>
                    <a:pt x="1985" y="473"/>
                  </a:lnTo>
                  <a:lnTo>
                    <a:pt x="1954" y="473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17"/>
            <p:cNvSpPr/>
            <p:nvPr/>
          </p:nvSpPr>
          <p:spPr>
            <a:xfrm>
              <a:off x="-17170750" y="4186600"/>
              <a:ext cx="52800" cy="48075"/>
            </a:xfrm>
            <a:custGeom>
              <a:rect b="b" l="l" r="r" t="t"/>
              <a:pathLst>
                <a:path extrusionOk="0" h="1923" w="2112">
                  <a:moveTo>
                    <a:pt x="1639" y="0"/>
                  </a:moveTo>
                  <a:lnTo>
                    <a:pt x="284" y="630"/>
                  </a:lnTo>
                  <a:cubicBezTo>
                    <a:pt x="1" y="788"/>
                    <a:pt x="1" y="1135"/>
                    <a:pt x="284" y="1261"/>
                  </a:cubicBezTo>
                  <a:lnTo>
                    <a:pt x="1639" y="1922"/>
                  </a:lnTo>
                  <a:lnTo>
                    <a:pt x="1639" y="1891"/>
                  </a:lnTo>
                  <a:lnTo>
                    <a:pt x="2112" y="946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17"/>
            <p:cNvSpPr/>
            <p:nvPr/>
          </p:nvSpPr>
          <p:spPr>
            <a:xfrm>
              <a:off x="-16914775" y="4185025"/>
              <a:ext cx="52800" cy="49650"/>
            </a:xfrm>
            <a:custGeom>
              <a:rect b="b" l="l" r="r" t="t"/>
              <a:pathLst>
                <a:path extrusionOk="0" h="1986" w="2112">
                  <a:moveTo>
                    <a:pt x="474" y="0"/>
                  </a:moveTo>
                  <a:lnTo>
                    <a:pt x="474" y="63"/>
                  </a:lnTo>
                  <a:lnTo>
                    <a:pt x="1" y="1009"/>
                  </a:lnTo>
                  <a:lnTo>
                    <a:pt x="474" y="1954"/>
                  </a:lnTo>
                  <a:lnTo>
                    <a:pt x="474" y="1985"/>
                  </a:lnTo>
                  <a:lnTo>
                    <a:pt x="1828" y="1324"/>
                  </a:lnTo>
                  <a:cubicBezTo>
                    <a:pt x="2112" y="1198"/>
                    <a:pt x="2112" y="851"/>
                    <a:pt x="1828" y="693"/>
                  </a:cubicBezTo>
                  <a:lnTo>
                    <a:pt x="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7"/>
            <p:cNvSpPr/>
            <p:nvPr/>
          </p:nvSpPr>
          <p:spPr>
            <a:xfrm>
              <a:off x="-17127800" y="4273225"/>
              <a:ext cx="47650" cy="46500"/>
            </a:xfrm>
            <a:custGeom>
              <a:rect b="b" l="l" r="r" t="t"/>
              <a:pathLst>
                <a:path extrusionOk="0" h="1860" w="1906">
                  <a:moveTo>
                    <a:pt x="551" y="1"/>
                  </a:moveTo>
                  <a:lnTo>
                    <a:pt x="79" y="1419"/>
                  </a:lnTo>
                  <a:cubicBezTo>
                    <a:pt x="0" y="1628"/>
                    <a:pt x="183" y="1859"/>
                    <a:pt x="373" y="1859"/>
                  </a:cubicBezTo>
                  <a:cubicBezTo>
                    <a:pt x="412" y="1859"/>
                    <a:pt x="451" y="1850"/>
                    <a:pt x="488" y="1828"/>
                  </a:cubicBezTo>
                  <a:lnTo>
                    <a:pt x="1906" y="1356"/>
                  </a:lnTo>
                  <a:lnTo>
                    <a:pt x="1906" y="1324"/>
                  </a:lnTo>
                  <a:lnTo>
                    <a:pt x="1591" y="347"/>
                  </a:lnTo>
                  <a:lnTo>
                    <a:pt x="58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17"/>
            <p:cNvSpPr/>
            <p:nvPr/>
          </p:nvSpPr>
          <p:spPr>
            <a:xfrm>
              <a:off x="-16952575" y="4100775"/>
              <a:ext cx="47675" cy="47250"/>
            </a:xfrm>
            <a:custGeom>
              <a:rect b="b" l="l" r="r" t="t"/>
              <a:pathLst>
                <a:path extrusionOk="0" h="1890" w="1907">
                  <a:moveTo>
                    <a:pt x="1544" y="0"/>
                  </a:moveTo>
                  <a:cubicBezTo>
                    <a:pt x="1503" y="0"/>
                    <a:pt x="1461" y="10"/>
                    <a:pt x="1418" y="31"/>
                  </a:cubicBezTo>
                  <a:lnTo>
                    <a:pt x="1" y="503"/>
                  </a:lnTo>
                  <a:lnTo>
                    <a:pt x="1" y="535"/>
                  </a:lnTo>
                  <a:lnTo>
                    <a:pt x="316" y="1543"/>
                  </a:lnTo>
                  <a:lnTo>
                    <a:pt x="1324" y="1890"/>
                  </a:lnTo>
                  <a:lnTo>
                    <a:pt x="1355" y="1890"/>
                  </a:lnTo>
                  <a:lnTo>
                    <a:pt x="1828" y="472"/>
                  </a:lnTo>
                  <a:cubicBezTo>
                    <a:pt x="1907" y="236"/>
                    <a:pt x="1745" y="0"/>
                    <a:pt x="15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7"/>
            <p:cNvSpPr/>
            <p:nvPr/>
          </p:nvSpPr>
          <p:spPr>
            <a:xfrm>
              <a:off x="-16954150" y="4273225"/>
              <a:ext cx="49200" cy="47800"/>
            </a:xfrm>
            <a:custGeom>
              <a:rect b="b" l="l" r="r" t="t"/>
              <a:pathLst>
                <a:path extrusionOk="0" h="1912" w="1968">
                  <a:moveTo>
                    <a:pt x="1387" y="1"/>
                  </a:moveTo>
                  <a:lnTo>
                    <a:pt x="379" y="347"/>
                  </a:lnTo>
                  <a:lnTo>
                    <a:pt x="1" y="1356"/>
                  </a:lnTo>
                  <a:lnTo>
                    <a:pt x="1" y="1419"/>
                  </a:lnTo>
                  <a:lnTo>
                    <a:pt x="1418" y="1891"/>
                  </a:lnTo>
                  <a:cubicBezTo>
                    <a:pt x="1460" y="1905"/>
                    <a:pt x="1501" y="1911"/>
                    <a:pt x="1541" y="1911"/>
                  </a:cubicBezTo>
                  <a:cubicBezTo>
                    <a:pt x="1776" y="1911"/>
                    <a:pt x="1967" y="1692"/>
                    <a:pt x="1860" y="1450"/>
                  </a:cubicBezTo>
                  <a:lnTo>
                    <a:pt x="138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7"/>
            <p:cNvSpPr/>
            <p:nvPr/>
          </p:nvSpPr>
          <p:spPr>
            <a:xfrm>
              <a:off x="-17128625" y="4101275"/>
              <a:ext cx="48475" cy="46750"/>
            </a:xfrm>
            <a:custGeom>
              <a:rect b="b" l="l" r="r" t="t"/>
              <a:pathLst>
                <a:path extrusionOk="0" h="1870" w="1939">
                  <a:moveTo>
                    <a:pt x="433" y="0"/>
                  </a:moveTo>
                  <a:cubicBezTo>
                    <a:pt x="209" y="0"/>
                    <a:pt x="0" y="201"/>
                    <a:pt x="112" y="452"/>
                  </a:cubicBezTo>
                  <a:lnTo>
                    <a:pt x="584" y="1870"/>
                  </a:lnTo>
                  <a:lnTo>
                    <a:pt x="1592" y="1523"/>
                  </a:lnTo>
                  <a:lnTo>
                    <a:pt x="1939" y="483"/>
                  </a:lnTo>
                  <a:lnTo>
                    <a:pt x="521" y="11"/>
                  </a:lnTo>
                  <a:cubicBezTo>
                    <a:pt x="492" y="4"/>
                    <a:pt x="462" y="0"/>
                    <a:pt x="43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17"/>
            <p:cNvSpPr/>
            <p:nvPr/>
          </p:nvSpPr>
          <p:spPr>
            <a:xfrm>
              <a:off x="-17043150" y="4183450"/>
              <a:ext cx="52800" cy="52800"/>
            </a:xfrm>
            <a:custGeom>
              <a:rect b="b" l="l" r="r" t="t"/>
              <a:pathLst>
                <a:path extrusionOk="0" h="2112" w="2112">
                  <a:moveTo>
                    <a:pt x="1040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39"/>
                    <a:pt x="473" y="2111"/>
                    <a:pt x="1040" y="2111"/>
                  </a:cubicBezTo>
                  <a:cubicBezTo>
                    <a:pt x="1639" y="2111"/>
                    <a:pt x="2112" y="1639"/>
                    <a:pt x="2112" y="1072"/>
                  </a:cubicBezTo>
                  <a:cubicBezTo>
                    <a:pt x="2112" y="504"/>
                    <a:pt x="1639" y="0"/>
                    <a:pt x="1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17"/>
            <p:cNvSpPr/>
            <p:nvPr/>
          </p:nvSpPr>
          <p:spPr>
            <a:xfrm>
              <a:off x="-17070725" y="4111975"/>
              <a:ext cx="44925" cy="60475"/>
            </a:xfrm>
            <a:custGeom>
              <a:rect b="b" l="l" r="r" t="t"/>
              <a:pathLst>
                <a:path extrusionOk="0" h="2419" w="1797">
                  <a:moveTo>
                    <a:pt x="722" y="0"/>
                  </a:moveTo>
                  <a:cubicBezTo>
                    <a:pt x="663" y="0"/>
                    <a:pt x="600" y="8"/>
                    <a:pt x="537" y="24"/>
                  </a:cubicBezTo>
                  <a:cubicBezTo>
                    <a:pt x="411" y="55"/>
                    <a:pt x="348" y="150"/>
                    <a:pt x="316" y="244"/>
                  </a:cubicBezTo>
                  <a:lnTo>
                    <a:pt x="1" y="1253"/>
                  </a:lnTo>
                  <a:lnTo>
                    <a:pt x="1167" y="2418"/>
                  </a:lnTo>
                  <a:cubicBezTo>
                    <a:pt x="1356" y="2355"/>
                    <a:pt x="1576" y="2229"/>
                    <a:pt x="1797" y="2198"/>
                  </a:cubicBezTo>
                  <a:lnTo>
                    <a:pt x="1797" y="496"/>
                  </a:lnTo>
                  <a:lnTo>
                    <a:pt x="883" y="24"/>
                  </a:lnTo>
                  <a:cubicBezTo>
                    <a:pt x="836" y="8"/>
                    <a:pt x="781" y="0"/>
                    <a:pt x="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17"/>
            <p:cNvSpPr/>
            <p:nvPr/>
          </p:nvSpPr>
          <p:spPr>
            <a:xfrm>
              <a:off x="-16979350" y="4156675"/>
              <a:ext cx="60675" cy="45700"/>
            </a:xfrm>
            <a:custGeom>
              <a:rect b="b" l="l" r="r" t="t"/>
              <a:pathLst>
                <a:path extrusionOk="0" h="1828" w="2427">
                  <a:moveTo>
                    <a:pt x="1166" y="0"/>
                  </a:moveTo>
                  <a:lnTo>
                    <a:pt x="1" y="1166"/>
                  </a:lnTo>
                  <a:cubicBezTo>
                    <a:pt x="127" y="1386"/>
                    <a:pt x="190" y="1575"/>
                    <a:pt x="284" y="1827"/>
                  </a:cubicBezTo>
                  <a:lnTo>
                    <a:pt x="1954" y="1827"/>
                  </a:lnTo>
                  <a:lnTo>
                    <a:pt x="2426" y="914"/>
                  </a:lnTo>
                  <a:cubicBezTo>
                    <a:pt x="2426" y="756"/>
                    <a:pt x="2426" y="630"/>
                    <a:pt x="2395" y="567"/>
                  </a:cubicBezTo>
                  <a:cubicBezTo>
                    <a:pt x="2363" y="441"/>
                    <a:pt x="2269" y="347"/>
                    <a:pt x="2174" y="315"/>
                  </a:cubicBezTo>
                  <a:lnTo>
                    <a:pt x="11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17"/>
            <p:cNvSpPr/>
            <p:nvPr/>
          </p:nvSpPr>
          <p:spPr>
            <a:xfrm>
              <a:off x="-17116400" y="4155875"/>
              <a:ext cx="63050" cy="44125"/>
            </a:xfrm>
            <a:custGeom>
              <a:rect b="b" l="l" r="r" t="t"/>
              <a:pathLst>
                <a:path extrusionOk="0" h="1765" w="2522">
                  <a:moveTo>
                    <a:pt x="1292" y="1"/>
                  </a:moveTo>
                  <a:lnTo>
                    <a:pt x="316" y="316"/>
                  </a:lnTo>
                  <a:cubicBezTo>
                    <a:pt x="190" y="347"/>
                    <a:pt x="127" y="442"/>
                    <a:pt x="95" y="536"/>
                  </a:cubicBezTo>
                  <a:cubicBezTo>
                    <a:pt x="32" y="662"/>
                    <a:pt x="1" y="788"/>
                    <a:pt x="95" y="851"/>
                  </a:cubicBezTo>
                  <a:lnTo>
                    <a:pt x="568" y="1765"/>
                  </a:lnTo>
                  <a:lnTo>
                    <a:pt x="2238" y="1765"/>
                  </a:lnTo>
                  <a:cubicBezTo>
                    <a:pt x="2301" y="1544"/>
                    <a:pt x="2364" y="1324"/>
                    <a:pt x="2521" y="1135"/>
                  </a:cubicBezTo>
                  <a:lnTo>
                    <a:pt x="12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17"/>
            <p:cNvSpPr/>
            <p:nvPr/>
          </p:nvSpPr>
          <p:spPr>
            <a:xfrm>
              <a:off x="-17007700" y="4112450"/>
              <a:ext cx="44925" cy="60775"/>
            </a:xfrm>
            <a:custGeom>
              <a:rect b="b" l="l" r="r" t="t"/>
              <a:pathLst>
                <a:path extrusionOk="0" h="2431" w="1797">
                  <a:moveTo>
                    <a:pt x="1042" y="0"/>
                  </a:moveTo>
                  <a:cubicBezTo>
                    <a:pt x="989" y="0"/>
                    <a:pt x="936" y="10"/>
                    <a:pt x="883" y="36"/>
                  </a:cubicBezTo>
                  <a:lnTo>
                    <a:pt x="0" y="509"/>
                  </a:lnTo>
                  <a:lnTo>
                    <a:pt x="0" y="2179"/>
                  </a:lnTo>
                  <a:cubicBezTo>
                    <a:pt x="221" y="2210"/>
                    <a:pt x="410" y="2273"/>
                    <a:pt x="630" y="2431"/>
                  </a:cubicBezTo>
                  <a:lnTo>
                    <a:pt x="1796" y="1265"/>
                  </a:lnTo>
                  <a:lnTo>
                    <a:pt x="1481" y="288"/>
                  </a:lnTo>
                  <a:cubicBezTo>
                    <a:pt x="1450" y="162"/>
                    <a:pt x="1355" y="68"/>
                    <a:pt x="1261" y="36"/>
                  </a:cubicBezTo>
                  <a:cubicBezTo>
                    <a:pt x="1188" y="18"/>
                    <a:pt x="1115" y="0"/>
                    <a:pt x="1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17"/>
            <p:cNvSpPr/>
            <p:nvPr/>
          </p:nvSpPr>
          <p:spPr>
            <a:xfrm>
              <a:off x="-17007700" y="4248025"/>
              <a:ext cx="44925" cy="61475"/>
            </a:xfrm>
            <a:custGeom>
              <a:rect b="b" l="l" r="r" t="t"/>
              <a:pathLst>
                <a:path extrusionOk="0" h="2459" w="1797">
                  <a:moveTo>
                    <a:pt x="630" y="1"/>
                  </a:moveTo>
                  <a:cubicBezTo>
                    <a:pt x="473" y="95"/>
                    <a:pt x="221" y="221"/>
                    <a:pt x="0" y="253"/>
                  </a:cubicBezTo>
                  <a:lnTo>
                    <a:pt x="0" y="1954"/>
                  </a:lnTo>
                  <a:lnTo>
                    <a:pt x="883" y="2427"/>
                  </a:lnTo>
                  <a:cubicBezTo>
                    <a:pt x="946" y="2458"/>
                    <a:pt x="1009" y="2458"/>
                    <a:pt x="1040" y="2458"/>
                  </a:cubicBezTo>
                  <a:cubicBezTo>
                    <a:pt x="1135" y="2458"/>
                    <a:pt x="1198" y="2427"/>
                    <a:pt x="1261" y="2364"/>
                  </a:cubicBezTo>
                  <a:cubicBezTo>
                    <a:pt x="1324" y="2332"/>
                    <a:pt x="1450" y="2269"/>
                    <a:pt x="1481" y="2175"/>
                  </a:cubicBezTo>
                  <a:lnTo>
                    <a:pt x="1796" y="1198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17"/>
            <p:cNvSpPr/>
            <p:nvPr/>
          </p:nvSpPr>
          <p:spPr>
            <a:xfrm>
              <a:off x="-16980125" y="4219675"/>
              <a:ext cx="61450" cy="45700"/>
            </a:xfrm>
            <a:custGeom>
              <a:rect b="b" l="l" r="r" t="t"/>
              <a:pathLst>
                <a:path extrusionOk="0" h="1828" w="2458">
                  <a:moveTo>
                    <a:pt x="252" y="1"/>
                  </a:moveTo>
                  <a:cubicBezTo>
                    <a:pt x="221" y="253"/>
                    <a:pt x="158" y="442"/>
                    <a:pt x="0" y="631"/>
                  </a:cubicBezTo>
                  <a:lnTo>
                    <a:pt x="1166" y="1828"/>
                  </a:lnTo>
                  <a:lnTo>
                    <a:pt x="2142" y="1513"/>
                  </a:lnTo>
                  <a:cubicBezTo>
                    <a:pt x="2268" y="1450"/>
                    <a:pt x="2363" y="1387"/>
                    <a:pt x="2394" y="1261"/>
                  </a:cubicBezTo>
                  <a:cubicBezTo>
                    <a:pt x="2426" y="1135"/>
                    <a:pt x="2457" y="1009"/>
                    <a:pt x="2394" y="946"/>
                  </a:cubicBezTo>
                  <a:lnTo>
                    <a:pt x="19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17"/>
            <p:cNvSpPr/>
            <p:nvPr/>
          </p:nvSpPr>
          <p:spPr>
            <a:xfrm>
              <a:off x="-17070725" y="4247250"/>
              <a:ext cx="44925" cy="61300"/>
            </a:xfrm>
            <a:custGeom>
              <a:rect b="b" l="l" r="r" t="t"/>
              <a:pathLst>
                <a:path extrusionOk="0" h="2452" w="1797">
                  <a:moveTo>
                    <a:pt x="1167" y="0"/>
                  </a:moveTo>
                  <a:lnTo>
                    <a:pt x="1" y="1197"/>
                  </a:lnTo>
                  <a:lnTo>
                    <a:pt x="316" y="2174"/>
                  </a:lnTo>
                  <a:cubicBezTo>
                    <a:pt x="348" y="2300"/>
                    <a:pt x="411" y="2332"/>
                    <a:pt x="505" y="2363"/>
                  </a:cubicBezTo>
                  <a:cubicBezTo>
                    <a:pt x="578" y="2418"/>
                    <a:pt x="641" y="2452"/>
                    <a:pt x="711" y="2452"/>
                  </a:cubicBezTo>
                  <a:cubicBezTo>
                    <a:pt x="762" y="2452"/>
                    <a:pt x="817" y="2434"/>
                    <a:pt x="883" y="2395"/>
                  </a:cubicBezTo>
                  <a:lnTo>
                    <a:pt x="1797" y="1922"/>
                  </a:lnTo>
                  <a:lnTo>
                    <a:pt x="1797" y="284"/>
                  </a:lnTo>
                  <a:cubicBezTo>
                    <a:pt x="1576" y="221"/>
                    <a:pt x="1356" y="158"/>
                    <a:pt x="1167" y="0"/>
                  </a:cubicBezTo>
                  <a:close/>
                </a:path>
              </a:pathLst>
            </a:custGeom>
            <a:solidFill>
              <a:srgbClr val="FFD6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17"/>
            <p:cNvSpPr/>
            <p:nvPr/>
          </p:nvSpPr>
          <p:spPr>
            <a:xfrm>
              <a:off x="-17115600" y="4218900"/>
              <a:ext cx="61450" cy="44900"/>
            </a:xfrm>
            <a:custGeom>
              <a:rect b="b" l="l" r="r" t="t"/>
              <a:pathLst>
                <a:path extrusionOk="0" h="1796" w="2458">
                  <a:moveTo>
                    <a:pt x="536" y="0"/>
                  </a:moveTo>
                  <a:lnTo>
                    <a:pt x="536" y="32"/>
                  </a:lnTo>
                  <a:lnTo>
                    <a:pt x="63" y="945"/>
                  </a:lnTo>
                  <a:cubicBezTo>
                    <a:pt x="0" y="1071"/>
                    <a:pt x="0" y="1166"/>
                    <a:pt x="63" y="1260"/>
                  </a:cubicBezTo>
                  <a:cubicBezTo>
                    <a:pt x="95" y="1386"/>
                    <a:pt x="158" y="1449"/>
                    <a:pt x="284" y="1481"/>
                  </a:cubicBezTo>
                  <a:lnTo>
                    <a:pt x="1260" y="1796"/>
                  </a:lnTo>
                  <a:lnTo>
                    <a:pt x="2458" y="630"/>
                  </a:lnTo>
                  <a:cubicBezTo>
                    <a:pt x="2332" y="441"/>
                    <a:pt x="2269" y="221"/>
                    <a:pt x="2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1" name="Google Shape;151;p17"/>
          <p:cNvSpPr/>
          <p:nvPr/>
        </p:nvSpPr>
        <p:spPr>
          <a:xfrm>
            <a:off x="481454" y="1159598"/>
            <a:ext cx="384195" cy="382190"/>
          </a:xfrm>
          <a:custGeom>
            <a:rect b="b" l="l" r="r" t="t"/>
            <a:pathLst>
              <a:path extrusionOk="0" h="12193" w="12256">
                <a:moveTo>
                  <a:pt x="5324" y="2899"/>
                </a:moveTo>
                <a:cubicBezTo>
                  <a:pt x="5513" y="2899"/>
                  <a:pt x="5671" y="3056"/>
                  <a:pt x="5671" y="3245"/>
                </a:cubicBezTo>
                <a:lnTo>
                  <a:pt x="5671" y="3970"/>
                </a:lnTo>
                <a:cubicBezTo>
                  <a:pt x="5671" y="4159"/>
                  <a:pt x="5513" y="4316"/>
                  <a:pt x="5324" y="4316"/>
                </a:cubicBezTo>
                <a:cubicBezTo>
                  <a:pt x="5104" y="4316"/>
                  <a:pt x="4946" y="4159"/>
                  <a:pt x="4946" y="3970"/>
                </a:cubicBezTo>
                <a:lnTo>
                  <a:pt x="4946" y="3245"/>
                </a:lnTo>
                <a:cubicBezTo>
                  <a:pt x="4946" y="3056"/>
                  <a:pt x="5104" y="2899"/>
                  <a:pt x="5324" y="2899"/>
                </a:cubicBezTo>
                <a:close/>
                <a:moveTo>
                  <a:pt x="6742" y="2899"/>
                </a:moveTo>
                <a:cubicBezTo>
                  <a:pt x="6931" y="2899"/>
                  <a:pt x="7089" y="3056"/>
                  <a:pt x="7089" y="3245"/>
                </a:cubicBezTo>
                <a:lnTo>
                  <a:pt x="7089" y="3970"/>
                </a:lnTo>
                <a:cubicBezTo>
                  <a:pt x="7089" y="4159"/>
                  <a:pt x="6931" y="4316"/>
                  <a:pt x="6742" y="4316"/>
                </a:cubicBezTo>
                <a:cubicBezTo>
                  <a:pt x="6522" y="4316"/>
                  <a:pt x="6364" y="4159"/>
                  <a:pt x="6364" y="3970"/>
                </a:cubicBezTo>
                <a:lnTo>
                  <a:pt x="6364" y="3245"/>
                </a:lnTo>
                <a:cubicBezTo>
                  <a:pt x="6364" y="3056"/>
                  <a:pt x="6522" y="2899"/>
                  <a:pt x="6742" y="2899"/>
                </a:cubicBezTo>
                <a:close/>
                <a:moveTo>
                  <a:pt x="6017" y="5041"/>
                </a:moveTo>
                <a:cubicBezTo>
                  <a:pt x="6206" y="5041"/>
                  <a:pt x="6364" y="5198"/>
                  <a:pt x="6364" y="5387"/>
                </a:cubicBezTo>
                <a:lnTo>
                  <a:pt x="6364" y="6081"/>
                </a:lnTo>
                <a:cubicBezTo>
                  <a:pt x="6364" y="6301"/>
                  <a:pt x="6206" y="6427"/>
                  <a:pt x="6017" y="6427"/>
                </a:cubicBezTo>
                <a:cubicBezTo>
                  <a:pt x="5828" y="6427"/>
                  <a:pt x="5671" y="6301"/>
                  <a:pt x="5671" y="6081"/>
                </a:cubicBezTo>
                <a:lnTo>
                  <a:pt x="5671" y="5387"/>
                </a:lnTo>
                <a:cubicBezTo>
                  <a:pt x="5671" y="5198"/>
                  <a:pt x="5828" y="5041"/>
                  <a:pt x="6017" y="5041"/>
                </a:cubicBezTo>
                <a:close/>
                <a:moveTo>
                  <a:pt x="5324" y="7183"/>
                </a:moveTo>
                <a:cubicBezTo>
                  <a:pt x="5513" y="7183"/>
                  <a:pt x="5671" y="7341"/>
                  <a:pt x="5671" y="7561"/>
                </a:cubicBezTo>
                <a:lnTo>
                  <a:pt x="5671" y="8254"/>
                </a:lnTo>
                <a:cubicBezTo>
                  <a:pt x="5671" y="8443"/>
                  <a:pt x="5513" y="8601"/>
                  <a:pt x="5324" y="8601"/>
                </a:cubicBezTo>
                <a:cubicBezTo>
                  <a:pt x="5104" y="8601"/>
                  <a:pt x="4946" y="8443"/>
                  <a:pt x="4946" y="8254"/>
                </a:cubicBezTo>
                <a:lnTo>
                  <a:pt x="4946" y="7561"/>
                </a:lnTo>
                <a:cubicBezTo>
                  <a:pt x="4946" y="7341"/>
                  <a:pt x="5104" y="7183"/>
                  <a:pt x="5324" y="7183"/>
                </a:cubicBezTo>
                <a:close/>
                <a:moveTo>
                  <a:pt x="6742" y="7183"/>
                </a:moveTo>
                <a:cubicBezTo>
                  <a:pt x="6931" y="7183"/>
                  <a:pt x="7089" y="7341"/>
                  <a:pt x="7089" y="7561"/>
                </a:cubicBezTo>
                <a:lnTo>
                  <a:pt x="7089" y="8254"/>
                </a:lnTo>
                <a:cubicBezTo>
                  <a:pt x="7089" y="8443"/>
                  <a:pt x="6931" y="8601"/>
                  <a:pt x="6742" y="8601"/>
                </a:cubicBezTo>
                <a:cubicBezTo>
                  <a:pt x="6522" y="8601"/>
                  <a:pt x="6364" y="8443"/>
                  <a:pt x="6364" y="8254"/>
                </a:cubicBezTo>
                <a:lnTo>
                  <a:pt x="6364" y="7561"/>
                </a:lnTo>
                <a:cubicBezTo>
                  <a:pt x="6364" y="7341"/>
                  <a:pt x="6522" y="7183"/>
                  <a:pt x="6742" y="7183"/>
                </a:cubicBezTo>
                <a:close/>
                <a:moveTo>
                  <a:pt x="6017" y="9326"/>
                </a:moveTo>
                <a:cubicBezTo>
                  <a:pt x="6206" y="9326"/>
                  <a:pt x="6364" y="9483"/>
                  <a:pt x="6364" y="9672"/>
                </a:cubicBezTo>
                <a:lnTo>
                  <a:pt x="6364" y="10397"/>
                </a:lnTo>
                <a:cubicBezTo>
                  <a:pt x="6364" y="10586"/>
                  <a:pt x="6206" y="10743"/>
                  <a:pt x="6017" y="10743"/>
                </a:cubicBezTo>
                <a:cubicBezTo>
                  <a:pt x="5828" y="10743"/>
                  <a:pt x="5671" y="10586"/>
                  <a:pt x="5671" y="10397"/>
                </a:cubicBezTo>
                <a:lnTo>
                  <a:pt x="5671" y="9672"/>
                </a:lnTo>
                <a:cubicBezTo>
                  <a:pt x="5671" y="9483"/>
                  <a:pt x="5828" y="9326"/>
                  <a:pt x="6017" y="9326"/>
                </a:cubicBezTo>
                <a:close/>
                <a:moveTo>
                  <a:pt x="1418" y="0"/>
                </a:moveTo>
                <a:cubicBezTo>
                  <a:pt x="630" y="0"/>
                  <a:pt x="0" y="630"/>
                  <a:pt x="0" y="1418"/>
                </a:cubicBezTo>
                <a:lnTo>
                  <a:pt x="0" y="4631"/>
                </a:lnTo>
                <a:cubicBezTo>
                  <a:pt x="0" y="6396"/>
                  <a:pt x="1449" y="7876"/>
                  <a:pt x="3245" y="7876"/>
                </a:cubicBezTo>
                <a:lnTo>
                  <a:pt x="3623" y="7876"/>
                </a:lnTo>
                <a:lnTo>
                  <a:pt x="3623" y="11499"/>
                </a:lnTo>
                <a:lnTo>
                  <a:pt x="2552" y="11499"/>
                </a:lnTo>
                <a:cubicBezTo>
                  <a:pt x="2363" y="11499"/>
                  <a:pt x="2205" y="11657"/>
                  <a:pt x="2205" y="11846"/>
                </a:cubicBezTo>
                <a:cubicBezTo>
                  <a:pt x="2205" y="12035"/>
                  <a:pt x="2363" y="12193"/>
                  <a:pt x="2552" y="12193"/>
                </a:cubicBezTo>
                <a:lnTo>
                  <a:pt x="9704" y="12193"/>
                </a:lnTo>
                <a:cubicBezTo>
                  <a:pt x="9893" y="12193"/>
                  <a:pt x="10050" y="12035"/>
                  <a:pt x="10050" y="11846"/>
                </a:cubicBezTo>
                <a:cubicBezTo>
                  <a:pt x="10050" y="11657"/>
                  <a:pt x="9893" y="11499"/>
                  <a:pt x="9704" y="11499"/>
                </a:cubicBezTo>
                <a:lnTo>
                  <a:pt x="8632" y="11499"/>
                </a:lnTo>
                <a:lnTo>
                  <a:pt x="8632" y="10743"/>
                </a:lnTo>
                <a:lnTo>
                  <a:pt x="9010" y="10743"/>
                </a:lnTo>
                <a:cubicBezTo>
                  <a:pt x="10775" y="10743"/>
                  <a:pt x="12255" y="9294"/>
                  <a:pt x="12255" y="7498"/>
                </a:cubicBezTo>
                <a:lnTo>
                  <a:pt x="12255" y="5041"/>
                </a:lnTo>
                <a:cubicBezTo>
                  <a:pt x="12129" y="4253"/>
                  <a:pt x="11499" y="3623"/>
                  <a:pt x="10712" y="3623"/>
                </a:cubicBezTo>
                <a:cubicBezTo>
                  <a:pt x="9924" y="3623"/>
                  <a:pt x="9294" y="4253"/>
                  <a:pt x="9294" y="5041"/>
                </a:cubicBezTo>
                <a:lnTo>
                  <a:pt x="9294" y="7498"/>
                </a:lnTo>
                <a:cubicBezTo>
                  <a:pt x="9294" y="7719"/>
                  <a:pt x="9136" y="7876"/>
                  <a:pt x="8947" y="7876"/>
                </a:cubicBezTo>
                <a:lnTo>
                  <a:pt x="8538" y="7876"/>
                </a:lnTo>
                <a:lnTo>
                  <a:pt x="8538" y="3214"/>
                </a:lnTo>
                <a:cubicBezTo>
                  <a:pt x="8538" y="1827"/>
                  <a:pt x="7435" y="725"/>
                  <a:pt x="6049" y="725"/>
                </a:cubicBezTo>
                <a:cubicBezTo>
                  <a:pt x="4694" y="725"/>
                  <a:pt x="3592" y="1827"/>
                  <a:pt x="3592" y="3214"/>
                </a:cubicBezTo>
                <a:lnTo>
                  <a:pt x="3592" y="4978"/>
                </a:lnTo>
                <a:lnTo>
                  <a:pt x="3182" y="4978"/>
                </a:lnTo>
                <a:cubicBezTo>
                  <a:pt x="2993" y="4978"/>
                  <a:pt x="2835" y="4820"/>
                  <a:pt x="2835" y="4631"/>
                </a:cubicBezTo>
                <a:lnTo>
                  <a:pt x="2835" y="1418"/>
                </a:lnTo>
                <a:cubicBezTo>
                  <a:pt x="2835" y="630"/>
                  <a:pt x="2205" y="0"/>
                  <a:pt x="141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2" name="Google Shape;152;p17"/>
          <p:cNvGrpSpPr/>
          <p:nvPr/>
        </p:nvGrpSpPr>
        <p:grpSpPr>
          <a:xfrm>
            <a:off x="499831" y="2034769"/>
            <a:ext cx="347441" cy="417520"/>
            <a:chOff x="-16018450" y="4058400"/>
            <a:chExt cx="252850" cy="303850"/>
          </a:xfrm>
        </p:grpSpPr>
        <p:sp>
          <p:nvSpPr>
            <p:cNvPr id="153" name="Google Shape;153;p17"/>
            <p:cNvSpPr/>
            <p:nvPr/>
          </p:nvSpPr>
          <p:spPr>
            <a:xfrm>
              <a:off x="-15927875" y="4129900"/>
              <a:ext cx="88250" cy="89025"/>
            </a:xfrm>
            <a:custGeom>
              <a:rect b="b" l="l" r="r" t="t"/>
              <a:pathLst>
                <a:path extrusionOk="0" h="3561" w="3530">
                  <a:moveTo>
                    <a:pt x="1765" y="0"/>
                  </a:moveTo>
                  <a:cubicBezTo>
                    <a:pt x="788" y="0"/>
                    <a:pt x="1" y="788"/>
                    <a:pt x="1" y="1764"/>
                  </a:cubicBezTo>
                  <a:cubicBezTo>
                    <a:pt x="1" y="2772"/>
                    <a:pt x="788" y="3560"/>
                    <a:pt x="1765" y="3560"/>
                  </a:cubicBezTo>
                  <a:cubicBezTo>
                    <a:pt x="2742" y="3560"/>
                    <a:pt x="3529" y="2772"/>
                    <a:pt x="3529" y="1764"/>
                  </a:cubicBezTo>
                  <a:cubicBezTo>
                    <a:pt x="3529" y="788"/>
                    <a:pt x="2742" y="0"/>
                    <a:pt x="1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7"/>
            <p:cNvSpPr/>
            <p:nvPr/>
          </p:nvSpPr>
          <p:spPr>
            <a:xfrm>
              <a:off x="-16002700" y="4058400"/>
              <a:ext cx="237100" cy="233575"/>
            </a:xfrm>
            <a:custGeom>
              <a:rect b="b" l="l" r="r" t="t"/>
              <a:pathLst>
                <a:path extrusionOk="0" h="9343" w="9484">
                  <a:moveTo>
                    <a:pt x="4758" y="2167"/>
                  </a:moveTo>
                  <a:cubicBezTo>
                    <a:pt x="6144" y="2167"/>
                    <a:pt x="7247" y="3270"/>
                    <a:pt x="7247" y="4656"/>
                  </a:cubicBezTo>
                  <a:cubicBezTo>
                    <a:pt x="7247" y="6010"/>
                    <a:pt x="6144" y="7113"/>
                    <a:pt x="4758" y="7113"/>
                  </a:cubicBezTo>
                  <a:cubicBezTo>
                    <a:pt x="3372" y="7113"/>
                    <a:pt x="2269" y="6010"/>
                    <a:pt x="2269" y="4656"/>
                  </a:cubicBezTo>
                  <a:cubicBezTo>
                    <a:pt x="2269" y="3270"/>
                    <a:pt x="3372" y="2167"/>
                    <a:pt x="4758" y="2167"/>
                  </a:cubicBezTo>
                  <a:close/>
                  <a:moveTo>
                    <a:pt x="4742" y="1"/>
                  </a:moveTo>
                  <a:cubicBezTo>
                    <a:pt x="4648" y="1"/>
                    <a:pt x="4553" y="40"/>
                    <a:pt x="4474" y="119"/>
                  </a:cubicBezTo>
                  <a:cubicBezTo>
                    <a:pt x="4159" y="434"/>
                    <a:pt x="3939" y="781"/>
                    <a:pt x="3813" y="1222"/>
                  </a:cubicBezTo>
                  <a:cubicBezTo>
                    <a:pt x="3498" y="938"/>
                    <a:pt x="3120" y="686"/>
                    <a:pt x="2679" y="623"/>
                  </a:cubicBezTo>
                  <a:cubicBezTo>
                    <a:pt x="2655" y="619"/>
                    <a:pt x="2630" y="617"/>
                    <a:pt x="2606" y="617"/>
                  </a:cubicBezTo>
                  <a:cubicBezTo>
                    <a:pt x="2437" y="617"/>
                    <a:pt x="2265" y="710"/>
                    <a:pt x="2238" y="875"/>
                  </a:cubicBezTo>
                  <a:cubicBezTo>
                    <a:pt x="2112" y="1285"/>
                    <a:pt x="2112" y="1726"/>
                    <a:pt x="2206" y="2135"/>
                  </a:cubicBezTo>
                  <a:cubicBezTo>
                    <a:pt x="2001" y="2092"/>
                    <a:pt x="1797" y="2068"/>
                    <a:pt x="1595" y="2068"/>
                  </a:cubicBezTo>
                  <a:cubicBezTo>
                    <a:pt x="1362" y="2068"/>
                    <a:pt x="1134" y="2099"/>
                    <a:pt x="914" y="2167"/>
                  </a:cubicBezTo>
                  <a:cubicBezTo>
                    <a:pt x="694" y="2198"/>
                    <a:pt x="599" y="2387"/>
                    <a:pt x="662" y="2608"/>
                  </a:cubicBezTo>
                  <a:cubicBezTo>
                    <a:pt x="788" y="3018"/>
                    <a:pt x="977" y="3396"/>
                    <a:pt x="1261" y="3742"/>
                  </a:cubicBezTo>
                  <a:cubicBezTo>
                    <a:pt x="851" y="3868"/>
                    <a:pt x="473" y="4089"/>
                    <a:pt x="158" y="4404"/>
                  </a:cubicBezTo>
                  <a:cubicBezTo>
                    <a:pt x="1" y="4561"/>
                    <a:pt x="1" y="4750"/>
                    <a:pt x="158" y="4908"/>
                  </a:cubicBezTo>
                  <a:cubicBezTo>
                    <a:pt x="473" y="5223"/>
                    <a:pt x="820" y="5475"/>
                    <a:pt x="1261" y="5601"/>
                  </a:cubicBezTo>
                  <a:cubicBezTo>
                    <a:pt x="977" y="5916"/>
                    <a:pt x="757" y="6294"/>
                    <a:pt x="662" y="6735"/>
                  </a:cubicBezTo>
                  <a:cubicBezTo>
                    <a:pt x="631" y="6924"/>
                    <a:pt x="757" y="7113"/>
                    <a:pt x="914" y="7176"/>
                  </a:cubicBezTo>
                  <a:cubicBezTo>
                    <a:pt x="1140" y="7228"/>
                    <a:pt x="1375" y="7252"/>
                    <a:pt x="1614" y="7252"/>
                  </a:cubicBezTo>
                  <a:cubicBezTo>
                    <a:pt x="1810" y="7252"/>
                    <a:pt x="2008" y="7236"/>
                    <a:pt x="2206" y="7208"/>
                  </a:cubicBezTo>
                  <a:lnTo>
                    <a:pt x="2206" y="7208"/>
                  </a:lnTo>
                  <a:cubicBezTo>
                    <a:pt x="2112" y="7649"/>
                    <a:pt x="2112" y="8058"/>
                    <a:pt x="2238" y="8468"/>
                  </a:cubicBezTo>
                  <a:cubicBezTo>
                    <a:pt x="2262" y="8613"/>
                    <a:pt x="2397" y="8721"/>
                    <a:pt x="2544" y="8721"/>
                  </a:cubicBezTo>
                  <a:cubicBezTo>
                    <a:pt x="2589" y="8721"/>
                    <a:pt x="2634" y="8711"/>
                    <a:pt x="2679" y="8688"/>
                  </a:cubicBezTo>
                  <a:cubicBezTo>
                    <a:pt x="3120" y="8594"/>
                    <a:pt x="3466" y="8373"/>
                    <a:pt x="3813" y="8121"/>
                  </a:cubicBezTo>
                  <a:cubicBezTo>
                    <a:pt x="3939" y="8499"/>
                    <a:pt x="4159" y="8909"/>
                    <a:pt x="4474" y="9224"/>
                  </a:cubicBezTo>
                  <a:cubicBezTo>
                    <a:pt x="4553" y="9303"/>
                    <a:pt x="4648" y="9342"/>
                    <a:pt x="4742" y="9342"/>
                  </a:cubicBezTo>
                  <a:cubicBezTo>
                    <a:pt x="4837" y="9342"/>
                    <a:pt x="4931" y="9303"/>
                    <a:pt x="5010" y="9224"/>
                  </a:cubicBezTo>
                  <a:cubicBezTo>
                    <a:pt x="5325" y="8909"/>
                    <a:pt x="5546" y="8531"/>
                    <a:pt x="5672" y="8121"/>
                  </a:cubicBezTo>
                  <a:cubicBezTo>
                    <a:pt x="5987" y="8342"/>
                    <a:pt x="6365" y="8594"/>
                    <a:pt x="6806" y="8688"/>
                  </a:cubicBezTo>
                  <a:cubicBezTo>
                    <a:pt x="6840" y="8700"/>
                    <a:pt x="6875" y="8705"/>
                    <a:pt x="6910" y="8705"/>
                  </a:cubicBezTo>
                  <a:cubicBezTo>
                    <a:pt x="7068" y="8705"/>
                    <a:pt x="7221" y="8597"/>
                    <a:pt x="7247" y="8468"/>
                  </a:cubicBezTo>
                  <a:cubicBezTo>
                    <a:pt x="7373" y="8027"/>
                    <a:pt x="7373" y="7586"/>
                    <a:pt x="7278" y="7208"/>
                  </a:cubicBezTo>
                  <a:lnTo>
                    <a:pt x="7278" y="7208"/>
                  </a:lnTo>
                  <a:cubicBezTo>
                    <a:pt x="7477" y="7236"/>
                    <a:pt x="7675" y="7252"/>
                    <a:pt x="7870" y="7252"/>
                  </a:cubicBezTo>
                  <a:cubicBezTo>
                    <a:pt x="8110" y="7252"/>
                    <a:pt x="8345" y="7228"/>
                    <a:pt x="8570" y="7176"/>
                  </a:cubicBezTo>
                  <a:cubicBezTo>
                    <a:pt x="8791" y="7113"/>
                    <a:pt x="8885" y="6924"/>
                    <a:pt x="8822" y="6735"/>
                  </a:cubicBezTo>
                  <a:cubicBezTo>
                    <a:pt x="8696" y="6294"/>
                    <a:pt x="8507" y="5947"/>
                    <a:pt x="8224" y="5601"/>
                  </a:cubicBezTo>
                  <a:cubicBezTo>
                    <a:pt x="8633" y="5475"/>
                    <a:pt x="9011" y="5223"/>
                    <a:pt x="9326" y="4908"/>
                  </a:cubicBezTo>
                  <a:cubicBezTo>
                    <a:pt x="9484" y="4750"/>
                    <a:pt x="9484" y="4561"/>
                    <a:pt x="9326" y="4404"/>
                  </a:cubicBezTo>
                  <a:cubicBezTo>
                    <a:pt x="9011" y="4089"/>
                    <a:pt x="8665" y="3868"/>
                    <a:pt x="8224" y="3742"/>
                  </a:cubicBezTo>
                  <a:cubicBezTo>
                    <a:pt x="8507" y="3427"/>
                    <a:pt x="8728" y="3018"/>
                    <a:pt x="8822" y="2608"/>
                  </a:cubicBezTo>
                  <a:cubicBezTo>
                    <a:pt x="8854" y="2387"/>
                    <a:pt x="8728" y="2198"/>
                    <a:pt x="8570" y="2167"/>
                  </a:cubicBezTo>
                  <a:cubicBezTo>
                    <a:pt x="8351" y="2099"/>
                    <a:pt x="8122" y="2068"/>
                    <a:pt x="7889" y="2068"/>
                  </a:cubicBezTo>
                  <a:cubicBezTo>
                    <a:pt x="7688" y="2068"/>
                    <a:pt x="7483" y="2092"/>
                    <a:pt x="7278" y="2135"/>
                  </a:cubicBezTo>
                  <a:cubicBezTo>
                    <a:pt x="7373" y="1694"/>
                    <a:pt x="7373" y="1253"/>
                    <a:pt x="7247" y="875"/>
                  </a:cubicBezTo>
                  <a:cubicBezTo>
                    <a:pt x="7223" y="705"/>
                    <a:pt x="7086" y="591"/>
                    <a:pt x="6938" y="591"/>
                  </a:cubicBezTo>
                  <a:cubicBezTo>
                    <a:pt x="6894" y="591"/>
                    <a:pt x="6849" y="602"/>
                    <a:pt x="6806" y="623"/>
                  </a:cubicBezTo>
                  <a:cubicBezTo>
                    <a:pt x="6365" y="749"/>
                    <a:pt x="6018" y="938"/>
                    <a:pt x="5672" y="1222"/>
                  </a:cubicBezTo>
                  <a:cubicBezTo>
                    <a:pt x="5546" y="812"/>
                    <a:pt x="5325" y="434"/>
                    <a:pt x="5010" y="119"/>
                  </a:cubicBezTo>
                  <a:cubicBezTo>
                    <a:pt x="4931" y="40"/>
                    <a:pt x="4837" y="1"/>
                    <a:pt x="47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7"/>
            <p:cNvSpPr/>
            <p:nvPr/>
          </p:nvSpPr>
          <p:spPr>
            <a:xfrm>
              <a:off x="-16018450" y="4253550"/>
              <a:ext cx="129200" cy="108700"/>
            </a:xfrm>
            <a:custGeom>
              <a:rect b="b" l="l" r="r" t="t"/>
              <a:pathLst>
                <a:path extrusionOk="0" h="4348" w="5168">
                  <a:moveTo>
                    <a:pt x="1009" y="0"/>
                  </a:moveTo>
                  <a:cubicBezTo>
                    <a:pt x="410" y="693"/>
                    <a:pt x="1" y="1607"/>
                    <a:pt x="1" y="2615"/>
                  </a:cubicBezTo>
                  <a:lnTo>
                    <a:pt x="1" y="4001"/>
                  </a:lnTo>
                  <a:lnTo>
                    <a:pt x="32" y="4001"/>
                  </a:lnTo>
                  <a:cubicBezTo>
                    <a:pt x="32" y="4190"/>
                    <a:pt x="190" y="4348"/>
                    <a:pt x="410" y="4348"/>
                  </a:cubicBezTo>
                  <a:lnTo>
                    <a:pt x="1796" y="4348"/>
                  </a:lnTo>
                  <a:cubicBezTo>
                    <a:pt x="3214" y="4348"/>
                    <a:pt x="4443" y="3560"/>
                    <a:pt x="5167" y="2426"/>
                  </a:cubicBezTo>
                  <a:cubicBezTo>
                    <a:pt x="4915" y="2237"/>
                    <a:pt x="4411" y="1733"/>
                    <a:pt x="4159" y="1355"/>
                  </a:cubicBezTo>
                  <a:cubicBezTo>
                    <a:pt x="3750" y="1576"/>
                    <a:pt x="3309" y="1670"/>
                    <a:pt x="2836" y="1796"/>
                  </a:cubicBezTo>
                  <a:cubicBezTo>
                    <a:pt x="2805" y="1801"/>
                    <a:pt x="2774" y="1804"/>
                    <a:pt x="2743" y="1804"/>
                  </a:cubicBezTo>
                  <a:cubicBezTo>
                    <a:pt x="2580" y="1804"/>
                    <a:pt x="2421" y="1734"/>
                    <a:pt x="2395" y="1576"/>
                  </a:cubicBezTo>
                  <a:cubicBezTo>
                    <a:pt x="2269" y="1040"/>
                    <a:pt x="2111" y="662"/>
                    <a:pt x="2080" y="189"/>
                  </a:cubicBezTo>
                  <a:cubicBezTo>
                    <a:pt x="1702" y="158"/>
                    <a:pt x="1418" y="63"/>
                    <a:pt x="10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7"/>
            <p:cNvSpPr/>
            <p:nvPr/>
          </p:nvSpPr>
          <p:spPr>
            <a:xfrm>
              <a:off x="-15876675" y="4254325"/>
              <a:ext cx="107925" cy="90600"/>
            </a:xfrm>
            <a:custGeom>
              <a:rect b="b" l="l" r="r" t="t"/>
              <a:pathLst>
                <a:path extrusionOk="0" h="3624" w="4317">
                  <a:moveTo>
                    <a:pt x="3750" y="1"/>
                  </a:moveTo>
                  <a:cubicBezTo>
                    <a:pt x="3466" y="64"/>
                    <a:pt x="3277" y="127"/>
                    <a:pt x="2993" y="127"/>
                  </a:cubicBezTo>
                  <a:cubicBezTo>
                    <a:pt x="2962" y="599"/>
                    <a:pt x="2836" y="977"/>
                    <a:pt x="2678" y="1482"/>
                  </a:cubicBezTo>
                  <a:cubicBezTo>
                    <a:pt x="2653" y="1657"/>
                    <a:pt x="2509" y="1753"/>
                    <a:pt x="2355" y="1753"/>
                  </a:cubicBezTo>
                  <a:cubicBezTo>
                    <a:pt x="2316" y="1753"/>
                    <a:pt x="2276" y="1746"/>
                    <a:pt x="2237" y="1734"/>
                  </a:cubicBezTo>
                  <a:cubicBezTo>
                    <a:pt x="1733" y="1608"/>
                    <a:pt x="1292" y="1482"/>
                    <a:pt x="914" y="1292"/>
                  </a:cubicBezTo>
                  <a:cubicBezTo>
                    <a:pt x="631" y="1702"/>
                    <a:pt x="347" y="1923"/>
                    <a:pt x="1" y="2269"/>
                  </a:cubicBezTo>
                  <a:cubicBezTo>
                    <a:pt x="599" y="3057"/>
                    <a:pt x="1481" y="3592"/>
                    <a:pt x="2552" y="3592"/>
                  </a:cubicBezTo>
                  <a:lnTo>
                    <a:pt x="3970" y="3592"/>
                  </a:lnTo>
                  <a:lnTo>
                    <a:pt x="3970" y="3624"/>
                  </a:lnTo>
                  <a:cubicBezTo>
                    <a:pt x="4159" y="3624"/>
                    <a:pt x="4317" y="3466"/>
                    <a:pt x="4317" y="3277"/>
                  </a:cubicBezTo>
                  <a:lnTo>
                    <a:pt x="4317" y="1860"/>
                  </a:lnTo>
                  <a:cubicBezTo>
                    <a:pt x="4317" y="1166"/>
                    <a:pt x="4096" y="536"/>
                    <a:pt x="37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57" name="Google Shape;15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3050" y="1102175"/>
            <a:ext cx="2153000" cy="21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6225" y="285742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Fira Sans"/>
                <a:ea typeface="Fira Sans"/>
                <a:cs typeface="Fira Sans"/>
                <a:sym typeface="Fira Sans"/>
              </a:rPr>
              <a:t>Flujo de Ingresos</a:t>
            </a:r>
            <a:endParaRPr b="1" sz="28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64" name="Google Shape;164;p18"/>
          <p:cNvSpPr/>
          <p:nvPr/>
        </p:nvSpPr>
        <p:spPr>
          <a:xfrm>
            <a:off x="684375" y="1161525"/>
            <a:ext cx="4069398" cy="3556564"/>
          </a:xfrm>
          <a:custGeom>
            <a:rect b="b" l="l" r="r" t="t"/>
            <a:pathLst>
              <a:path extrusionOk="0" h="35531" w="48402">
                <a:moveTo>
                  <a:pt x="72" y="0"/>
                </a:moveTo>
                <a:lnTo>
                  <a:pt x="0" y="35530"/>
                </a:lnTo>
                <a:lnTo>
                  <a:pt x="2994" y="30110"/>
                </a:lnTo>
                <a:cubicBezTo>
                  <a:pt x="3065" y="30020"/>
                  <a:pt x="3649" y="29312"/>
                  <a:pt x="4872" y="29312"/>
                </a:cubicBezTo>
                <a:lnTo>
                  <a:pt x="20653" y="29312"/>
                </a:lnTo>
                <a:cubicBezTo>
                  <a:pt x="21134" y="29312"/>
                  <a:pt x="48190" y="29315"/>
                  <a:pt x="48401" y="29315"/>
                </a:cubicBezTo>
                <a:lnTo>
                  <a:pt x="48401" y="5674"/>
                </a:lnTo>
                <a:cubicBezTo>
                  <a:pt x="48190" y="5674"/>
                  <a:pt x="21133" y="5679"/>
                  <a:pt x="20653" y="5679"/>
                </a:cubicBezTo>
                <a:lnTo>
                  <a:pt x="4872" y="5679"/>
                </a:lnTo>
                <a:cubicBezTo>
                  <a:pt x="3557" y="5679"/>
                  <a:pt x="3052" y="4937"/>
                  <a:pt x="2994" y="4850"/>
                </a:cubicBezTo>
                <a:lnTo>
                  <a:pt x="7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8"/>
          <p:cNvSpPr/>
          <p:nvPr/>
        </p:nvSpPr>
        <p:spPr>
          <a:xfrm>
            <a:off x="684459" y="1824682"/>
            <a:ext cx="4388379" cy="2226369"/>
          </a:xfrm>
          <a:custGeom>
            <a:rect b="b" l="l" r="r" t="t"/>
            <a:pathLst>
              <a:path extrusionOk="0" h="22242" w="52196">
                <a:moveTo>
                  <a:pt x="0" y="0"/>
                </a:moveTo>
                <a:lnTo>
                  <a:pt x="0" y="22241"/>
                </a:lnTo>
                <a:cubicBezTo>
                  <a:pt x="0" y="22241"/>
                  <a:pt x="3423" y="18708"/>
                  <a:pt x="3559" y="18643"/>
                </a:cubicBezTo>
                <a:cubicBezTo>
                  <a:pt x="3821" y="18517"/>
                  <a:pt x="4390" y="18330"/>
                  <a:pt x="5459" y="18312"/>
                </a:cubicBezTo>
                <a:lnTo>
                  <a:pt x="23172" y="18312"/>
                </a:lnTo>
                <a:cubicBezTo>
                  <a:pt x="23711" y="18312"/>
                  <a:pt x="51958" y="18311"/>
                  <a:pt x="52195" y="18311"/>
                </a:cubicBezTo>
                <a:lnTo>
                  <a:pt x="52195" y="3551"/>
                </a:lnTo>
                <a:cubicBezTo>
                  <a:pt x="51958" y="3551"/>
                  <a:pt x="23711" y="3535"/>
                  <a:pt x="23172" y="3535"/>
                </a:cubicBezTo>
                <a:lnTo>
                  <a:pt x="5459" y="3535"/>
                </a:lnTo>
                <a:cubicBezTo>
                  <a:pt x="4492" y="3535"/>
                  <a:pt x="3855" y="3310"/>
                  <a:pt x="3559" y="3174"/>
                </a:cubicBezTo>
                <a:cubicBezTo>
                  <a:pt x="3432" y="3117"/>
                  <a:pt x="0" y="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8"/>
          <p:cNvSpPr/>
          <p:nvPr/>
        </p:nvSpPr>
        <p:spPr>
          <a:xfrm>
            <a:off x="684375" y="2440292"/>
            <a:ext cx="4787987" cy="995269"/>
          </a:xfrm>
          <a:custGeom>
            <a:rect b="b" l="l" r="r" t="t"/>
            <a:pathLst>
              <a:path extrusionOk="0" h="9943" w="56949">
                <a:moveTo>
                  <a:pt x="0" y="1"/>
                </a:moveTo>
                <a:lnTo>
                  <a:pt x="0" y="9942"/>
                </a:lnTo>
                <a:lnTo>
                  <a:pt x="3559" y="8423"/>
                </a:lnTo>
                <a:cubicBezTo>
                  <a:pt x="3559" y="8423"/>
                  <a:pt x="3830" y="8162"/>
                  <a:pt x="5945" y="8162"/>
                </a:cubicBezTo>
                <a:lnTo>
                  <a:pt x="25251" y="8162"/>
                </a:lnTo>
                <a:cubicBezTo>
                  <a:pt x="25840" y="8162"/>
                  <a:pt x="56690" y="8160"/>
                  <a:pt x="56949" y="8160"/>
                </a:cubicBezTo>
                <a:lnTo>
                  <a:pt x="56949" y="1654"/>
                </a:lnTo>
                <a:cubicBezTo>
                  <a:pt x="56690" y="1654"/>
                  <a:pt x="25839" y="1639"/>
                  <a:pt x="25251" y="1639"/>
                </a:cubicBezTo>
                <a:lnTo>
                  <a:pt x="5945" y="1639"/>
                </a:lnTo>
                <a:cubicBezTo>
                  <a:pt x="3830" y="1639"/>
                  <a:pt x="3559" y="1416"/>
                  <a:pt x="3559" y="1416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8"/>
          <p:cNvSpPr/>
          <p:nvPr/>
        </p:nvSpPr>
        <p:spPr>
          <a:xfrm>
            <a:off x="-4" y="1161525"/>
            <a:ext cx="691574" cy="3546855"/>
          </a:xfrm>
          <a:custGeom>
            <a:rect b="b" l="l" r="r" t="t"/>
            <a:pathLst>
              <a:path extrusionOk="0" h="35434" w="6909">
                <a:moveTo>
                  <a:pt x="0" y="0"/>
                </a:moveTo>
                <a:lnTo>
                  <a:pt x="0" y="35433"/>
                </a:lnTo>
                <a:lnTo>
                  <a:pt x="6909" y="35433"/>
                </a:lnTo>
                <a:lnTo>
                  <a:pt x="690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8"/>
          <p:cNvSpPr/>
          <p:nvPr/>
        </p:nvSpPr>
        <p:spPr>
          <a:xfrm>
            <a:off x="-4" y="1831585"/>
            <a:ext cx="691574" cy="2211754"/>
          </a:xfrm>
          <a:custGeom>
            <a:rect b="b" l="l" r="r" t="t"/>
            <a:pathLst>
              <a:path extrusionOk="0" h="22096" w="6909">
                <a:moveTo>
                  <a:pt x="0" y="1"/>
                </a:moveTo>
                <a:lnTo>
                  <a:pt x="0" y="22096"/>
                </a:lnTo>
                <a:lnTo>
                  <a:pt x="6909" y="22096"/>
                </a:lnTo>
                <a:lnTo>
                  <a:pt x="690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8"/>
          <p:cNvSpPr/>
          <p:nvPr/>
        </p:nvSpPr>
        <p:spPr>
          <a:xfrm>
            <a:off x="-4" y="2442687"/>
            <a:ext cx="691574" cy="988763"/>
          </a:xfrm>
          <a:custGeom>
            <a:rect b="b" l="l" r="r" t="t"/>
            <a:pathLst>
              <a:path extrusionOk="0" h="9878" w="6909">
                <a:moveTo>
                  <a:pt x="0" y="0"/>
                </a:moveTo>
                <a:lnTo>
                  <a:pt x="0" y="9877"/>
                </a:lnTo>
                <a:lnTo>
                  <a:pt x="6909" y="9877"/>
                </a:lnTo>
                <a:lnTo>
                  <a:pt x="690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8"/>
          <p:cNvSpPr txBox="1"/>
          <p:nvPr/>
        </p:nvSpPr>
        <p:spPr>
          <a:xfrm>
            <a:off x="1963349" y="1778400"/>
            <a:ext cx="19875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Ingreso por venta directa</a:t>
            </a:r>
            <a:endParaRPr b="1"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2224202" y="3723348"/>
            <a:ext cx="13089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2" name="Google Shape;172;p18"/>
          <p:cNvSpPr txBox="1"/>
          <p:nvPr/>
        </p:nvSpPr>
        <p:spPr>
          <a:xfrm>
            <a:off x="2302652" y="2204887"/>
            <a:ext cx="13089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2004925" y="2750875"/>
            <a:ext cx="14283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Costo fijo </a:t>
            </a:r>
            <a:endParaRPr b="1"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6905692" y="3535784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5" name="Google Shape;175;p18"/>
          <p:cNvSpPr txBox="1"/>
          <p:nvPr/>
        </p:nvSpPr>
        <p:spPr>
          <a:xfrm>
            <a:off x="6830500" y="3931025"/>
            <a:ext cx="1926600" cy="8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Envíos</a:t>
            </a: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$60.00- $100.00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Dependiendo de la distancia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6830492" y="1079546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6954550" y="2573878"/>
            <a:ext cx="19266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18000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Inversion 10,00.00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Renta bodega  $3200.00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Maquinaria  $3,500.00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 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8" name="Google Shape;178;p18"/>
          <p:cNvSpPr txBox="1"/>
          <p:nvPr/>
        </p:nvSpPr>
        <p:spPr>
          <a:xfrm>
            <a:off x="6012400" y="3418104"/>
            <a:ext cx="712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chemeClr val="accent4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9" name="Google Shape;179;p18"/>
          <p:cNvSpPr txBox="1"/>
          <p:nvPr/>
        </p:nvSpPr>
        <p:spPr>
          <a:xfrm>
            <a:off x="6402000" y="1874250"/>
            <a:ext cx="2284800" cy="4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2400">
              <a:solidFill>
                <a:schemeClr val="accent4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6012400" y="1132104"/>
            <a:ext cx="712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01</a:t>
            </a:r>
            <a:endParaRPr b="1" sz="2400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6012400" y="2656104"/>
            <a:ext cx="712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chemeClr val="accent6"/>
                </a:solidFill>
                <a:latin typeface="Fira Sans"/>
                <a:ea typeface="Fira Sans"/>
                <a:cs typeface="Fira Sans"/>
                <a:sym typeface="Fira Sans"/>
              </a:rPr>
              <a:t>02</a:t>
            </a:r>
            <a:endParaRPr b="1" sz="2400">
              <a:solidFill>
                <a:schemeClr val="accent6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2" name="Google Shape;182;p18"/>
          <p:cNvSpPr txBox="1"/>
          <p:nvPr/>
        </p:nvSpPr>
        <p:spPr>
          <a:xfrm>
            <a:off x="6012400" y="4180104"/>
            <a:ext cx="7125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03</a:t>
            </a:r>
            <a:endParaRPr b="1" sz="2400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3" name="Google Shape;183;p18"/>
          <p:cNvSpPr txBox="1"/>
          <p:nvPr/>
        </p:nvSpPr>
        <p:spPr>
          <a:xfrm>
            <a:off x="6924100" y="1079550"/>
            <a:ext cx="1987500" cy="13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$500.00 por 2000.00 piezas 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$520- 450g  - proteina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$1,200.00-15 kg perro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$600- 5 kg gato</a:t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84" name="Google Shape;184;p18"/>
          <p:cNvSpPr txBox="1"/>
          <p:nvPr/>
        </p:nvSpPr>
        <p:spPr>
          <a:xfrm>
            <a:off x="2004925" y="3723350"/>
            <a:ext cx="1428300" cy="3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2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Costo variable</a:t>
            </a:r>
            <a:endParaRPr b="1" sz="12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"/>
          <p:cNvSpPr txBox="1"/>
          <p:nvPr/>
        </p:nvSpPr>
        <p:spPr>
          <a:xfrm>
            <a:off x="128000" y="44978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Fira Sans"/>
                <a:ea typeface="Fira Sans"/>
                <a:cs typeface="Fira Sans"/>
                <a:sym typeface="Fira Sans"/>
              </a:rPr>
              <a:t>Recursos clave</a:t>
            </a:r>
            <a:endParaRPr b="1" sz="28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90" name="Google Shape;190;p19"/>
          <p:cNvGrpSpPr/>
          <p:nvPr/>
        </p:nvGrpSpPr>
        <p:grpSpPr>
          <a:xfrm>
            <a:off x="2471550" y="454670"/>
            <a:ext cx="2009341" cy="3376165"/>
            <a:chOff x="2520050" y="1350995"/>
            <a:chExt cx="2009341" cy="3376165"/>
          </a:xfrm>
        </p:grpSpPr>
        <p:sp>
          <p:nvSpPr>
            <p:cNvPr id="191" name="Google Shape;191;p19"/>
            <p:cNvSpPr/>
            <p:nvPr/>
          </p:nvSpPr>
          <p:spPr>
            <a:xfrm>
              <a:off x="4154287" y="2826964"/>
              <a:ext cx="375104" cy="1900195"/>
            </a:xfrm>
            <a:custGeom>
              <a:rect b="b" l="l" r="r" t="t"/>
              <a:pathLst>
                <a:path extrusionOk="0" h="43125" w="8513">
                  <a:moveTo>
                    <a:pt x="1" y="1"/>
                  </a:moveTo>
                  <a:lnTo>
                    <a:pt x="1" y="1422"/>
                  </a:lnTo>
                  <a:lnTo>
                    <a:pt x="5184" y="1422"/>
                  </a:lnTo>
                  <a:cubicBezTo>
                    <a:pt x="6236" y="1422"/>
                    <a:pt x="7091" y="2277"/>
                    <a:pt x="7091" y="3329"/>
                  </a:cubicBezTo>
                  <a:lnTo>
                    <a:pt x="7091" y="43124"/>
                  </a:lnTo>
                  <a:lnTo>
                    <a:pt x="8513" y="43124"/>
                  </a:lnTo>
                  <a:lnTo>
                    <a:pt x="8513" y="3330"/>
                  </a:lnTo>
                  <a:cubicBezTo>
                    <a:pt x="8513" y="1495"/>
                    <a:pt x="7019" y="1"/>
                    <a:pt x="5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9"/>
            <p:cNvSpPr/>
            <p:nvPr/>
          </p:nvSpPr>
          <p:spPr>
            <a:xfrm>
              <a:off x="2520050" y="1441588"/>
              <a:ext cx="375104" cy="1448467"/>
            </a:xfrm>
            <a:custGeom>
              <a:rect b="b" l="l" r="r" t="t"/>
              <a:pathLst>
                <a:path extrusionOk="0" h="32873" w="8513">
                  <a:moveTo>
                    <a:pt x="3331" y="0"/>
                  </a:moveTo>
                  <a:cubicBezTo>
                    <a:pt x="1494" y="0"/>
                    <a:pt x="0" y="1493"/>
                    <a:pt x="0" y="3330"/>
                  </a:cubicBezTo>
                  <a:lnTo>
                    <a:pt x="0" y="29543"/>
                  </a:lnTo>
                  <a:cubicBezTo>
                    <a:pt x="0" y="31378"/>
                    <a:pt x="1494" y="32872"/>
                    <a:pt x="3330" y="32872"/>
                  </a:cubicBezTo>
                  <a:lnTo>
                    <a:pt x="8512" y="32872"/>
                  </a:lnTo>
                  <a:lnTo>
                    <a:pt x="8512" y="31452"/>
                  </a:lnTo>
                  <a:lnTo>
                    <a:pt x="3330" y="31452"/>
                  </a:lnTo>
                  <a:cubicBezTo>
                    <a:pt x="2279" y="31452"/>
                    <a:pt x="1422" y="30597"/>
                    <a:pt x="1422" y="29544"/>
                  </a:cubicBezTo>
                  <a:lnTo>
                    <a:pt x="1422" y="3330"/>
                  </a:lnTo>
                  <a:cubicBezTo>
                    <a:pt x="1422" y="2277"/>
                    <a:pt x="2279" y="1421"/>
                    <a:pt x="3331" y="1421"/>
                  </a:cubicBezTo>
                  <a:lnTo>
                    <a:pt x="8512" y="1421"/>
                  </a:lnTo>
                  <a:lnTo>
                    <a:pt x="85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19"/>
            <p:cNvSpPr/>
            <p:nvPr/>
          </p:nvSpPr>
          <p:spPr>
            <a:xfrm>
              <a:off x="2693392" y="2710594"/>
              <a:ext cx="1593520" cy="295307"/>
            </a:xfrm>
            <a:custGeom>
              <a:rect b="b" l="l" r="r" t="t"/>
              <a:pathLst>
                <a:path extrusionOk="0" h="6702" w="36165">
                  <a:moveTo>
                    <a:pt x="2550" y="1"/>
                  </a:moveTo>
                  <a:cubicBezTo>
                    <a:pt x="1148" y="1"/>
                    <a:pt x="0" y="1148"/>
                    <a:pt x="0" y="2550"/>
                  </a:cubicBezTo>
                  <a:lnTo>
                    <a:pt x="0" y="4152"/>
                  </a:lnTo>
                  <a:cubicBezTo>
                    <a:pt x="0" y="5554"/>
                    <a:pt x="1148" y="6702"/>
                    <a:pt x="2550" y="6702"/>
                  </a:cubicBezTo>
                  <a:lnTo>
                    <a:pt x="33616" y="6702"/>
                  </a:lnTo>
                  <a:cubicBezTo>
                    <a:pt x="35018" y="6702"/>
                    <a:pt x="36165" y="5554"/>
                    <a:pt x="36165" y="4152"/>
                  </a:cubicBezTo>
                  <a:lnTo>
                    <a:pt x="36165" y="2550"/>
                  </a:lnTo>
                  <a:cubicBezTo>
                    <a:pt x="36165" y="1148"/>
                    <a:pt x="35018" y="1"/>
                    <a:pt x="33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9"/>
            <p:cNvSpPr/>
            <p:nvPr/>
          </p:nvSpPr>
          <p:spPr>
            <a:xfrm>
              <a:off x="2751731" y="1350995"/>
              <a:ext cx="835425" cy="231504"/>
            </a:xfrm>
            <a:custGeom>
              <a:rect b="b" l="l" r="r" t="t"/>
              <a:pathLst>
                <a:path extrusionOk="0" h="5254" w="18960">
                  <a:moveTo>
                    <a:pt x="1893" y="1"/>
                  </a:moveTo>
                  <a:cubicBezTo>
                    <a:pt x="853" y="1"/>
                    <a:pt x="0" y="853"/>
                    <a:pt x="0" y="1894"/>
                  </a:cubicBezTo>
                  <a:lnTo>
                    <a:pt x="0" y="3361"/>
                  </a:lnTo>
                  <a:cubicBezTo>
                    <a:pt x="0" y="4402"/>
                    <a:pt x="853" y="5254"/>
                    <a:pt x="1893" y="5254"/>
                  </a:cubicBezTo>
                  <a:lnTo>
                    <a:pt x="17067" y="5254"/>
                  </a:lnTo>
                  <a:cubicBezTo>
                    <a:pt x="18109" y="5254"/>
                    <a:pt x="18960" y="4402"/>
                    <a:pt x="18960" y="3361"/>
                  </a:cubicBezTo>
                  <a:lnTo>
                    <a:pt x="18960" y="1894"/>
                  </a:lnTo>
                  <a:cubicBezTo>
                    <a:pt x="18960" y="853"/>
                    <a:pt x="18109" y="1"/>
                    <a:pt x="170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5" name="Google Shape;195;p19"/>
          <p:cNvGrpSpPr/>
          <p:nvPr/>
        </p:nvGrpSpPr>
        <p:grpSpPr>
          <a:xfrm>
            <a:off x="4487366" y="256075"/>
            <a:ext cx="2056708" cy="3580433"/>
            <a:chOff x="4567241" y="1146725"/>
            <a:chExt cx="2056708" cy="3580433"/>
          </a:xfrm>
        </p:grpSpPr>
        <p:sp>
          <p:nvSpPr>
            <p:cNvPr id="196" name="Google Shape;196;p19"/>
            <p:cNvSpPr/>
            <p:nvPr/>
          </p:nvSpPr>
          <p:spPr>
            <a:xfrm>
              <a:off x="6248889" y="1237313"/>
              <a:ext cx="375060" cy="1341042"/>
            </a:xfrm>
            <a:custGeom>
              <a:rect b="b" l="l" r="r" t="t"/>
              <a:pathLst>
                <a:path extrusionOk="0" h="30435" w="8512">
                  <a:moveTo>
                    <a:pt x="1" y="0"/>
                  </a:moveTo>
                  <a:lnTo>
                    <a:pt x="1" y="1421"/>
                  </a:lnTo>
                  <a:lnTo>
                    <a:pt x="5182" y="1421"/>
                  </a:lnTo>
                  <a:cubicBezTo>
                    <a:pt x="6235" y="1421"/>
                    <a:pt x="7091" y="2277"/>
                    <a:pt x="7091" y="3330"/>
                  </a:cubicBezTo>
                  <a:lnTo>
                    <a:pt x="7091" y="27108"/>
                  </a:lnTo>
                  <a:cubicBezTo>
                    <a:pt x="7091" y="28158"/>
                    <a:pt x="6235" y="29014"/>
                    <a:pt x="5183" y="29014"/>
                  </a:cubicBezTo>
                  <a:lnTo>
                    <a:pt x="1" y="29014"/>
                  </a:lnTo>
                  <a:lnTo>
                    <a:pt x="1" y="30435"/>
                  </a:lnTo>
                  <a:lnTo>
                    <a:pt x="5183" y="30435"/>
                  </a:lnTo>
                  <a:cubicBezTo>
                    <a:pt x="7019" y="30435"/>
                    <a:pt x="8512" y="28942"/>
                    <a:pt x="8512" y="27107"/>
                  </a:cubicBezTo>
                  <a:lnTo>
                    <a:pt x="8512" y="3330"/>
                  </a:lnTo>
                  <a:cubicBezTo>
                    <a:pt x="8512" y="1494"/>
                    <a:pt x="7019" y="0"/>
                    <a:pt x="51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5192570" y="1146725"/>
              <a:ext cx="1199741" cy="231504"/>
            </a:xfrm>
            <a:custGeom>
              <a:rect b="b" l="l" r="r" t="t"/>
              <a:pathLst>
                <a:path extrusionOk="0" h="5254" w="18960">
                  <a:moveTo>
                    <a:pt x="1893" y="1"/>
                  </a:moveTo>
                  <a:cubicBezTo>
                    <a:pt x="852" y="1"/>
                    <a:pt x="0" y="853"/>
                    <a:pt x="0" y="1894"/>
                  </a:cubicBezTo>
                  <a:lnTo>
                    <a:pt x="0" y="3361"/>
                  </a:lnTo>
                  <a:cubicBezTo>
                    <a:pt x="0" y="4402"/>
                    <a:pt x="852" y="5254"/>
                    <a:pt x="1893" y="5254"/>
                  </a:cubicBezTo>
                  <a:lnTo>
                    <a:pt x="17067" y="5254"/>
                  </a:lnTo>
                  <a:cubicBezTo>
                    <a:pt x="18108" y="5254"/>
                    <a:pt x="18960" y="4402"/>
                    <a:pt x="18960" y="3361"/>
                  </a:cubicBezTo>
                  <a:lnTo>
                    <a:pt x="18960" y="1894"/>
                  </a:lnTo>
                  <a:cubicBezTo>
                    <a:pt x="18960" y="853"/>
                    <a:pt x="18108" y="1"/>
                    <a:pt x="170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4567241" y="2503852"/>
              <a:ext cx="393566" cy="2223306"/>
            </a:xfrm>
            <a:custGeom>
              <a:rect b="b" l="l" r="r" t="t"/>
              <a:pathLst>
                <a:path extrusionOk="0" h="50458" w="8932">
                  <a:moveTo>
                    <a:pt x="3329" y="1"/>
                  </a:moveTo>
                  <a:cubicBezTo>
                    <a:pt x="1494" y="1"/>
                    <a:pt x="0" y="1495"/>
                    <a:pt x="0" y="3329"/>
                  </a:cubicBezTo>
                  <a:lnTo>
                    <a:pt x="0" y="50457"/>
                  </a:lnTo>
                  <a:lnTo>
                    <a:pt x="1422" y="50457"/>
                  </a:lnTo>
                  <a:lnTo>
                    <a:pt x="1422" y="3329"/>
                  </a:lnTo>
                  <a:cubicBezTo>
                    <a:pt x="1422" y="2277"/>
                    <a:pt x="2278" y="1421"/>
                    <a:pt x="3329" y="1421"/>
                  </a:cubicBezTo>
                  <a:lnTo>
                    <a:pt x="8931" y="1421"/>
                  </a:lnTo>
                  <a:lnTo>
                    <a:pt x="89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19"/>
            <p:cNvSpPr/>
            <p:nvPr/>
          </p:nvSpPr>
          <p:spPr>
            <a:xfrm>
              <a:off x="4856424" y="2387571"/>
              <a:ext cx="1593564" cy="295307"/>
            </a:xfrm>
            <a:custGeom>
              <a:rect b="b" l="l" r="r" t="t"/>
              <a:pathLst>
                <a:path extrusionOk="0" h="6702" w="36166">
                  <a:moveTo>
                    <a:pt x="2550" y="1"/>
                  </a:moveTo>
                  <a:cubicBezTo>
                    <a:pt x="1148" y="1"/>
                    <a:pt x="1" y="1148"/>
                    <a:pt x="1" y="2550"/>
                  </a:cubicBezTo>
                  <a:lnTo>
                    <a:pt x="1" y="4152"/>
                  </a:lnTo>
                  <a:cubicBezTo>
                    <a:pt x="1" y="5554"/>
                    <a:pt x="1148" y="6702"/>
                    <a:pt x="2550" y="6702"/>
                  </a:cubicBezTo>
                  <a:lnTo>
                    <a:pt x="33617" y="6702"/>
                  </a:lnTo>
                  <a:cubicBezTo>
                    <a:pt x="35018" y="6702"/>
                    <a:pt x="36165" y="5554"/>
                    <a:pt x="36165" y="4152"/>
                  </a:cubicBezTo>
                  <a:lnTo>
                    <a:pt x="36165" y="2550"/>
                  </a:lnTo>
                  <a:cubicBezTo>
                    <a:pt x="36165" y="1148"/>
                    <a:pt x="35018" y="1"/>
                    <a:pt x="336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0" name="Google Shape;200;p19"/>
          <p:cNvSpPr/>
          <p:nvPr/>
        </p:nvSpPr>
        <p:spPr>
          <a:xfrm>
            <a:off x="6100971" y="2387218"/>
            <a:ext cx="48293" cy="69839"/>
          </a:xfrm>
          <a:custGeom>
            <a:rect b="b" l="l" r="r" t="t"/>
            <a:pathLst>
              <a:path extrusionOk="0" h="1585" w="1096">
                <a:moveTo>
                  <a:pt x="1" y="1"/>
                </a:moveTo>
                <a:lnTo>
                  <a:pt x="1" y="1585"/>
                </a:lnTo>
                <a:lnTo>
                  <a:pt x="1096" y="1585"/>
                </a:lnTo>
                <a:lnTo>
                  <a:pt x="109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9"/>
          <p:cNvSpPr/>
          <p:nvPr/>
        </p:nvSpPr>
        <p:spPr>
          <a:xfrm>
            <a:off x="6096918" y="2383120"/>
            <a:ext cx="56488" cy="78035"/>
          </a:xfrm>
          <a:custGeom>
            <a:rect b="b" l="l" r="r" t="t"/>
            <a:pathLst>
              <a:path extrusionOk="0" h="1771" w="1282">
                <a:moveTo>
                  <a:pt x="1096" y="189"/>
                </a:moveTo>
                <a:lnTo>
                  <a:pt x="1096" y="1584"/>
                </a:lnTo>
                <a:lnTo>
                  <a:pt x="187" y="1584"/>
                </a:lnTo>
                <a:lnTo>
                  <a:pt x="187" y="189"/>
                </a:lnTo>
                <a:close/>
                <a:moveTo>
                  <a:pt x="94" y="1"/>
                </a:moveTo>
                <a:cubicBezTo>
                  <a:pt x="43" y="1"/>
                  <a:pt x="1" y="43"/>
                  <a:pt x="1" y="94"/>
                </a:cubicBezTo>
                <a:lnTo>
                  <a:pt x="1" y="1678"/>
                </a:lnTo>
                <a:cubicBezTo>
                  <a:pt x="1" y="1729"/>
                  <a:pt x="42" y="1771"/>
                  <a:pt x="94" y="1771"/>
                </a:cubicBezTo>
                <a:lnTo>
                  <a:pt x="1189" y="1771"/>
                </a:lnTo>
                <a:cubicBezTo>
                  <a:pt x="1240" y="1771"/>
                  <a:pt x="1282" y="1729"/>
                  <a:pt x="1282" y="1678"/>
                </a:cubicBezTo>
                <a:lnTo>
                  <a:pt x="1282" y="94"/>
                </a:lnTo>
                <a:cubicBezTo>
                  <a:pt x="1282" y="43"/>
                  <a:pt x="1241" y="1"/>
                  <a:pt x="118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9"/>
          <p:cNvSpPr/>
          <p:nvPr/>
        </p:nvSpPr>
        <p:spPr>
          <a:xfrm>
            <a:off x="6220777" y="2387218"/>
            <a:ext cx="48293" cy="69839"/>
          </a:xfrm>
          <a:custGeom>
            <a:rect b="b" l="l" r="r" t="t"/>
            <a:pathLst>
              <a:path extrusionOk="0" h="1585" w="1096">
                <a:moveTo>
                  <a:pt x="0" y="1"/>
                </a:moveTo>
                <a:lnTo>
                  <a:pt x="0" y="1585"/>
                </a:lnTo>
                <a:lnTo>
                  <a:pt x="1095" y="1585"/>
                </a:lnTo>
                <a:lnTo>
                  <a:pt x="10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9"/>
          <p:cNvSpPr/>
          <p:nvPr/>
        </p:nvSpPr>
        <p:spPr>
          <a:xfrm>
            <a:off x="6216680" y="2383120"/>
            <a:ext cx="56576" cy="78035"/>
          </a:xfrm>
          <a:custGeom>
            <a:rect b="b" l="l" r="r" t="t"/>
            <a:pathLst>
              <a:path extrusionOk="0" h="1771" w="1284">
                <a:moveTo>
                  <a:pt x="1095" y="189"/>
                </a:moveTo>
                <a:lnTo>
                  <a:pt x="1095" y="1584"/>
                </a:lnTo>
                <a:lnTo>
                  <a:pt x="188" y="1584"/>
                </a:lnTo>
                <a:lnTo>
                  <a:pt x="188" y="189"/>
                </a:lnTo>
                <a:close/>
                <a:moveTo>
                  <a:pt x="93" y="1"/>
                </a:moveTo>
                <a:cubicBezTo>
                  <a:pt x="42" y="1"/>
                  <a:pt x="0" y="43"/>
                  <a:pt x="0" y="94"/>
                </a:cubicBezTo>
                <a:lnTo>
                  <a:pt x="0" y="1678"/>
                </a:lnTo>
                <a:cubicBezTo>
                  <a:pt x="0" y="1729"/>
                  <a:pt x="41" y="1771"/>
                  <a:pt x="93" y="1771"/>
                </a:cubicBezTo>
                <a:lnTo>
                  <a:pt x="1188" y="1771"/>
                </a:lnTo>
                <a:cubicBezTo>
                  <a:pt x="1242" y="1771"/>
                  <a:pt x="1283" y="1729"/>
                  <a:pt x="1282" y="1678"/>
                </a:cubicBezTo>
                <a:lnTo>
                  <a:pt x="1282" y="94"/>
                </a:lnTo>
                <a:cubicBezTo>
                  <a:pt x="1282" y="43"/>
                  <a:pt x="1242" y="1"/>
                  <a:pt x="11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9"/>
          <p:cNvSpPr/>
          <p:nvPr/>
        </p:nvSpPr>
        <p:spPr>
          <a:xfrm>
            <a:off x="5417561" y="2443354"/>
            <a:ext cx="67856" cy="67856"/>
          </a:xfrm>
          <a:custGeom>
            <a:rect b="b" l="l" r="r" t="t"/>
            <a:pathLst>
              <a:path extrusionOk="0" h="1540" w="1540">
                <a:moveTo>
                  <a:pt x="0" y="1"/>
                </a:moveTo>
                <a:lnTo>
                  <a:pt x="0" y="1539"/>
                </a:lnTo>
                <a:lnTo>
                  <a:pt x="1539" y="1539"/>
                </a:lnTo>
                <a:lnTo>
                  <a:pt x="15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9"/>
          <p:cNvSpPr/>
          <p:nvPr/>
        </p:nvSpPr>
        <p:spPr>
          <a:xfrm>
            <a:off x="5413463" y="2439256"/>
            <a:ext cx="76052" cy="76052"/>
          </a:xfrm>
          <a:custGeom>
            <a:rect b="b" l="l" r="r" t="t"/>
            <a:pathLst>
              <a:path extrusionOk="0" h="1726" w="1726">
                <a:moveTo>
                  <a:pt x="1537" y="188"/>
                </a:moveTo>
                <a:lnTo>
                  <a:pt x="1537" y="1538"/>
                </a:lnTo>
                <a:lnTo>
                  <a:pt x="186" y="1538"/>
                </a:lnTo>
                <a:lnTo>
                  <a:pt x="186" y="188"/>
                </a:lnTo>
                <a:close/>
                <a:moveTo>
                  <a:pt x="93" y="0"/>
                </a:moveTo>
                <a:cubicBezTo>
                  <a:pt x="42" y="0"/>
                  <a:pt x="0" y="42"/>
                  <a:pt x="0" y="94"/>
                </a:cubicBezTo>
                <a:lnTo>
                  <a:pt x="0" y="1632"/>
                </a:lnTo>
                <a:cubicBezTo>
                  <a:pt x="0" y="1684"/>
                  <a:pt x="41" y="1726"/>
                  <a:pt x="93" y="1726"/>
                </a:cubicBezTo>
                <a:lnTo>
                  <a:pt x="1632" y="1726"/>
                </a:lnTo>
                <a:cubicBezTo>
                  <a:pt x="1683" y="1726"/>
                  <a:pt x="1725" y="1684"/>
                  <a:pt x="1725" y="1632"/>
                </a:cubicBezTo>
                <a:lnTo>
                  <a:pt x="1725" y="94"/>
                </a:lnTo>
                <a:cubicBezTo>
                  <a:pt x="1725" y="42"/>
                  <a:pt x="1684" y="0"/>
                  <a:pt x="16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9"/>
          <p:cNvSpPr/>
          <p:nvPr/>
        </p:nvSpPr>
        <p:spPr>
          <a:xfrm>
            <a:off x="5513353" y="2443354"/>
            <a:ext cx="67856" cy="67856"/>
          </a:xfrm>
          <a:custGeom>
            <a:rect b="b" l="l" r="r" t="t"/>
            <a:pathLst>
              <a:path extrusionOk="0" h="1540" w="1540">
                <a:moveTo>
                  <a:pt x="1" y="1"/>
                </a:moveTo>
                <a:lnTo>
                  <a:pt x="1" y="1539"/>
                </a:lnTo>
                <a:lnTo>
                  <a:pt x="1540" y="1539"/>
                </a:lnTo>
                <a:lnTo>
                  <a:pt x="15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9"/>
          <p:cNvSpPr/>
          <p:nvPr/>
        </p:nvSpPr>
        <p:spPr>
          <a:xfrm>
            <a:off x="5509255" y="2439256"/>
            <a:ext cx="76052" cy="76052"/>
          </a:xfrm>
          <a:custGeom>
            <a:rect b="b" l="l" r="r" t="t"/>
            <a:pathLst>
              <a:path extrusionOk="0" h="1726" w="1726">
                <a:moveTo>
                  <a:pt x="1537" y="188"/>
                </a:moveTo>
                <a:lnTo>
                  <a:pt x="1537" y="1538"/>
                </a:lnTo>
                <a:lnTo>
                  <a:pt x="187" y="1538"/>
                </a:lnTo>
                <a:lnTo>
                  <a:pt x="187" y="188"/>
                </a:lnTo>
                <a:close/>
                <a:moveTo>
                  <a:pt x="94" y="0"/>
                </a:moveTo>
                <a:cubicBezTo>
                  <a:pt x="42" y="0"/>
                  <a:pt x="1" y="42"/>
                  <a:pt x="1" y="94"/>
                </a:cubicBezTo>
                <a:lnTo>
                  <a:pt x="1" y="1632"/>
                </a:lnTo>
                <a:cubicBezTo>
                  <a:pt x="1" y="1684"/>
                  <a:pt x="41" y="1726"/>
                  <a:pt x="94" y="1726"/>
                </a:cubicBezTo>
                <a:lnTo>
                  <a:pt x="1633" y="1726"/>
                </a:lnTo>
                <a:cubicBezTo>
                  <a:pt x="1684" y="1726"/>
                  <a:pt x="1726" y="1684"/>
                  <a:pt x="1726" y="1632"/>
                </a:cubicBezTo>
                <a:lnTo>
                  <a:pt x="1726" y="94"/>
                </a:lnTo>
                <a:cubicBezTo>
                  <a:pt x="1726" y="42"/>
                  <a:pt x="1685" y="0"/>
                  <a:pt x="16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9"/>
          <p:cNvSpPr/>
          <p:nvPr/>
        </p:nvSpPr>
        <p:spPr>
          <a:xfrm>
            <a:off x="5581430" y="2443354"/>
            <a:ext cx="67856" cy="67856"/>
          </a:xfrm>
          <a:custGeom>
            <a:rect b="b" l="l" r="r" t="t"/>
            <a:pathLst>
              <a:path extrusionOk="0" h="1540" w="1540">
                <a:moveTo>
                  <a:pt x="1" y="1"/>
                </a:moveTo>
                <a:lnTo>
                  <a:pt x="1" y="1539"/>
                </a:lnTo>
                <a:lnTo>
                  <a:pt x="1540" y="1539"/>
                </a:lnTo>
                <a:lnTo>
                  <a:pt x="154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9"/>
          <p:cNvSpPr/>
          <p:nvPr/>
        </p:nvSpPr>
        <p:spPr>
          <a:xfrm>
            <a:off x="5577332" y="2439256"/>
            <a:ext cx="76052" cy="76052"/>
          </a:xfrm>
          <a:custGeom>
            <a:rect b="b" l="l" r="r" t="t"/>
            <a:pathLst>
              <a:path extrusionOk="0" h="1726" w="1726">
                <a:moveTo>
                  <a:pt x="1537" y="188"/>
                </a:moveTo>
                <a:lnTo>
                  <a:pt x="1537" y="1538"/>
                </a:lnTo>
                <a:lnTo>
                  <a:pt x="187" y="1538"/>
                </a:lnTo>
                <a:lnTo>
                  <a:pt x="187" y="188"/>
                </a:lnTo>
                <a:close/>
                <a:moveTo>
                  <a:pt x="94" y="0"/>
                </a:moveTo>
                <a:cubicBezTo>
                  <a:pt x="43" y="0"/>
                  <a:pt x="1" y="42"/>
                  <a:pt x="1" y="94"/>
                </a:cubicBezTo>
                <a:lnTo>
                  <a:pt x="1" y="1632"/>
                </a:lnTo>
                <a:cubicBezTo>
                  <a:pt x="1" y="1684"/>
                  <a:pt x="41" y="1726"/>
                  <a:pt x="94" y="1726"/>
                </a:cubicBezTo>
                <a:lnTo>
                  <a:pt x="1633" y="1726"/>
                </a:lnTo>
                <a:cubicBezTo>
                  <a:pt x="1684" y="1726"/>
                  <a:pt x="1726" y="1684"/>
                  <a:pt x="1726" y="1632"/>
                </a:cubicBezTo>
                <a:lnTo>
                  <a:pt x="1726" y="94"/>
                </a:lnTo>
                <a:cubicBezTo>
                  <a:pt x="1726" y="42"/>
                  <a:pt x="1685" y="0"/>
                  <a:pt x="16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9"/>
          <p:cNvSpPr/>
          <p:nvPr/>
        </p:nvSpPr>
        <p:spPr>
          <a:xfrm>
            <a:off x="5938997" y="2392506"/>
            <a:ext cx="198149" cy="76889"/>
          </a:xfrm>
          <a:custGeom>
            <a:rect b="b" l="l" r="r" t="t"/>
            <a:pathLst>
              <a:path extrusionOk="0" h="1745" w="4497">
                <a:moveTo>
                  <a:pt x="446" y="0"/>
                </a:moveTo>
                <a:cubicBezTo>
                  <a:pt x="200" y="0"/>
                  <a:pt x="1" y="200"/>
                  <a:pt x="1" y="445"/>
                </a:cubicBezTo>
                <a:lnTo>
                  <a:pt x="1" y="1745"/>
                </a:lnTo>
                <a:lnTo>
                  <a:pt x="4496" y="1745"/>
                </a:lnTo>
                <a:cubicBezTo>
                  <a:pt x="4496" y="781"/>
                  <a:pt x="3715" y="1"/>
                  <a:pt x="27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9"/>
          <p:cNvSpPr/>
          <p:nvPr/>
        </p:nvSpPr>
        <p:spPr>
          <a:xfrm>
            <a:off x="5860522" y="2382591"/>
            <a:ext cx="334831" cy="164441"/>
          </a:xfrm>
          <a:custGeom>
            <a:rect b="b" l="l" r="r" t="t"/>
            <a:pathLst>
              <a:path extrusionOk="0" h="3732" w="7599">
                <a:moveTo>
                  <a:pt x="589" y="0"/>
                </a:moveTo>
                <a:cubicBezTo>
                  <a:pt x="264" y="0"/>
                  <a:pt x="0" y="263"/>
                  <a:pt x="0" y="589"/>
                </a:cubicBezTo>
                <a:lnTo>
                  <a:pt x="0" y="1970"/>
                </a:lnTo>
                <a:lnTo>
                  <a:pt x="0" y="2173"/>
                </a:lnTo>
                <a:lnTo>
                  <a:pt x="0" y="3307"/>
                </a:lnTo>
                <a:cubicBezTo>
                  <a:pt x="0" y="3542"/>
                  <a:pt x="191" y="3732"/>
                  <a:pt x="425" y="3732"/>
                </a:cubicBezTo>
                <a:lnTo>
                  <a:pt x="7173" y="3732"/>
                </a:lnTo>
                <a:cubicBezTo>
                  <a:pt x="7407" y="3732"/>
                  <a:pt x="7597" y="3542"/>
                  <a:pt x="7597" y="3307"/>
                </a:cubicBezTo>
                <a:lnTo>
                  <a:pt x="7597" y="2395"/>
                </a:lnTo>
                <a:cubicBezTo>
                  <a:pt x="7598" y="2160"/>
                  <a:pt x="7408" y="1970"/>
                  <a:pt x="7173" y="1970"/>
                </a:cubicBezTo>
                <a:lnTo>
                  <a:pt x="3065" y="1970"/>
                </a:lnTo>
                <a:lnTo>
                  <a:pt x="30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9"/>
          <p:cNvSpPr/>
          <p:nvPr/>
        </p:nvSpPr>
        <p:spPr>
          <a:xfrm>
            <a:off x="5967197" y="2518569"/>
            <a:ext cx="56973" cy="56929"/>
          </a:xfrm>
          <a:custGeom>
            <a:rect b="b" l="l" r="r" t="t"/>
            <a:pathLst>
              <a:path extrusionOk="0" h="1292" w="1293">
                <a:moveTo>
                  <a:pt x="647" y="0"/>
                </a:moveTo>
                <a:cubicBezTo>
                  <a:pt x="291" y="0"/>
                  <a:pt x="0" y="291"/>
                  <a:pt x="0" y="646"/>
                </a:cubicBezTo>
                <a:cubicBezTo>
                  <a:pt x="0" y="1003"/>
                  <a:pt x="291" y="1291"/>
                  <a:pt x="647" y="1291"/>
                </a:cubicBezTo>
                <a:cubicBezTo>
                  <a:pt x="1003" y="1291"/>
                  <a:pt x="1292" y="1003"/>
                  <a:pt x="1292" y="646"/>
                </a:cubicBezTo>
                <a:cubicBezTo>
                  <a:pt x="1292" y="289"/>
                  <a:pt x="1002" y="0"/>
                  <a:pt x="64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9"/>
          <p:cNvSpPr/>
          <p:nvPr/>
        </p:nvSpPr>
        <p:spPr>
          <a:xfrm>
            <a:off x="5959002" y="2510462"/>
            <a:ext cx="73320" cy="73276"/>
          </a:xfrm>
          <a:custGeom>
            <a:rect b="b" l="l" r="r" t="t"/>
            <a:pathLst>
              <a:path extrusionOk="0" h="1663" w="1664">
                <a:moveTo>
                  <a:pt x="833" y="369"/>
                </a:moveTo>
                <a:cubicBezTo>
                  <a:pt x="1085" y="369"/>
                  <a:pt x="1293" y="575"/>
                  <a:pt x="1293" y="830"/>
                </a:cubicBezTo>
                <a:cubicBezTo>
                  <a:pt x="1293" y="1085"/>
                  <a:pt x="1086" y="1290"/>
                  <a:pt x="833" y="1290"/>
                </a:cubicBezTo>
                <a:cubicBezTo>
                  <a:pt x="578" y="1290"/>
                  <a:pt x="372" y="1085"/>
                  <a:pt x="372" y="830"/>
                </a:cubicBezTo>
                <a:cubicBezTo>
                  <a:pt x="372" y="577"/>
                  <a:pt x="579" y="369"/>
                  <a:pt x="833" y="369"/>
                </a:cubicBezTo>
                <a:close/>
                <a:moveTo>
                  <a:pt x="833" y="0"/>
                </a:moveTo>
                <a:cubicBezTo>
                  <a:pt x="373" y="0"/>
                  <a:pt x="1" y="372"/>
                  <a:pt x="1" y="831"/>
                </a:cubicBezTo>
                <a:cubicBezTo>
                  <a:pt x="1" y="1290"/>
                  <a:pt x="373" y="1663"/>
                  <a:pt x="833" y="1663"/>
                </a:cubicBezTo>
                <a:cubicBezTo>
                  <a:pt x="1291" y="1663"/>
                  <a:pt x="1664" y="1290"/>
                  <a:pt x="1664" y="831"/>
                </a:cubicBezTo>
                <a:cubicBezTo>
                  <a:pt x="1664" y="372"/>
                  <a:pt x="1291" y="0"/>
                  <a:pt x="833" y="0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9"/>
          <p:cNvSpPr/>
          <p:nvPr/>
        </p:nvSpPr>
        <p:spPr>
          <a:xfrm>
            <a:off x="6101720" y="2518569"/>
            <a:ext cx="56973" cy="56929"/>
          </a:xfrm>
          <a:custGeom>
            <a:rect b="b" l="l" r="r" t="t"/>
            <a:pathLst>
              <a:path extrusionOk="0" h="1292" w="1293">
                <a:moveTo>
                  <a:pt x="646" y="0"/>
                </a:moveTo>
                <a:cubicBezTo>
                  <a:pt x="291" y="0"/>
                  <a:pt x="0" y="291"/>
                  <a:pt x="0" y="646"/>
                </a:cubicBezTo>
                <a:cubicBezTo>
                  <a:pt x="0" y="1003"/>
                  <a:pt x="291" y="1291"/>
                  <a:pt x="646" y="1291"/>
                </a:cubicBezTo>
                <a:cubicBezTo>
                  <a:pt x="1003" y="1291"/>
                  <a:pt x="1293" y="1003"/>
                  <a:pt x="1293" y="646"/>
                </a:cubicBezTo>
                <a:cubicBezTo>
                  <a:pt x="1293" y="289"/>
                  <a:pt x="1002" y="0"/>
                  <a:pt x="64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9"/>
          <p:cNvSpPr/>
          <p:nvPr/>
        </p:nvSpPr>
        <p:spPr>
          <a:xfrm>
            <a:off x="6093569" y="2510462"/>
            <a:ext cx="73276" cy="73276"/>
          </a:xfrm>
          <a:custGeom>
            <a:rect b="b" l="l" r="r" t="t"/>
            <a:pathLst>
              <a:path extrusionOk="0" h="1663" w="1663">
                <a:moveTo>
                  <a:pt x="831" y="369"/>
                </a:moveTo>
                <a:cubicBezTo>
                  <a:pt x="1085" y="369"/>
                  <a:pt x="1291" y="575"/>
                  <a:pt x="1291" y="830"/>
                </a:cubicBezTo>
                <a:cubicBezTo>
                  <a:pt x="1291" y="1085"/>
                  <a:pt x="1086" y="1290"/>
                  <a:pt x="831" y="1290"/>
                </a:cubicBezTo>
                <a:cubicBezTo>
                  <a:pt x="578" y="1290"/>
                  <a:pt x="370" y="1085"/>
                  <a:pt x="370" y="830"/>
                </a:cubicBezTo>
                <a:cubicBezTo>
                  <a:pt x="370" y="577"/>
                  <a:pt x="578" y="369"/>
                  <a:pt x="831" y="369"/>
                </a:cubicBezTo>
                <a:close/>
                <a:moveTo>
                  <a:pt x="831" y="0"/>
                </a:moveTo>
                <a:cubicBezTo>
                  <a:pt x="372" y="0"/>
                  <a:pt x="0" y="372"/>
                  <a:pt x="0" y="831"/>
                </a:cubicBezTo>
                <a:cubicBezTo>
                  <a:pt x="0" y="1290"/>
                  <a:pt x="372" y="1663"/>
                  <a:pt x="831" y="1663"/>
                </a:cubicBezTo>
                <a:cubicBezTo>
                  <a:pt x="1290" y="1663"/>
                  <a:pt x="1663" y="1290"/>
                  <a:pt x="1663" y="831"/>
                </a:cubicBezTo>
                <a:cubicBezTo>
                  <a:pt x="1663" y="372"/>
                  <a:pt x="1290" y="0"/>
                  <a:pt x="831" y="0"/>
                </a:cubicBez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9"/>
          <p:cNvSpPr/>
          <p:nvPr/>
        </p:nvSpPr>
        <p:spPr>
          <a:xfrm>
            <a:off x="6160324" y="2486183"/>
            <a:ext cx="35030" cy="22031"/>
          </a:xfrm>
          <a:custGeom>
            <a:rect b="b" l="l" r="r" t="t"/>
            <a:pathLst>
              <a:path extrusionOk="0" h="500" w="795">
                <a:moveTo>
                  <a:pt x="251" y="1"/>
                </a:moveTo>
                <a:cubicBezTo>
                  <a:pt x="113" y="1"/>
                  <a:pt x="1" y="112"/>
                  <a:pt x="1" y="250"/>
                </a:cubicBezTo>
                <a:cubicBezTo>
                  <a:pt x="0" y="388"/>
                  <a:pt x="113" y="500"/>
                  <a:pt x="251" y="500"/>
                </a:cubicBezTo>
                <a:lnTo>
                  <a:pt x="794" y="500"/>
                </a:lnTo>
                <a:lnTo>
                  <a:pt x="79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19"/>
          <p:cNvSpPr/>
          <p:nvPr/>
        </p:nvSpPr>
        <p:spPr>
          <a:xfrm>
            <a:off x="5105069" y="2577481"/>
            <a:ext cx="56929" cy="56973"/>
          </a:xfrm>
          <a:custGeom>
            <a:rect b="b" l="l" r="r" t="t"/>
            <a:pathLst>
              <a:path extrusionOk="0" h="1293" w="1292">
                <a:moveTo>
                  <a:pt x="646" y="1"/>
                </a:moveTo>
                <a:cubicBezTo>
                  <a:pt x="289" y="1"/>
                  <a:pt x="1" y="291"/>
                  <a:pt x="1" y="647"/>
                </a:cubicBezTo>
                <a:cubicBezTo>
                  <a:pt x="1" y="1003"/>
                  <a:pt x="291" y="1293"/>
                  <a:pt x="646" y="1293"/>
                </a:cubicBezTo>
                <a:cubicBezTo>
                  <a:pt x="1003" y="1293"/>
                  <a:pt x="1292" y="1003"/>
                  <a:pt x="1292" y="647"/>
                </a:cubicBezTo>
                <a:cubicBezTo>
                  <a:pt x="1292" y="291"/>
                  <a:pt x="1002" y="1"/>
                  <a:pt x="64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9"/>
          <p:cNvSpPr/>
          <p:nvPr/>
        </p:nvSpPr>
        <p:spPr>
          <a:xfrm>
            <a:off x="5616195" y="3530558"/>
            <a:ext cx="108922" cy="108922"/>
          </a:xfrm>
          <a:custGeom>
            <a:rect b="b" l="l" r="r" t="t"/>
            <a:pathLst>
              <a:path extrusionOk="0" h="2472" w="2472">
                <a:moveTo>
                  <a:pt x="1237" y="1"/>
                </a:moveTo>
                <a:cubicBezTo>
                  <a:pt x="553" y="1"/>
                  <a:pt x="1" y="553"/>
                  <a:pt x="1" y="1237"/>
                </a:cubicBezTo>
                <a:cubicBezTo>
                  <a:pt x="1" y="1919"/>
                  <a:pt x="553" y="2472"/>
                  <a:pt x="1237" y="2472"/>
                </a:cubicBezTo>
                <a:cubicBezTo>
                  <a:pt x="1919" y="2472"/>
                  <a:pt x="2472" y="1918"/>
                  <a:pt x="2472" y="1237"/>
                </a:cubicBezTo>
                <a:cubicBezTo>
                  <a:pt x="2472" y="553"/>
                  <a:pt x="1919" y="1"/>
                  <a:pt x="123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9"/>
          <p:cNvSpPr/>
          <p:nvPr/>
        </p:nvSpPr>
        <p:spPr>
          <a:xfrm>
            <a:off x="5569753" y="3484072"/>
            <a:ext cx="201806" cy="201806"/>
          </a:xfrm>
          <a:custGeom>
            <a:rect b="b" l="l" r="r" t="t"/>
            <a:pathLst>
              <a:path extrusionOk="0" h="4580" w="4580">
                <a:moveTo>
                  <a:pt x="2291" y="521"/>
                </a:moveTo>
                <a:cubicBezTo>
                  <a:pt x="3268" y="521"/>
                  <a:pt x="4062" y="1315"/>
                  <a:pt x="4062" y="2292"/>
                </a:cubicBezTo>
                <a:cubicBezTo>
                  <a:pt x="4062" y="3269"/>
                  <a:pt x="3268" y="4063"/>
                  <a:pt x="2291" y="4063"/>
                </a:cubicBezTo>
                <a:cubicBezTo>
                  <a:pt x="1313" y="4063"/>
                  <a:pt x="519" y="3269"/>
                  <a:pt x="519" y="2292"/>
                </a:cubicBezTo>
                <a:cubicBezTo>
                  <a:pt x="519" y="1315"/>
                  <a:pt x="1313" y="521"/>
                  <a:pt x="2291" y="521"/>
                </a:cubicBezTo>
                <a:close/>
                <a:moveTo>
                  <a:pt x="2291" y="1"/>
                </a:moveTo>
                <a:cubicBezTo>
                  <a:pt x="1028" y="1"/>
                  <a:pt x="1" y="1028"/>
                  <a:pt x="1" y="2291"/>
                </a:cubicBezTo>
                <a:cubicBezTo>
                  <a:pt x="1" y="3552"/>
                  <a:pt x="1028" y="4580"/>
                  <a:pt x="2291" y="4580"/>
                </a:cubicBezTo>
                <a:cubicBezTo>
                  <a:pt x="3553" y="4580"/>
                  <a:pt x="4579" y="3552"/>
                  <a:pt x="4579" y="2291"/>
                </a:cubicBezTo>
                <a:cubicBezTo>
                  <a:pt x="4579" y="1028"/>
                  <a:pt x="3553" y="1"/>
                  <a:pt x="229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0" name="Google Shape;220;p19"/>
          <p:cNvGrpSpPr/>
          <p:nvPr/>
        </p:nvGrpSpPr>
        <p:grpSpPr>
          <a:xfrm>
            <a:off x="4551182" y="2363450"/>
            <a:ext cx="1962018" cy="1904553"/>
            <a:chOff x="4661932" y="2822613"/>
            <a:chExt cx="1962018" cy="1904553"/>
          </a:xfrm>
        </p:grpSpPr>
        <p:sp>
          <p:nvSpPr>
            <p:cNvPr id="221" name="Google Shape;221;p19"/>
            <p:cNvSpPr/>
            <p:nvPr/>
          </p:nvSpPr>
          <p:spPr>
            <a:xfrm>
              <a:off x="6248889" y="2913151"/>
              <a:ext cx="375060" cy="1168978"/>
            </a:xfrm>
            <a:custGeom>
              <a:rect b="b" l="l" r="r" t="t"/>
              <a:pathLst>
                <a:path extrusionOk="0" h="26530" w="8512">
                  <a:moveTo>
                    <a:pt x="1" y="0"/>
                  </a:moveTo>
                  <a:lnTo>
                    <a:pt x="1" y="1421"/>
                  </a:lnTo>
                  <a:lnTo>
                    <a:pt x="5182" y="1421"/>
                  </a:lnTo>
                  <a:cubicBezTo>
                    <a:pt x="6235" y="1421"/>
                    <a:pt x="7091" y="2277"/>
                    <a:pt x="7091" y="3330"/>
                  </a:cubicBezTo>
                  <a:lnTo>
                    <a:pt x="7091" y="23201"/>
                  </a:lnTo>
                  <a:cubicBezTo>
                    <a:pt x="7091" y="24253"/>
                    <a:pt x="6235" y="25108"/>
                    <a:pt x="5183" y="25108"/>
                  </a:cubicBezTo>
                  <a:lnTo>
                    <a:pt x="1" y="25108"/>
                  </a:lnTo>
                  <a:lnTo>
                    <a:pt x="1" y="26529"/>
                  </a:lnTo>
                  <a:lnTo>
                    <a:pt x="5183" y="26529"/>
                  </a:lnTo>
                  <a:cubicBezTo>
                    <a:pt x="7019" y="26529"/>
                    <a:pt x="8512" y="25037"/>
                    <a:pt x="8512" y="23201"/>
                  </a:cubicBezTo>
                  <a:lnTo>
                    <a:pt x="8512" y="3331"/>
                  </a:lnTo>
                  <a:cubicBezTo>
                    <a:pt x="8512" y="1494"/>
                    <a:pt x="7019" y="0"/>
                    <a:pt x="51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19"/>
            <p:cNvSpPr/>
            <p:nvPr/>
          </p:nvSpPr>
          <p:spPr>
            <a:xfrm>
              <a:off x="5215821" y="2822613"/>
              <a:ext cx="1176468" cy="231447"/>
            </a:xfrm>
            <a:custGeom>
              <a:rect b="b" l="l" r="r" t="t"/>
              <a:pathLst>
                <a:path extrusionOk="0" h="5253" w="18960">
                  <a:moveTo>
                    <a:pt x="1893" y="1"/>
                  </a:moveTo>
                  <a:cubicBezTo>
                    <a:pt x="852" y="1"/>
                    <a:pt x="0" y="852"/>
                    <a:pt x="0" y="1893"/>
                  </a:cubicBezTo>
                  <a:lnTo>
                    <a:pt x="0" y="3360"/>
                  </a:lnTo>
                  <a:cubicBezTo>
                    <a:pt x="0" y="4401"/>
                    <a:pt x="852" y="5253"/>
                    <a:pt x="1893" y="5253"/>
                  </a:cubicBezTo>
                  <a:lnTo>
                    <a:pt x="17067" y="5253"/>
                  </a:lnTo>
                  <a:cubicBezTo>
                    <a:pt x="18108" y="5253"/>
                    <a:pt x="18960" y="4401"/>
                    <a:pt x="18960" y="3360"/>
                  </a:cubicBezTo>
                  <a:lnTo>
                    <a:pt x="18960" y="1893"/>
                  </a:lnTo>
                  <a:cubicBezTo>
                    <a:pt x="18960" y="852"/>
                    <a:pt x="18108" y="1"/>
                    <a:pt x="170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19"/>
            <p:cNvSpPr/>
            <p:nvPr/>
          </p:nvSpPr>
          <p:spPr>
            <a:xfrm>
              <a:off x="4661932" y="4005422"/>
              <a:ext cx="393610" cy="721744"/>
            </a:xfrm>
            <a:custGeom>
              <a:rect b="b" l="l" r="r" t="t"/>
              <a:pathLst>
                <a:path extrusionOk="0" h="16380" w="8933">
                  <a:moveTo>
                    <a:pt x="3330" y="1"/>
                  </a:moveTo>
                  <a:cubicBezTo>
                    <a:pt x="1495" y="1"/>
                    <a:pt x="1" y="1495"/>
                    <a:pt x="1" y="3330"/>
                  </a:cubicBezTo>
                  <a:lnTo>
                    <a:pt x="1" y="16379"/>
                  </a:lnTo>
                  <a:lnTo>
                    <a:pt x="1423" y="16379"/>
                  </a:lnTo>
                  <a:lnTo>
                    <a:pt x="1423" y="3328"/>
                  </a:lnTo>
                  <a:cubicBezTo>
                    <a:pt x="1423" y="2278"/>
                    <a:pt x="2278" y="1422"/>
                    <a:pt x="3330" y="1422"/>
                  </a:cubicBezTo>
                  <a:lnTo>
                    <a:pt x="8932" y="1422"/>
                  </a:lnTo>
                  <a:lnTo>
                    <a:pt x="89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9"/>
            <p:cNvSpPr/>
            <p:nvPr/>
          </p:nvSpPr>
          <p:spPr>
            <a:xfrm>
              <a:off x="4856424" y="3889141"/>
              <a:ext cx="1593564" cy="295263"/>
            </a:xfrm>
            <a:custGeom>
              <a:rect b="b" l="l" r="r" t="t"/>
              <a:pathLst>
                <a:path extrusionOk="0" h="6701" w="36166">
                  <a:moveTo>
                    <a:pt x="2550" y="0"/>
                  </a:moveTo>
                  <a:cubicBezTo>
                    <a:pt x="1148" y="0"/>
                    <a:pt x="1" y="1147"/>
                    <a:pt x="1" y="2549"/>
                  </a:cubicBezTo>
                  <a:lnTo>
                    <a:pt x="1" y="4151"/>
                  </a:lnTo>
                  <a:cubicBezTo>
                    <a:pt x="1" y="5553"/>
                    <a:pt x="1148" y="6701"/>
                    <a:pt x="2550" y="6701"/>
                  </a:cubicBezTo>
                  <a:lnTo>
                    <a:pt x="33617" y="6701"/>
                  </a:lnTo>
                  <a:cubicBezTo>
                    <a:pt x="35018" y="6701"/>
                    <a:pt x="36165" y="5553"/>
                    <a:pt x="36165" y="4151"/>
                  </a:cubicBezTo>
                  <a:lnTo>
                    <a:pt x="36165" y="2549"/>
                  </a:lnTo>
                  <a:cubicBezTo>
                    <a:pt x="36165" y="1147"/>
                    <a:pt x="35018" y="0"/>
                    <a:pt x="336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5" name="Google Shape;225;p19"/>
          <p:cNvSpPr/>
          <p:nvPr/>
        </p:nvSpPr>
        <p:spPr>
          <a:xfrm>
            <a:off x="5406281" y="3900332"/>
            <a:ext cx="27539" cy="116369"/>
          </a:xfrm>
          <a:custGeom>
            <a:rect b="b" l="l" r="r" t="t"/>
            <a:pathLst>
              <a:path extrusionOk="0" h="2641" w="625">
                <a:moveTo>
                  <a:pt x="313" y="1"/>
                </a:moveTo>
                <a:cubicBezTo>
                  <a:pt x="140" y="1"/>
                  <a:pt x="1" y="140"/>
                  <a:pt x="1" y="313"/>
                </a:cubicBezTo>
                <a:lnTo>
                  <a:pt x="1" y="2641"/>
                </a:lnTo>
                <a:lnTo>
                  <a:pt x="625" y="2641"/>
                </a:lnTo>
                <a:lnTo>
                  <a:pt x="625" y="313"/>
                </a:lnTo>
                <a:cubicBezTo>
                  <a:pt x="625" y="140"/>
                  <a:pt x="486" y="1"/>
                  <a:pt x="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9"/>
          <p:cNvSpPr/>
          <p:nvPr/>
        </p:nvSpPr>
        <p:spPr>
          <a:xfrm>
            <a:off x="5461315" y="3900332"/>
            <a:ext cx="27583" cy="116369"/>
          </a:xfrm>
          <a:custGeom>
            <a:rect b="b" l="l" r="r" t="t"/>
            <a:pathLst>
              <a:path extrusionOk="0" h="2641" w="626">
                <a:moveTo>
                  <a:pt x="313" y="1"/>
                </a:moveTo>
                <a:cubicBezTo>
                  <a:pt x="141" y="1"/>
                  <a:pt x="1" y="140"/>
                  <a:pt x="1" y="313"/>
                </a:cubicBezTo>
                <a:lnTo>
                  <a:pt x="1" y="2641"/>
                </a:lnTo>
                <a:lnTo>
                  <a:pt x="625" y="2641"/>
                </a:lnTo>
                <a:lnTo>
                  <a:pt x="625" y="313"/>
                </a:lnTo>
                <a:cubicBezTo>
                  <a:pt x="625" y="140"/>
                  <a:pt x="486" y="1"/>
                  <a:pt x="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9"/>
          <p:cNvSpPr/>
          <p:nvPr/>
        </p:nvSpPr>
        <p:spPr>
          <a:xfrm>
            <a:off x="5516437" y="3900332"/>
            <a:ext cx="27495" cy="116369"/>
          </a:xfrm>
          <a:custGeom>
            <a:rect b="b" l="l" r="r" t="t"/>
            <a:pathLst>
              <a:path extrusionOk="0" h="2641" w="624">
                <a:moveTo>
                  <a:pt x="312" y="1"/>
                </a:moveTo>
                <a:cubicBezTo>
                  <a:pt x="139" y="1"/>
                  <a:pt x="0" y="140"/>
                  <a:pt x="0" y="313"/>
                </a:cubicBezTo>
                <a:lnTo>
                  <a:pt x="0" y="2641"/>
                </a:lnTo>
                <a:lnTo>
                  <a:pt x="623" y="2641"/>
                </a:lnTo>
                <a:lnTo>
                  <a:pt x="623" y="313"/>
                </a:lnTo>
                <a:cubicBezTo>
                  <a:pt x="623" y="140"/>
                  <a:pt x="484" y="1"/>
                  <a:pt x="3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9"/>
          <p:cNvSpPr/>
          <p:nvPr/>
        </p:nvSpPr>
        <p:spPr>
          <a:xfrm>
            <a:off x="5571471" y="3900332"/>
            <a:ext cx="27539" cy="116369"/>
          </a:xfrm>
          <a:custGeom>
            <a:rect b="b" l="l" r="r" t="t"/>
            <a:pathLst>
              <a:path extrusionOk="0" h="2641" w="625">
                <a:moveTo>
                  <a:pt x="313" y="1"/>
                </a:moveTo>
                <a:cubicBezTo>
                  <a:pt x="140" y="1"/>
                  <a:pt x="1" y="140"/>
                  <a:pt x="1" y="313"/>
                </a:cubicBezTo>
                <a:lnTo>
                  <a:pt x="1" y="2641"/>
                </a:lnTo>
                <a:lnTo>
                  <a:pt x="625" y="2641"/>
                </a:lnTo>
                <a:lnTo>
                  <a:pt x="625" y="313"/>
                </a:lnTo>
                <a:cubicBezTo>
                  <a:pt x="625" y="140"/>
                  <a:pt x="486" y="1"/>
                  <a:pt x="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9"/>
          <p:cNvSpPr/>
          <p:nvPr/>
        </p:nvSpPr>
        <p:spPr>
          <a:xfrm>
            <a:off x="5626461" y="3900332"/>
            <a:ext cx="27539" cy="116369"/>
          </a:xfrm>
          <a:custGeom>
            <a:rect b="b" l="l" r="r" t="t"/>
            <a:pathLst>
              <a:path extrusionOk="0" h="2641" w="625">
                <a:moveTo>
                  <a:pt x="313" y="1"/>
                </a:moveTo>
                <a:cubicBezTo>
                  <a:pt x="140" y="1"/>
                  <a:pt x="1" y="140"/>
                  <a:pt x="1" y="313"/>
                </a:cubicBezTo>
                <a:lnTo>
                  <a:pt x="1" y="2641"/>
                </a:lnTo>
                <a:lnTo>
                  <a:pt x="625" y="2641"/>
                </a:lnTo>
                <a:lnTo>
                  <a:pt x="625" y="313"/>
                </a:lnTo>
                <a:cubicBezTo>
                  <a:pt x="625" y="140"/>
                  <a:pt x="486" y="1"/>
                  <a:pt x="3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9"/>
          <p:cNvSpPr/>
          <p:nvPr/>
        </p:nvSpPr>
        <p:spPr>
          <a:xfrm>
            <a:off x="5406281" y="3928885"/>
            <a:ext cx="233972" cy="13792"/>
          </a:xfrm>
          <a:custGeom>
            <a:rect b="b" l="l" r="r" t="t"/>
            <a:pathLst>
              <a:path extrusionOk="0" h="313" w="5310">
                <a:moveTo>
                  <a:pt x="1" y="1"/>
                </a:moveTo>
                <a:lnTo>
                  <a:pt x="1" y="313"/>
                </a:lnTo>
                <a:lnTo>
                  <a:pt x="5310" y="313"/>
                </a:lnTo>
                <a:lnTo>
                  <a:pt x="5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9"/>
          <p:cNvSpPr/>
          <p:nvPr/>
        </p:nvSpPr>
        <p:spPr>
          <a:xfrm>
            <a:off x="5406281" y="3970216"/>
            <a:ext cx="233972" cy="13792"/>
          </a:xfrm>
          <a:custGeom>
            <a:rect b="b" l="l" r="r" t="t"/>
            <a:pathLst>
              <a:path extrusionOk="0" h="313" w="5310">
                <a:moveTo>
                  <a:pt x="1" y="1"/>
                </a:moveTo>
                <a:lnTo>
                  <a:pt x="1" y="313"/>
                </a:lnTo>
                <a:lnTo>
                  <a:pt x="5310" y="313"/>
                </a:lnTo>
                <a:lnTo>
                  <a:pt x="531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9"/>
          <p:cNvSpPr/>
          <p:nvPr/>
        </p:nvSpPr>
        <p:spPr>
          <a:xfrm>
            <a:off x="5909916" y="3708131"/>
            <a:ext cx="46398" cy="46310"/>
          </a:xfrm>
          <a:custGeom>
            <a:rect b="b" l="l" r="r" t="t"/>
            <a:pathLst>
              <a:path extrusionOk="0" h="1051" w="1053">
                <a:moveTo>
                  <a:pt x="527" y="0"/>
                </a:moveTo>
                <a:cubicBezTo>
                  <a:pt x="236" y="0"/>
                  <a:pt x="1" y="235"/>
                  <a:pt x="1" y="526"/>
                </a:cubicBezTo>
                <a:cubicBezTo>
                  <a:pt x="1" y="814"/>
                  <a:pt x="234" y="1051"/>
                  <a:pt x="523" y="1051"/>
                </a:cubicBezTo>
                <a:cubicBezTo>
                  <a:pt x="524" y="1051"/>
                  <a:pt x="525" y="1051"/>
                  <a:pt x="527" y="1051"/>
                </a:cubicBezTo>
                <a:cubicBezTo>
                  <a:pt x="817" y="1051"/>
                  <a:pt x="1052" y="816"/>
                  <a:pt x="1052" y="526"/>
                </a:cubicBezTo>
                <a:cubicBezTo>
                  <a:pt x="1052" y="235"/>
                  <a:pt x="817" y="0"/>
                  <a:pt x="5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9"/>
          <p:cNvSpPr/>
          <p:nvPr/>
        </p:nvSpPr>
        <p:spPr>
          <a:xfrm>
            <a:off x="6150630" y="3835340"/>
            <a:ext cx="232650" cy="18506"/>
          </a:xfrm>
          <a:custGeom>
            <a:rect b="b" l="l" r="r" t="t"/>
            <a:pathLst>
              <a:path extrusionOk="0" h="420" w="5280">
                <a:moveTo>
                  <a:pt x="0" y="0"/>
                </a:moveTo>
                <a:lnTo>
                  <a:pt x="0" y="420"/>
                </a:lnTo>
                <a:lnTo>
                  <a:pt x="5279" y="420"/>
                </a:lnTo>
                <a:lnTo>
                  <a:pt x="52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9"/>
          <p:cNvSpPr/>
          <p:nvPr/>
        </p:nvSpPr>
        <p:spPr>
          <a:xfrm>
            <a:off x="5757239" y="3779116"/>
            <a:ext cx="18506" cy="244547"/>
          </a:xfrm>
          <a:custGeom>
            <a:rect b="b" l="l" r="r" t="t"/>
            <a:pathLst>
              <a:path extrusionOk="0" h="5550" w="420">
                <a:moveTo>
                  <a:pt x="0" y="1"/>
                </a:moveTo>
                <a:lnTo>
                  <a:pt x="0" y="5549"/>
                </a:lnTo>
                <a:lnTo>
                  <a:pt x="420" y="5549"/>
                </a:lnTo>
                <a:lnTo>
                  <a:pt x="42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9"/>
          <p:cNvSpPr/>
          <p:nvPr/>
        </p:nvSpPr>
        <p:spPr>
          <a:xfrm>
            <a:off x="6334811" y="3779116"/>
            <a:ext cx="18506" cy="244547"/>
          </a:xfrm>
          <a:custGeom>
            <a:rect b="b" l="l" r="r" t="t"/>
            <a:pathLst>
              <a:path extrusionOk="0" h="5550" w="420">
                <a:moveTo>
                  <a:pt x="0" y="1"/>
                </a:moveTo>
                <a:lnTo>
                  <a:pt x="0" y="5549"/>
                </a:lnTo>
                <a:lnTo>
                  <a:pt x="420" y="5549"/>
                </a:lnTo>
                <a:lnTo>
                  <a:pt x="42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9"/>
          <p:cNvSpPr/>
          <p:nvPr/>
        </p:nvSpPr>
        <p:spPr>
          <a:xfrm>
            <a:off x="5354419" y="4043713"/>
            <a:ext cx="46486" cy="46486"/>
          </a:xfrm>
          <a:custGeom>
            <a:rect b="b" l="l" r="r" t="t"/>
            <a:pathLst>
              <a:path extrusionOk="0" h="1055" w="1055">
                <a:moveTo>
                  <a:pt x="528" y="1"/>
                </a:moveTo>
                <a:cubicBezTo>
                  <a:pt x="237" y="1"/>
                  <a:pt x="1" y="237"/>
                  <a:pt x="1" y="528"/>
                </a:cubicBezTo>
                <a:cubicBezTo>
                  <a:pt x="1" y="817"/>
                  <a:pt x="237" y="1055"/>
                  <a:pt x="528" y="1055"/>
                </a:cubicBezTo>
                <a:cubicBezTo>
                  <a:pt x="819" y="1055"/>
                  <a:pt x="1055" y="817"/>
                  <a:pt x="1055" y="528"/>
                </a:cubicBezTo>
                <a:cubicBezTo>
                  <a:pt x="1055" y="237"/>
                  <a:pt x="818" y="1"/>
                  <a:pt x="5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37" name="Google Shape;237;p19"/>
          <p:cNvGrpSpPr/>
          <p:nvPr/>
        </p:nvGrpSpPr>
        <p:grpSpPr>
          <a:xfrm>
            <a:off x="2227577" y="2329926"/>
            <a:ext cx="2288161" cy="1713111"/>
            <a:chOff x="2520050" y="3103366"/>
            <a:chExt cx="1914298" cy="1623802"/>
          </a:xfrm>
        </p:grpSpPr>
        <p:sp>
          <p:nvSpPr>
            <p:cNvPr id="238" name="Google Shape;238;p19"/>
            <p:cNvSpPr/>
            <p:nvPr/>
          </p:nvSpPr>
          <p:spPr>
            <a:xfrm>
              <a:off x="4207999" y="4368587"/>
              <a:ext cx="226349" cy="358581"/>
            </a:xfrm>
            <a:custGeom>
              <a:rect b="b" l="l" r="r" t="t"/>
              <a:pathLst>
                <a:path extrusionOk="0" h="8138" w="5137">
                  <a:moveTo>
                    <a:pt x="0" y="1"/>
                  </a:moveTo>
                  <a:lnTo>
                    <a:pt x="0" y="1422"/>
                  </a:lnTo>
                  <a:lnTo>
                    <a:pt x="1807" y="1422"/>
                  </a:lnTo>
                  <a:cubicBezTo>
                    <a:pt x="2859" y="1422"/>
                    <a:pt x="3714" y="2277"/>
                    <a:pt x="3714" y="3328"/>
                  </a:cubicBezTo>
                  <a:lnTo>
                    <a:pt x="3714" y="8137"/>
                  </a:lnTo>
                  <a:lnTo>
                    <a:pt x="5137" y="8137"/>
                  </a:lnTo>
                  <a:lnTo>
                    <a:pt x="5137" y="3329"/>
                  </a:lnTo>
                  <a:cubicBezTo>
                    <a:pt x="5137" y="1495"/>
                    <a:pt x="3643" y="1"/>
                    <a:pt x="1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2520050" y="3210090"/>
              <a:ext cx="375104" cy="1220619"/>
            </a:xfrm>
            <a:custGeom>
              <a:rect b="b" l="l" r="r" t="t"/>
              <a:pathLst>
                <a:path extrusionOk="0" h="27702" w="8513">
                  <a:moveTo>
                    <a:pt x="3331" y="1"/>
                  </a:moveTo>
                  <a:cubicBezTo>
                    <a:pt x="1494" y="1"/>
                    <a:pt x="0" y="1493"/>
                    <a:pt x="0" y="3329"/>
                  </a:cubicBezTo>
                  <a:lnTo>
                    <a:pt x="0" y="24373"/>
                  </a:lnTo>
                  <a:cubicBezTo>
                    <a:pt x="0" y="26208"/>
                    <a:pt x="1494" y="27702"/>
                    <a:pt x="3330" y="27702"/>
                  </a:cubicBezTo>
                  <a:lnTo>
                    <a:pt x="8512" y="27702"/>
                  </a:lnTo>
                  <a:lnTo>
                    <a:pt x="8512" y="26279"/>
                  </a:lnTo>
                  <a:lnTo>
                    <a:pt x="3330" y="26279"/>
                  </a:lnTo>
                  <a:cubicBezTo>
                    <a:pt x="2279" y="26279"/>
                    <a:pt x="1422" y="25424"/>
                    <a:pt x="1422" y="24373"/>
                  </a:cubicBezTo>
                  <a:lnTo>
                    <a:pt x="1422" y="3329"/>
                  </a:lnTo>
                  <a:cubicBezTo>
                    <a:pt x="1422" y="2277"/>
                    <a:pt x="2279" y="1421"/>
                    <a:pt x="3331" y="1421"/>
                  </a:cubicBezTo>
                  <a:lnTo>
                    <a:pt x="8512" y="1421"/>
                  </a:lnTo>
                  <a:lnTo>
                    <a:pt x="85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2895156" y="3103366"/>
              <a:ext cx="835425" cy="231504"/>
            </a:xfrm>
            <a:custGeom>
              <a:rect b="b" l="l" r="r" t="t"/>
              <a:pathLst>
                <a:path extrusionOk="0" h="5254" w="18960">
                  <a:moveTo>
                    <a:pt x="1893" y="0"/>
                  </a:moveTo>
                  <a:cubicBezTo>
                    <a:pt x="853" y="0"/>
                    <a:pt x="0" y="852"/>
                    <a:pt x="0" y="1893"/>
                  </a:cubicBezTo>
                  <a:lnTo>
                    <a:pt x="0" y="3360"/>
                  </a:lnTo>
                  <a:cubicBezTo>
                    <a:pt x="0" y="4401"/>
                    <a:pt x="853" y="5253"/>
                    <a:pt x="1893" y="5253"/>
                  </a:cubicBezTo>
                  <a:lnTo>
                    <a:pt x="17067" y="5253"/>
                  </a:lnTo>
                  <a:cubicBezTo>
                    <a:pt x="18109" y="5253"/>
                    <a:pt x="18960" y="4401"/>
                    <a:pt x="18960" y="3360"/>
                  </a:cubicBezTo>
                  <a:lnTo>
                    <a:pt x="18960" y="1893"/>
                  </a:lnTo>
                  <a:cubicBezTo>
                    <a:pt x="18960" y="852"/>
                    <a:pt x="18109" y="0"/>
                    <a:pt x="170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>
              <a:off x="2693392" y="4252218"/>
              <a:ext cx="1593520" cy="295263"/>
            </a:xfrm>
            <a:custGeom>
              <a:rect b="b" l="l" r="r" t="t"/>
              <a:pathLst>
                <a:path extrusionOk="0" h="6701" w="36165">
                  <a:moveTo>
                    <a:pt x="2550" y="1"/>
                  </a:moveTo>
                  <a:cubicBezTo>
                    <a:pt x="1148" y="1"/>
                    <a:pt x="0" y="1148"/>
                    <a:pt x="0" y="2550"/>
                  </a:cubicBezTo>
                  <a:lnTo>
                    <a:pt x="0" y="4152"/>
                  </a:lnTo>
                  <a:cubicBezTo>
                    <a:pt x="0" y="5554"/>
                    <a:pt x="1148" y="6701"/>
                    <a:pt x="2550" y="6701"/>
                  </a:cubicBezTo>
                  <a:lnTo>
                    <a:pt x="33616" y="6701"/>
                  </a:lnTo>
                  <a:cubicBezTo>
                    <a:pt x="35018" y="6701"/>
                    <a:pt x="36165" y="5554"/>
                    <a:pt x="36165" y="4152"/>
                  </a:cubicBezTo>
                  <a:lnTo>
                    <a:pt x="36165" y="2550"/>
                  </a:lnTo>
                  <a:cubicBezTo>
                    <a:pt x="36165" y="1148"/>
                    <a:pt x="35018" y="1"/>
                    <a:pt x="336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42" name="Google Shape;242;p19"/>
          <p:cNvSpPr/>
          <p:nvPr/>
        </p:nvSpPr>
        <p:spPr>
          <a:xfrm>
            <a:off x="3638799" y="4043757"/>
            <a:ext cx="10531" cy="43622"/>
          </a:xfrm>
          <a:custGeom>
            <a:rect b="b" l="l" r="r" t="t"/>
            <a:pathLst>
              <a:path extrusionOk="0" h="990" w="239">
                <a:moveTo>
                  <a:pt x="120" y="1"/>
                </a:moveTo>
                <a:cubicBezTo>
                  <a:pt x="55" y="1"/>
                  <a:pt x="1" y="54"/>
                  <a:pt x="1" y="119"/>
                </a:cubicBezTo>
                <a:lnTo>
                  <a:pt x="1" y="870"/>
                </a:lnTo>
                <a:cubicBezTo>
                  <a:pt x="1" y="936"/>
                  <a:pt x="55" y="989"/>
                  <a:pt x="120" y="989"/>
                </a:cubicBezTo>
                <a:cubicBezTo>
                  <a:pt x="185" y="989"/>
                  <a:pt x="238" y="936"/>
                  <a:pt x="239" y="870"/>
                </a:cubicBezTo>
                <a:lnTo>
                  <a:pt x="239" y="119"/>
                </a:lnTo>
                <a:cubicBezTo>
                  <a:pt x="239" y="54"/>
                  <a:pt x="185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9"/>
          <p:cNvSpPr/>
          <p:nvPr/>
        </p:nvSpPr>
        <p:spPr>
          <a:xfrm>
            <a:off x="3543007" y="4177619"/>
            <a:ext cx="10531" cy="43578"/>
          </a:xfrm>
          <a:custGeom>
            <a:rect b="b" l="l" r="r" t="t"/>
            <a:pathLst>
              <a:path extrusionOk="0" h="989" w="239">
                <a:moveTo>
                  <a:pt x="120" y="1"/>
                </a:moveTo>
                <a:cubicBezTo>
                  <a:pt x="54" y="1"/>
                  <a:pt x="0" y="54"/>
                  <a:pt x="0" y="119"/>
                </a:cubicBezTo>
                <a:lnTo>
                  <a:pt x="0" y="870"/>
                </a:lnTo>
                <a:cubicBezTo>
                  <a:pt x="0" y="935"/>
                  <a:pt x="54" y="989"/>
                  <a:pt x="120" y="989"/>
                </a:cubicBezTo>
                <a:cubicBezTo>
                  <a:pt x="184" y="989"/>
                  <a:pt x="238" y="935"/>
                  <a:pt x="239" y="870"/>
                </a:cubicBezTo>
                <a:lnTo>
                  <a:pt x="239" y="119"/>
                </a:lnTo>
                <a:cubicBezTo>
                  <a:pt x="239" y="54"/>
                  <a:pt x="184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9"/>
          <p:cNvSpPr/>
          <p:nvPr/>
        </p:nvSpPr>
        <p:spPr>
          <a:xfrm>
            <a:off x="3638799" y="4132984"/>
            <a:ext cx="10531" cy="43578"/>
          </a:xfrm>
          <a:custGeom>
            <a:rect b="b" l="l" r="r" t="t"/>
            <a:pathLst>
              <a:path extrusionOk="0" h="989" w="239">
                <a:moveTo>
                  <a:pt x="120" y="1"/>
                </a:moveTo>
                <a:cubicBezTo>
                  <a:pt x="55" y="1"/>
                  <a:pt x="1" y="54"/>
                  <a:pt x="1" y="119"/>
                </a:cubicBezTo>
                <a:lnTo>
                  <a:pt x="1" y="870"/>
                </a:lnTo>
                <a:cubicBezTo>
                  <a:pt x="1" y="935"/>
                  <a:pt x="55" y="989"/>
                  <a:pt x="120" y="989"/>
                </a:cubicBezTo>
                <a:cubicBezTo>
                  <a:pt x="185" y="989"/>
                  <a:pt x="238" y="935"/>
                  <a:pt x="239" y="870"/>
                </a:cubicBezTo>
                <a:lnTo>
                  <a:pt x="239" y="119"/>
                </a:lnTo>
                <a:cubicBezTo>
                  <a:pt x="239" y="54"/>
                  <a:pt x="185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9"/>
          <p:cNvSpPr/>
          <p:nvPr/>
        </p:nvSpPr>
        <p:spPr>
          <a:xfrm>
            <a:off x="3562174" y="4088040"/>
            <a:ext cx="10531" cy="43622"/>
          </a:xfrm>
          <a:custGeom>
            <a:rect b="b" l="l" r="r" t="t"/>
            <a:pathLst>
              <a:path extrusionOk="0" h="990" w="239">
                <a:moveTo>
                  <a:pt x="120" y="0"/>
                </a:moveTo>
                <a:cubicBezTo>
                  <a:pt x="54" y="0"/>
                  <a:pt x="0" y="55"/>
                  <a:pt x="0" y="120"/>
                </a:cubicBezTo>
                <a:lnTo>
                  <a:pt x="0" y="870"/>
                </a:lnTo>
                <a:cubicBezTo>
                  <a:pt x="0" y="936"/>
                  <a:pt x="54" y="990"/>
                  <a:pt x="120" y="990"/>
                </a:cubicBezTo>
                <a:cubicBezTo>
                  <a:pt x="184" y="990"/>
                  <a:pt x="237" y="936"/>
                  <a:pt x="239" y="870"/>
                </a:cubicBezTo>
                <a:lnTo>
                  <a:pt x="239" y="120"/>
                </a:lnTo>
                <a:cubicBezTo>
                  <a:pt x="239" y="55"/>
                  <a:pt x="184" y="0"/>
                  <a:pt x="1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9"/>
          <p:cNvSpPr/>
          <p:nvPr/>
        </p:nvSpPr>
        <p:spPr>
          <a:xfrm>
            <a:off x="3600464" y="4088040"/>
            <a:ext cx="10575" cy="43622"/>
          </a:xfrm>
          <a:custGeom>
            <a:rect b="b" l="l" r="r" t="t"/>
            <a:pathLst>
              <a:path extrusionOk="0" h="990" w="240">
                <a:moveTo>
                  <a:pt x="121" y="0"/>
                </a:moveTo>
                <a:cubicBezTo>
                  <a:pt x="55" y="0"/>
                  <a:pt x="1" y="55"/>
                  <a:pt x="1" y="120"/>
                </a:cubicBezTo>
                <a:lnTo>
                  <a:pt x="1" y="870"/>
                </a:lnTo>
                <a:cubicBezTo>
                  <a:pt x="1" y="936"/>
                  <a:pt x="55" y="990"/>
                  <a:pt x="121" y="990"/>
                </a:cubicBezTo>
                <a:cubicBezTo>
                  <a:pt x="185" y="990"/>
                  <a:pt x="238" y="936"/>
                  <a:pt x="239" y="870"/>
                </a:cubicBezTo>
                <a:lnTo>
                  <a:pt x="239" y="120"/>
                </a:lnTo>
                <a:cubicBezTo>
                  <a:pt x="239" y="55"/>
                  <a:pt x="185" y="0"/>
                  <a:pt x="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9"/>
          <p:cNvSpPr/>
          <p:nvPr/>
        </p:nvSpPr>
        <p:spPr>
          <a:xfrm>
            <a:off x="3638799" y="4088040"/>
            <a:ext cx="10531" cy="43622"/>
          </a:xfrm>
          <a:custGeom>
            <a:rect b="b" l="l" r="r" t="t"/>
            <a:pathLst>
              <a:path extrusionOk="0" h="990" w="239">
                <a:moveTo>
                  <a:pt x="120" y="0"/>
                </a:moveTo>
                <a:cubicBezTo>
                  <a:pt x="55" y="0"/>
                  <a:pt x="1" y="55"/>
                  <a:pt x="1" y="120"/>
                </a:cubicBezTo>
                <a:lnTo>
                  <a:pt x="1" y="870"/>
                </a:lnTo>
                <a:cubicBezTo>
                  <a:pt x="1" y="936"/>
                  <a:pt x="55" y="990"/>
                  <a:pt x="120" y="990"/>
                </a:cubicBezTo>
                <a:cubicBezTo>
                  <a:pt x="185" y="990"/>
                  <a:pt x="238" y="936"/>
                  <a:pt x="239" y="870"/>
                </a:cubicBezTo>
                <a:lnTo>
                  <a:pt x="239" y="120"/>
                </a:lnTo>
                <a:cubicBezTo>
                  <a:pt x="239" y="55"/>
                  <a:pt x="185" y="0"/>
                  <a:pt x="1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9"/>
          <p:cNvSpPr/>
          <p:nvPr/>
        </p:nvSpPr>
        <p:spPr>
          <a:xfrm>
            <a:off x="3711766" y="4043757"/>
            <a:ext cx="10487" cy="43622"/>
          </a:xfrm>
          <a:custGeom>
            <a:rect b="b" l="l" r="r" t="t"/>
            <a:pathLst>
              <a:path extrusionOk="0" h="990" w="238">
                <a:moveTo>
                  <a:pt x="119" y="1"/>
                </a:moveTo>
                <a:cubicBezTo>
                  <a:pt x="53" y="1"/>
                  <a:pt x="0" y="54"/>
                  <a:pt x="0" y="119"/>
                </a:cubicBezTo>
                <a:lnTo>
                  <a:pt x="0" y="870"/>
                </a:lnTo>
                <a:cubicBezTo>
                  <a:pt x="0" y="936"/>
                  <a:pt x="53" y="989"/>
                  <a:pt x="119" y="989"/>
                </a:cubicBezTo>
                <a:cubicBezTo>
                  <a:pt x="184" y="989"/>
                  <a:pt x="237" y="936"/>
                  <a:pt x="237" y="870"/>
                </a:cubicBezTo>
                <a:lnTo>
                  <a:pt x="237" y="119"/>
                </a:lnTo>
                <a:cubicBezTo>
                  <a:pt x="237" y="54"/>
                  <a:pt x="184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9"/>
          <p:cNvSpPr/>
          <p:nvPr/>
        </p:nvSpPr>
        <p:spPr>
          <a:xfrm>
            <a:off x="3730890" y="4043757"/>
            <a:ext cx="10531" cy="43622"/>
          </a:xfrm>
          <a:custGeom>
            <a:rect b="b" l="l" r="r" t="t"/>
            <a:pathLst>
              <a:path extrusionOk="0" h="990" w="239">
                <a:moveTo>
                  <a:pt x="120" y="1"/>
                </a:moveTo>
                <a:cubicBezTo>
                  <a:pt x="54" y="1"/>
                  <a:pt x="1" y="54"/>
                  <a:pt x="1" y="119"/>
                </a:cubicBezTo>
                <a:lnTo>
                  <a:pt x="1" y="870"/>
                </a:lnTo>
                <a:cubicBezTo>
                  <a:pt x="1" y="936"/>
                  <a:pt x="54" y="989"/>
                  <a:pt x="120" y="989"/>
                </a:cubicBezTo>
                <a:cubicBezTo>
                  <a:pt x="185" y="989"/>
                  <a:pt x="238" y="936"/>
                  <a:pt x="238" y="870"/>
                </a:cubicBezTo>
                <a:lnTo>
                  <a:pt x="238" y="119"/>
                </a:lnTo>
                <a:cubicBezTo>
                  <a:pt x="238" y="54"/>
                  <a:pt x="185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3692599" y="4177619"/>
            <a:ext cx="10487" cy="43578"/>
          </a:xfrm>
          <a:custGeom>
            <a:rect b="b" l="l" r="r" t="t"/>
            <a:pathLst>
              <a:path extrusionOk="0" h="989" w="238">
                <a:moveTo>
                  <a:pt x="119" y="1"/>
                </a:moveTo>
                <a:cubicBezTo>
                  <a:pt x="53" y="1"/>
                  <a:pt x="0" y="54"/>
                  <a:pt x="0" y="119"/>
                </a:cubicBezTo>
                <a:lnTo>
                  <a:pt x="0" y="870"/>
                </a:lnTo>
                <a:cubicBezTo>
                  <a:pt x="0" y="935"/>
                  <a:pt x="53" y="989"/>
                  <a:pt x="119" y="989"/>
                </a:cubicBezTo>
                <a:cubicBezTo>
                  <a:pt x="184" y="989"/>
                  <a:pt x="238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4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9"/>
          <p:cNvSpPr/>
          <p:nvPr/>
        </p:nvSpPr>
        <p:spPr>
          <a:xfrm>
            <a:off x="3730890" y="4177619"/>
            <a:ext cx="10531" cy="43578"/>
          </a:xfrm>
          <a:custGeom>
            <a:rect b="b" l="l" r="r" t="t"/>
            <a:pathLst>
              <a:path extrusionOk="0" h="989" w="239">
                <a:moveTo>
                  <a:pt x="120" y="1"/>
                </a:moveTo>
                <a:cubicBezTo>
                  <a:pt x="54" y="1"/>
                  <a:pt x="1" y="54"/>
                  <a:pt x="1" y="119"/>
                </a:cubicBezTo>
                <a:lnTo>
                  <a:pt x="1" y="870"/>
                </a:lnTo>
                <a:cubicBezTo>
                  <a:pt x="1" y="935"/>
                  <a:pt x="54" y="989"/>
                  <a:pt x="120" y="989"/>
                </a:cubicBezTo>
                <a:cubicBezTo>
                  <a:pt x="185" y="989"/>
                  <a:pt x="238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5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9"/>
          <p:cNvSpPr/>
          <p:nvPr/>
        </p:nvSpPr>
        <p:spPr>
          <a:xfrm>
            <a:off x="3769224" y="4177619"/>
            <a:ext cx="10487" cy="43578"/>
          </a:xfrm>
          <a:custGeom>
            <a:rect b="b" l="l" r="r" t="t"/>
            <a:pathLst>
              <a:path extrusionOk="0" h="989" w="238">
                <a:moveTo>
                  <a:pt x="119" y="1"/>
                </a:moveTo>
                <a:cubicBezTo>
                  <a:pt x="54" y="1"/>
                  <a:pt x="1" y="54"/>
                  <a:pt x="1" y="119"/>
                </a:cubicBezTo>
                <a:lnTo>
                  <a:pt x="1" y="870"/>
                </a:lnTo>
                <a:cubicBezTo>
                  <a:pt x="1" y="935"/>
                  <a:pt x="54" y="989"/>
                  <a:pt x="119" y="989"/>
                </a:cubicBezTo>
                <a:cubicBezTo>
                  <a:pt x="185" y="989"/>
                  <a:pt x="238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5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9"/>
          <p:cNvSpPr/>
          <p:nvPr/>
        </p:nvSpPr>
        <p:spPr>
          <a:xfrm>
            <a:off x="3673432" y="4132984"/>
            <a:ext cx="10487" cy="43578"/>
          </a:xfrm>
          <a:custGeom>
            <a:rect b="b" l="l" r="r" t="t"/>
            <a:pathLst>
              <a:path extrusionOk="0" h="989" w="238">
                <a:moveTo>
                  <a:pt x="119" y="1"/>
                </a:moveTo>
                <a:cubicBezTo>
                  <a:pt x="54" y="1"/>
                  <a:pt x="0" y="54"/>
                  <a:pt x="0" y="119"/>
                </a:cubicBezTo>
                <a:lnTo>
                  <a:pt x="0" y="870"/>
                </a:lnTo>
                <a:cubicBezTo>
                  <a:pt x="0" y="935"/>
                  <a:pt x="54" y="989"/>
                  <a:pt x="119" y="989"/>
                </a:cubicBezTo>
                <a:cubicBezTo>
                  <a:pt x="185" y="989"/>
                  <a:pt x="238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5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9"/>
          <p:cNvSpPr/>
          <p:nvPr/>
        </p:nvSpPr>
        <p:spPr>
          <a:xfrm>
            <a:off x="3750057" y="4132984"/>
            <a:ext cx="10531" cy="43578"/>
          </a:xfrm>
          <a:custGeom>
            <a:rect b="b" l="l" r="r" t="t"/>
            <a:pathLst>
              <a:path extrusionOk="0" h="989" w="239">
                <a:moveTo>
                  <a:pt x="119" y="1"/>
                </a:moveTo>
                <a:cubicBezTo>
                  <a:pt x="54" y="1"/>
                  <a:pt x="1" y="54"/>
                  <a:pt x="1" y="119"/>
                </a:cubicBezTo>
                <a:lnTo>
                  <a:pt x="1" y="870"/>
                </a:lnTo>
                <a:cubicBezTo>
                  <a:pt x="1" y="935"/>
                  <a:pt x="54" y="989"/>
                  <a:pt x="119" y="989"/>
                </a:cubicBezTo>
                <a:cubicBezTo>
                  <a:pt x="185" y="989"/>
                  <a:pt x="238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5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3769224" y="4132984"/>
            <a:ext cx="10487" cy="43578"/>
          </a:xfrm>
          <a:custGeom>
            <a:rect b="b" l="l" r="r" t="t"/>
            <a:pathLst>
              <a:path extrusionOk="0" h="989" w="238">
                <a:moveTo>
                  <a:pt x="119" y="1"/>
                </a:moveTo>
                <a:cubicBezTo>
                  <a:pt x="54" y="1"/>
                  <a:pt x="1" y="54"/>
                  <a:pt x="1" y="119"/>
                </a:cubicBezTo>
                <a:lnTo>
                  <a:pt x="1" y="870"/>
                </a:lnTo>
                <a:cubicBezTo>
                  <a:pt x="1" y="935"/>
                  <a:pt x="54" y="989"/>
                  <a:pt x="119" y="989"/>
                </a:cubicBezTo>
                <a:cubicBezTo>
                  <a:pt x="185" y="989"/>
                  <a:pt x="238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5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3803901" y="4177619"/>
            <a:ext cx="10487" cy="43578"/>
          </a:xfrm>
          <a:custGeom>
            <a:rect b="b" l="l" r="r" t="t"/>
            <a:pathLst>
              <a:path extrusionOk="0" h="989" w="238">
                <a:moveTo>
                  <a:pt x="119" y="1"/>
                </a:moveTo>
                <a:cubicBezTo>
                  <a:pt x="54" y="1"/>
                  <a:pt x="0" y="54"/>
                  <a:pt x="0" y="119"/>
                </a:cubicBezTo>
                <a:lnTo>
                  <a:pt x="0" y="870"/>
                </a:lnTo>
                <a:cubicBezTo>
                  <a:pt x="0" y="935"/>
                  <a:pt x="54" y="989"/>
                  <a:pt x="119" y="989"/>
                </a:cubicBezTo>
                <a:cubicBezTo>
                  <a:pt x="185" y="989"/>
                  <a:pt x="237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5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9"/>
          <p:cNvSpPr/>
          <p:nvPr/>
        </p:nvSpPr>
        <p:spPr>
          <a:xfrm>
            <a:off x="3823068" y="4177619"/>
            <a:ext cx="10487" cy="43578"/>
          </a:xfrm>
          <a:custGeom>
            <a:rect b="b" l="l" r="r" t="t"/>
            <a:pathLst>
              <a:path extrusionOk="0" h="989" w="238">
                <a:moveTo>
                  <a:pt x="119" y="1"/>
                </a:moveTo>
                <a:cubicBezTo>
                  <a:pt x="54" y="1"/>
                  <a:pt x="0" y="54"/>
                  <a:pt x="0" y="119"/>
                </a:cubicBezTo>
                <a:lnTo>
                  <a:pt x="0" y="870"/>
                </a:lnTo>
                <a:cubicBezTo>
                  <a:pt x="0" y="935"/>
                  <a:pt x="54" y="989"/>
                  <a:pt x="119" y="989"/>
                </a:cubicBezTo>
                <a:cubicBezTo>
                  <a:pt x="184" y="989"/>
                  <a:pt x="237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4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9"/>
          <p:cNvSpPr/>
          <p:nvPr/>
        </p:nvSpPr>
        <p:spPr>
          <a:xfrm>
            <a:off x="3842236" y="4177619"/>
            <a:ext cx="10487" cy="43578"/>
          </a:xfrm>
          <a:custGeom>
            <a:rect b="b" l="l" r="r" t="t"/>
            <a:pathLst>
              <a:path extrusionOk="0" h="989" w="238">
                <a:moveTo>
                  <a:pt x="119" y="1"/>
                </a:moveTo>
                <a:cubicBezTo>
                  <a:pt x="53" y="1"/>
                  <a:pt x="0" y="54"/>
                  <a:pt x="0" y="119"/>
                </a:cubicBezTo>
                <a:lnTo>
                  <a:pt x="0" y="870"/>
                </a:lnTo>
                <a:cubicBezTo>
                  <a:pt x="0" y="935"/>
                  <a:pt x="53" y="989"/>
                  <a:pt x="119" y="989"/>
                </a:cubicBezTo>
                <a:cubicBezTo>
                  <a:pt x="184" y="989"/>
                  <a:pt x="237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4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9"/>
          <p:cNvSpPr/>
          <p:nvPr/>
        </p:nvSpPr>
        <p:spPr>
          <a:xfrm>
            <a:off x="3861403" y="4177619"/>
            <a:ext cx="10487" cy="43578"/>
          </a:xfrm>
          <a:custGeom>
            <a:rect b="b" l="l" r="r" t="t"/>
            <a:pathLst>
              <a:path extrusionOk="0" h="989" w="238">
                <a:moveTo>
                  <a:pt x="119" y="1"/>
                </a:moveTo>
                <a:cubicBezTo>
                  <a:pt x="53" y="1"/>
                  <a:pt x="0" y="54"/>
                  <a:pt x="0" y="119"/>
                </a:cubicBezTo>
                <a:lnTo>
                  <a:pt x="0" y="870"/>
                </a:lnTo>
                <a:cubicBezTo>
                  <a:pt x="0" y="935"/>
                  <a:pt x="53" y="989"/>
                  <a:pt x="119" y="989"/>
                </a:cubicBezTo>
                <a:cubicBezTo>
                  <a:pt x="184" y="989"/>
                  <a:pt x="236" y="935"/>
                  <a:pt x="237" y="870"/>
                </a:cubicBezTo>
                <a:lnTo>
                  <a:pt x="237" y="119"/>
                </a:lnTo>
                <a:cubicBezTo>
                  <a:pt x="237" y="54"/>
                  <a:pt x="184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9"/>
          <p:cNvSpPr/>
          <p:nvPr/>
        </p:nvSpPr>
        <p:spPr>
          <a:xfrm>
            <a:off x="3880526" y="4177619"/>
            <a:ext cx="10531" cy="43578"/>
          </a:xfrm>
          <a:custGeom>
            <a:rect b="b" l="l" r="r" t="t"/>
            <a:pathLst>
              <a:path extrusionOk="0" h="989" w="239">
                <a:moveTo>
                  <a:pt x="120" y="1"/>
                </a:moveTo>
                <a:cubicBezTo>
                  <a:pt x="54" y="1"/>
                  <a:pt x="1" y="54"/>
                  <a:pt x="1" y="119"/>
                </a:cubicBezTo>
                <a:lnTo>
                  <a:pt x="1" y="870"/>
                </a:lnTo>
                <a:cubicBezTo>
                  <a:pt x="1" y="935"/>
                  <a:pt x="54" y="989"/>
                  <a:pt x="120" y="989"/>
                </a:cubicBezTo>
                <a:cubicBezTo>
                  <a:pt x="185" y="989"/>
                  <a:pt x="237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5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9"/>
          <p:cNvSpPr/>
          <p:nvPr/>
        </p:nvSpPr>
        <p:spPr>
          <a:xfrm>
            <a:off x="3803901" y="4132984"/>
            <a:ext cx="10487" cy="43578"/>
          </a:xfrm>
          <a:custGeom>
            <a:rect b="b" l="l" r="r" t="t"/>
            <a:pathLst>
              <a:path extrusionOk="0" h="989" w="238">
                <a:moveTo>
                  <a:pt x="119" y="1"/>
                </a:moveTo>
                <a:cubicBezTo>
                  <a:pt x="54" y="1"/>
                  <a:pt x="0" y="54"/>
                  <a:pt x="0" y="119"/>
                </a:cubicBezTo>
                <a:lnTo>
                  <a:pt x="0" y="870"/>
                </a:lnTo>
                <a:cubicBezTo>
                  <a:pt x="0" y="935"/>
                  <a:pt x="54" y="989"/>
                  <a:pt x="119" y="989"/>
                </a:cubicBezTo>
                <a:cubicBezTo>
                  <a:pt x="185" y="989"/>
                  <a:pt x="237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5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9"/>
          <p:cNvSpPr/>
          <p:nvPr/>
        </p:nvSpPr>
        <p:spPr>
          <a:xfrm>
            <a:off x="3842236" y="4088040"/>
            <a:ext cx="10487" cy="43622"/>
          </a:xfrm>
          <a:custGeom>
            <a:rect b="b" l="l" r="r" t="t"/>
            <a:pathLst>
              <a:path extrusionOk="0" h="990" w="238">
                <a:moveTo>
                  <a:pt x="119" y="0"/>
                </a:moveTo>
                <a:cubicBezTo>
                  <a:pt x="53" y="0"/>
                  <a:pt x="0" y="55"/>
                  <a:pt x="0" y="120"/>
                </a:cubicBezTo>
                <a:lnTo>
                  <a:pt x="0" y="870"/>
                </a:lnTo>
                <a:cubicBezTo>
                  <a:pt x="0" y="936"/>
                  <a:pt x="53" y="990"/>
                  <a:pt x="119" y="990"/>
                </a:cubicBezTo>
                <a:cubicBezTo>
                  <a:pt x="184" y="990"/>
                  <a:pt x="237" y="936"/>
                  <a:pt x="238" y="870"/>
                </a:cubicBezTo>
                <a:lnTo>
                  <a:pt x="238" y="120"/>
                </a:lnTo>
                <a:cubicBezTo>
                  <a:pt x="238" y="55"/>
                  <a:pt x="184" y="0"/>
                  <a:pt x="1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9"/>
          <p:cNvSpPr/>
          <p:nvPr/>
        </p:nvSpPr>
        <p:spPr>
          <a:xfrm>
            <a:off x="3861403" y="4088040"/>
            <a:ext cx="10487" cy="43622"/>
          </a:xfrm>
          <a:custGeom>
            <a:rect b="b" l="l" r="r" t="t"/>
            <a:pathLst>
              <a:path extrusionOk="0" h="990" w="238">
                <a:moveTo>
                  <a:pt x="119" y="0"/>
                </a:moveTo>
                <a:cubicBezTo>
                  <a:pt x="53" y="0"/>
                  <a:pt x="0" y="55"/>
                  <a:pt x="0" y="120"/>
                </a:cubicBezTo>
                <a:lnTo>
                  <a:pt x="0" y="870"/>
                </a:lnTo>
                <a:cubicBezTo>
                  <a:pt x="0" y="936"/>
                  <a:pt x="53" y="990"/>
                  <a:pt x="119" y="990"/>
                </a:cubicBezTo>
                <a:cubicBezTo>
                  <a:pt x="184" y="990"/>
                  <a:pt x="236" y="936"/>
                  <a:pt x="237" y="870"/>
                </a:cubicBezTo>
                <a:lnTo>
                  <a:pt x="237" y="120"/>
                </a:lnTo>
                <a:cubicBezTo>
                  <a:pt x="237" y="55"/>
                  <a:pt x="184" y="0"/>
                  <a:pt x="1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9"/>
          <p:cNvSpPr/>
          <p:nvPr/>
        </p:nvSpPr>
        <p:spPr>
          <a:xfrm>
            <a:off x="3934282" y="4043757"/>
            <a:ext cx="10531" cy="43622"/>
          </a:xfrm>
          <a:custGeom>
            <a:rect b="b" l="l" r="r" t="t"/>
            <a:pathLst>
              <a:path extrusionOk="0" h="990" w="239">
                <a:moveTo>
                  <a:pt x="119" y="1"/>
                </a:moveTo>
                <a:cubicBezTo>
                  <a:pt x="55" y="1"/>
                  <a:pt x="1" y="54"/>
                  <a:pt x="1" y="119"/>
                </a:cubicBezTo>
                <a:lnTo>
                  <a:pt x="1" y="870"/>
                </a:lnTo>
                <a:cubicBezTo>
                  <a:pt x="1" y="936"/>
                  <a:pt x="55" y="989"/>
                  <a:pt x="119" y="989"/>
                </a:cubicBezTo>
                <a:cubicBezTo>
                  <a:pt x="185" y="989"/>
                  <a:pt x="239" y="936"/>
                  <a:pt x="239" y="870"/>
                </a:cubicBezTo>
                <a:lnTo>
                  <a:pt x="239" y="119"/>
                </a:lnTo>
                <a:cubicBezTo>
                  <a:pt x="239" y="54"/>
                  <a:pt x="185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9"/>
          <p:cNvSpPr/>
          <p:nvPr/>
        </p:nvSpPr>
        <p:spPr>
          <a:xfrm>
            <a:off x="3953450" y="4043757"/>
            <a:ext cx="10531" cy="43622"/>
          </a:xfrm>
          <a:custGeom>
            <a:rect b="b" l="l" r="r" t="t"/>
            <a:pathLst>
              <a:path extrusionOk="0" h="990" w="239">
                <a:moveTo>
                  <a:pt x="119" y="1"/>
                </a:moveTo>
                <a:cubicBezTo>
                  <a:pt x="55" y="1"/>
                  <a:pt x="0" y="54"/>
                  <a:pt x="0" y="119"/>
                </a:cubicBezTo>
                <a:lnTo>
                  <a:pt x="0" y="870"/>
                </a:lnTo>
                <a:cubicBezTo>
                  <a:pt x="0" y="936"/>
                  <a:pt x="55" y="989"/>
                  <a:pt x="119" y="989"/>
                </a:cubicBezTo>
                <a:cubicBezTo>
                  <a:pt x="185" y="989"/>
                  <a:pt x="239" y="936"/>
                  <a:pt x="239" y="870"/>
                </a:cubicBezTo>
                <a:lnTo>
                  <a:pt x="239" y="119"/>
                </a:lnTo>
                <a:cubicBezTo>
                  <a:pt x="239" y="54"/>
                  <a:pt x="185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9"/>
          <p:cNvSpPr/>
          <p:nvPr/>
        </p:nvSpPr>
        <p:spPr>
          <a:xfrm>
            <a:off x="3972617" y="4043757"/>
            <a:ext cx="10531" cy="43622"/>
          </a:xfrm>
          <a:custGeom>
            <a:rect b="b" l="l" r="r" t="t"/>
            <a:pathLst>
              <a:path extrusionOk="0" h="990" w="239">
                <a:moveTo>
                  <a:pt x="119" y="1"/>
                </a:moveTo>
                <a:cubicBezTo>
                  <a:pt x="54" y="1"/>
                  <a:pt x="0" y="54"/>
                  <a:pt x="0" y="119"/>
                </a:cubicBezTo>
                <a:lnTo>
                  <a:pt x="0" y="870"/>
                </a:lnTo>
                <a:cubicBezTo>
                  <a:pt x="0" y="936"/>
                  <a:pt x="54" y="989"/>
                  <a:pt x="119" y="989"/>
                </a:cubicBezTo>
                <a:cubicBezTo>
                  <a:pt x="184" y="989"/>
                  <a:pt x="239" y="936"/>
                  <a:pt x="239" y="870"/>
                </a:cubicBezTo>
                <a:lnTo>
                  <a:pt x="239" y="119"/>
                </a:lnTo>
                <a:cubicBezTo>
                  <a:pt x="239" y="54"/>
                  <a:pt x="184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9"/>
          <p:cNvSpPr/>
          <p:nvPr/>
        </p:nvSpPr>
        <p:spPr>
          <a:xfrm>
            <a:off x="3991784" y="4043757"/>
            <a:ext cx="10531" cy="43622"/>
          </a:xfrm>
          <a:custGeom>
            <a:rect b="b" l="l" r="r" t="t"/>
            <a:pathLst>
              <a:path extrusionOk="0" h="990" w="239">
                <a:moveTo>
                  <a:pt x="119" y="1"/>
                </a:moveTo>
                <a:cubicBezTo>
                  <a:pt x="54" y="1"/>
                  <a:pt x="0" y="54"/>
                  <a:pt x="0" y="119"/>
                </a:cubicBezTo>
                <a:lnTo>
                  <a:pt x="0" y="870"/>
                </a:lnTo>
                <a:cubicBezTo>
                  <a:pt x="0" y="936"/>
                  <a:pt x="54" y="989"/>
                  <a:pt x="119" y="989"/>
                </a:cubicBezTo>
                <a:cubicBezTo>
                  <a:pt x="184" y="989"/>
                  <a:pt x="238" y="936"/>
                  <a:pt x="238" y="870"/>
                </a:cubicBezTo>
                <a:lnTo>
                  <a:pt x="238" y="119"/>
                </a:lnTo>
                <a:cubicBezTo>
                  <a:pt x="238" y="54"/>
                  <a:pt x="184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9"/>
          <p:cNvSpPr/>
          <p:nvPr/>
        </p:nvSpPr>
        <p:spPr>
          <a:xfrm>
            <a:off x="3953450" y="4177619"/>
            <a:ext cx="10531" cy="43578"/>
          </a:xfrm>
          <a:custGeom>
            <a:rect b="b" l="l" r="r" t="t"/>
            <a:pathLst>
              <a:path extrusionOk="0" h="989" w="239">
                <a:moveTo>
                  <a:pt x="119" y="1"/>
                </a:moveTo>
                <a:cubicBezTo>
                  <a:pt x="55" y="1"/>
                  <a:pt x="0" y="54"/>
                  <a:pt x="0" y="119"/>
                </a:cubicBezTo>
                <a:lnTo>
                  <a:pt x="0" y="870"/>
                </a:lnTo>
                <a:cubicBezTo>
                  <a:pt x="0" y="935"/>
                  <a:pt x="55" y="989"/>
                  <a:pt x="119" y="989"/>
                </a:cubicBezTo>
                <a:cubicBezTo>
                  <a:pt x="185" y="989"/>
                  <a:pt x="239" y="935"/>
                  <a:pt x="239" y="870"/>
                </a:cubicBezTo>
                <a:lnTo>
                  <a:pt x="239" y="119"/>
                </a:lnTo>
                <a:cubicBezTo>
                  <a:pt x="239" y="54"/>
                  <a:pt x="185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9"/>
          <p:cNvSpPr/>
          <p:nvPr/>
        </p:nvSpPr>
        <p:spPr>
          <a:xfrm>
            <a:off x="3991784" y="4177619"/>
            <a:ext cx="10531" cy="43578"/>
          </a:xfrm>
          <a:custGeom>
            <a:rect b="b" l="l" r="r" t="t"/>
            <a:pathLst>
              <a:path extrusionOk="0" h="989" w="239">
                <a:moveTo>
                  <a:pt x="119" y="1"/>
                </a:moveTo>
                <a:cubicBezTo>
                  <a:pt x="54" y="1"/>
                  <a:pt x="0" y="54"/>
                  <a:pt x="0" y="119"/>
                </a:cubicBezTo>
                <a:lnTo>
                  <a:pt x="0" y="870"/>
                </a:lnTo>
                <a:cubicBezTo>
                  <a:pt x="0" y="935"/>
                  <a:pt x="54" y="989"/>
                  <a:pt x="119" y="989"/>
                </a:cubicBezTo>
                <a:cubicBezTo>
                  <a:pt x="184" y="989"/>
                  <a:pt x="238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4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9"/>
          <p:cNvSpPr/>
          <p:nvPr/>
        </p:nvSpPr>
        <p:spPr>
          <a:xfrm>
            <a:off x="4010907" y="4177619"/>
            <a:ext cx="10575" cy="43578"/>
          </a:xfrm>
          <a:custGeom>
            <a:rect b="b" l="l" r="r" t="t"/>
            <a:pathLst>
              <a:path extrusionOk="0" h="989" w="240">
                <a:moveTo>
                  <a:pt x="120" y="1"/>
                </a:moveTo>
                <a:cubicBezTo>
                  <a:pt x="55" y="1"/>
                  <a:pt x="1" y="54"/>
                  <a:pt x="1" y="119"/>
                </a:cubicBezTo>
                <a:lnTo>
                  <a:pt x="1" y="870"/>
                </a:lnTo>
                <a:cubicBezTo>
                  <a:pt x="1" y="935"/>
                  <a:pt x="55" y="989"/>
                  <a:pt x="120" y="989"/>
                </a:cubicBezTo>
                <a:cubicBezTo>
                  <a:pt x="185" y="989"/>
                  <a:pt x="239" y="935"/>
                  <a:pt x="239" y="870"/>
                </a:cubicBezTo>
                <a:lnTo>
                  <a:pt x="239" y="119"/>
                </a:lnTo>
                <a:cubicBezTo>
                  <a:pt x="239" y="54"/>
                  <a:pt x="185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19"/>
          <p:cNvSpPr/>
          <p:nvPr/>
        </p:nvSpPr>
        <p:spPr>
          <a:xfrm>
            <a:off x="4030074" y="4177619"/>
            <a:ext cx="10575" cy="43578"/>
          </a:xfrm>
          <a:custGeom>
            <a:rect b="b" l="l" r="r" t="t"/>
            <a:pathLst>
              <a:path extrusionOk="0" h="989" w="240">
                <a:moveTo>
                  <a:pt x="119" y="1"/>
                </a:moveTo>
                <a:cubicBezTo>
                  <a:pt x="55" y="1"/>
                  <a:pt x="1" y="54"/>
                  <a:pt x="1" y="119"/>
                </a:cubicBezTo>
                <a:lnTo>
                  <a:pt x="1" y="870"/>
                </a:lnTo>
                <a:cubicBezTo>
                  <a:pt x="1" y="935"/>
                  <a:pt x="55" y="989"/>
                  <a:pt x="119" y="989"/>
                </a:cubicBezTo>
                <a:cubicBezTo>
                  <a:pt x="185" y="989"/>
                  <a:pt x="239" y="935"/>
                  <a:pt x="239" y="870"/>
                </a:cubicBezTo>
                <a:lnTo>
                  <a:pt x="239" y="119"/>
                </a:lnTo>
                <a:cubicBezTo>
                  <a:pt x="239" y="54"/>
                  <a:pt x="185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19"/>
          <p:cNvSpPr/>
          <p:nvPr/>
        </p:nvSpPr>
        <p:spPr>
          <a:xfrm>
            <a:off x="3991784" y="4132984"/>
            <a:ext cx="10531" cy="43578"/>
          </a:xfrm>
          <a:custGeom>
            <a:rect b="b" l="l" r="r" t="t"/>
            <a:pathLst>
              <a:path extrusionOk="0" h="989" w="239">
                <a:moveTo>
                  <a:pt x="119" y="1"/>
                </a:moveTo>
                <a:cubicBezTo>
                  <a:pt x="54" y="1"/>
                  <a:pt x="0" y="54"/>
                  <a:pt x="0" y="119"/>
                </a:cubicBezTo>
                <a:lnTo>
                  <a:pt x="0" y="870"/>
                </a:lnTo>
                <a:cubicBezTo>
                  <a:pt x="0" y="935"/>
                  <a:pt x="54" y="989"/>
                  <a:pt x="119" y="989"/>
                </a:cubicBezTo>
                <a:cubicBezTo>
                  <a:pt x="184" y="989"/>
                  <a:pt x="238" y="935"/>
                  <a:pt x="238" y="870"/>
                </a:cubicBezTo>
                <a:lnTo>
                  <a:pt x="238" y="119"/>
                </a:lnTo>
                <a:cubicBezTo>
                  <a:pt x="238" y="54"/>
                  <a:pt x="184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9"/>
          <p:cNvSpPr/>
          <p:nvPr/>
        </p:nvSpPr>
        <p:spPr>
          <a:xfrm>
            <a:off x="4010907" y="4132984"/>
            <a:ext cx="10575" cy="43578"/>
          </a:xfrm>
          <a:custGeom>
            <a:rect b="b" l="l" r="r" t="t"/>
            <a:pathLst>
              <a:path extrusionOk="0" h="989" w="240">
                <a:moveTo>
                  <a:pt x="120" y="1"/>
                </a:moveTo>
                <a:cubicBezTo>
                  <a:pt x="55" y="1"/>
                  <a:pt x="1" y="54"/>
                  <a:pt x="1" y="119"/>
                </a:cubicBezTo>
                <a:lnTo>
                  <a:pt x="1" y="870"/>
                </a:lnTo>
                <a:cubicBezTo>
                  <a:pt x="1" y="935"/>
                  <a:pt x="55" y="989"/>
                  <a:pt x="120" y="989"/>
                </a:cubicBezTo>
                <a:cubicBezTo>
                  <a:pt x="185" y="989"/>
                  <a:pt x="239" y="935"/>
                  <a:pt x="239" y="870"/>
                </a:cubicBezTo>
                <a:lnTo>
                  <a:pt x="239" y="119"/>
                </a:lnTo>
                <a:cubicBezTo>
                  <a:pt x="239" y="54"/>
                  <a:pt x="185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9"/>
          <p:cNvSpPr/>
          <p:nvPr/>
        </p:nvSpPr>
        <p:spPr>
          <a:xfrm>
            <a:off x="4030074" y="4132984"/>
            <a:ext cx="10575" cy="43578"/>
          </a:xfrm>
          <a:custGeom>
            <a:rect b="b" l="l" r="r" t="t"/>
            <a:pathLst>
              <a:path extrusionOk="0" h="989" w="240">
                <a:moveTo>
                  <a:pt x="119" y="1"/>
                </a:moveTo>
                <a:cubicBezTo>
                  <a:pt x="55" y="1"/>
                  <a:pt x="1" y="54"/>
                  <a:pt x="1" y="119"/>
                </a:cubicBezTo>
                <a:lnTo>
                  <a:pt x="1" y="870"/>
                </a:lnTo>
                <a:cubicBezTo>
                  <a:pt x="1" y="935"/>
                  <a:pt x="55" y="989"/>
                  <a:pt x="119" y="989"/>
                </a:cubicBezTo>
                <a:cubicBezTo>
                  <a:pt x="185" y="989"/>
                  <a:pt x="239" y="935"/>
                  <a:pt x="239" y="870"/>
                </a:cubicBezTo>
                <a:lnTo>
                  <a:pt x="239" y="119"/>
                </a:lnTo>
                <a:cubicBezTo>
                  <a:pt x="239" y="54"/>
                  <a:pt x="185" y="1"/>
                  <a:pt x="1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4010907" y="4088040"/>
            <a:ext cx="10575" cy="43622"/>
          </a:xfrm>
          <a:custGeom>
            <a:rect b="b" l="l" r="r" t="t"/>
            <a:pathLst>
              <a:path extrusionOk="0" h="990" w="240">
                <a:moveTo>
                  <a:pt x="120" y="0"/>
                </a:moveTo>
                <a:cubicBezTo>
                  <a:pt x="55" y="0"/>
                  <a:pt x="1" y="55"/>
                  <a:pt x="1" y="120"/>
                </a:cubicBezTo>
                <a:lnTo>
                  <a:pt x="1" y="870"/>
                </a:lnTo>
                <a:cubicBezTo>
                  <a:pt x="1" y="936"/>
                  <a:pt x="55" y="990"/>
                  <a:pt x="120" y="990"/>
                </a:cubicBezTo>
                <a:cubicBezTo>
                  <a:pt x="185" y="990"/>
                  <a:pt x="239" y="936"/>
                  <a:pt x="239" y="870"/>
                </a:cubicBezTo>
                <a:lnTo>
                  <a:pt x="239" y="120"/>
                </a:lnTo>
                <a:cubicBezTo>
                  <a:pt x="239" y="55"/>
                  <a:pt x="185" y="0"/>
                  <a:pt x="1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19"/>
          <p:cNvSpPr/>
          <p:nvPr/>
        </p:nvSpPr>
        <p:spPr>
          <a:xfrm>
            <a:off x="4030074" y="4088040"/>
            <a:ext cx="10575" cy="43622"/>
          </a:xfrm>
          <a:custGeom>
            <a:rect b="b" l="l" r="r" t="t"/>
            <a:pathLst>
              <a:path extrusionOk="0" h="990" w="240">
                <a:moveTo>
                  <a:pt x="119" y="0"/>
                </a:moveTo>
                <a:cubicBezTo>
                  <a:pt x="55" y="0"/>
                  <a:pt x="1" y="55"/>
                  <a:pt x="1" y="120"/>
                </a:cubicBezTo>
                <a:lnTo>
                  <a:pt x="1" y="870"/>
                </a:lnTo>
                <a:cubicBezTo>
                  <a:pt x="1" y="936"/>
                  <a:pt x="55" y="990"/>
                  <a:pt x="119" y="990"/>
                </a:cubicBezTo>
                <a:cubicBezTo>
                  <a:pt x="185" y="990"/>
                  <a:pt x="239" y="936"/>
                  <a:pt x="239" y="870"/>
                </a:cubicBezTo>
                <a:lnTo>
                  <a:pt x="239" y="120"/>
                </a:lnTo>
                <a:cubicBezTo>
                  <a:pt x="239" y="55"/>
                  <a:pt x="185" y="0"/>
                  <a:pt x="11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4139217" y="4217276"/>
            <a:ext cx="39436" cy="39392"/>
          </a:xfrm>
          <a:custGeom>
            <a:rect b="b" l="l" r="r" t="t"/>
            <a:pathLst>
              <a:path extrusionOk="0" h="894" w="895">
                <a:moveTo>
                  <a:pt x="448" y="1"/>
                </a:moveTo>
                <a:cubicBezTo>
                  <a:pt x="200" y="1"/>
                  <a:pt x="1" y="200"/>
                  <a:pt x="1" y="447"/>
                </a:cubicBezTo>
                <a:cubicBezTo>
                  <a:pt x="1" y="694"/>
                  <a:pt x="200" y="893"/>
                  <a:pt x="448" y="893"/>
                </a:cubicBezTo>
                <a:cubicBezTo>
                  <a:pt x="695" y="893"/>
                  <a:pt x="894" y="694"/>
                  <a:pt x="894" y="447"/>
                </a:cubicBezTo>
                <a:cubicBezTo>
                  <a:pt x="894" y="200"/>
                  <a:pt x="695" y="1"/>
                  <a:pt x="4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9"/>
          <p:cNvSpPr txBox="1"/>
          <p:nvPr/>
        </p:nvSpPr>
        <p:spPr>
          <a:xfrm>
            <a:off x="300909" y="1608673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G</a:t>
            </a:r>
            <a:r>
              <a:rPr lang="en" sz="12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usano </a:t>
            </a:r>
            <a:r>
              <a:rPr i="1" lang="en" sz="1200">
                <a:solidFill>
                  <a:srgbClr val="3F3F42"/>
                </a:solidFill>
                <a:highlight>
                  <a:srgbClr val="FDFDFD"/>
                </a:highlight>
              </a:rPr>
              <a:t>Tenebrio molitor </a:t>
            </a:r>
            <a:endParaRPr i="1" sz="1200">
              <a:solidFill>
                <a:srgbClr val="3F3F42"/>
              </a:solidFill>
              <a:highlight>
                <a:srgbClr val="FDFDFD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79" name="Google Shape;279;p19"/>
          <p:cNvSpPr txBox="1"/>
          <p:nvPr/>
        </p:nvSpPr>
        <p:spPr>
          <a:xfrm>
            <a:off x="363935" y="3440635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Fira Sans"/>
                <a:ea typeface="Fira Sans"/>
                <a:cs typeface="Fira Sans"/>
                <a:sym typeface="Fira Sans"/>
              </a:rPr>
              <a:t>Granja para gusanos</a:t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80" name="Google Shape;280;p19"/>
          <p:cNvSpPr txBox="1"/>
          <p:nvPr/>
        </p:nvSpPr>
        <p:spPr>
          <a:xfrm>
            <a:off x="5561338" y="2768463"/>
            <a:ext cx="802800" cy="2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81" name="Google Shape;281;p19"/>
          <p:cNvSpPr txBox="1"/>
          <p:nvPr/>
        </p:nvSpPr>
        <p:spPr>
          <a:xfrm>
            <a:off x="5166900" y="2330000"/>
            <a:ext cx="19266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Poliestireno</a:t>
            </a:r>
            <a:endParaRPr sz="1300"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82" name="Google Shape;28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4339" y="2768475"/>
            <a:ext cx="1914300" cy="1285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1799" y="2106789"/>
            <a:ext cx="1834687" cy="137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71550" y="162170"/>
            <a:ext cx="2009350" cy="150855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 txBox="1"/>
          <p:nvPr/>
        </p:nvSpPr>
        <p:spPr>
          <a:xfrm>
            <a:off x="5105075" y="162175"/>
            <a:ext cx="1200600" cy="2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Fira Sans"/>
                <a:ea typeface="Fira Sans"/>
                <a:cs typeface="Fira Sans"/>
                <a:sym typeface="Fira Sans"/>
              </a:rPr>
              <a:t>Maquinaria</a:t>
            </a:r>
            <a:endParaRPr>
              <a:solidFill>
                <a:srgbClr val="FFFFFF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86" name="Google Shape;286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24950" y="610524"/>
            <a:ext cx="2149335" cy="128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Fira Sans"/>
                <a:ea typeface="Fira Sans"/>
                <a:cs typeface="Fira Sans"/>
                <a:sym typeface="Fira Sans"/>
              </a:rPr>
              <a:t>Actividades clave</a:t>
            </a:r>
            <a:endParaRPr b="1" sz="28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92" name="Google Shape;292;p20"/>
          <p:cNvSpPr/>
          <p:nvPr/>
        </p:nvSpPr>
        <p:spPr>
          <a:xfrm>
            <a:off x="2883901" y="1264749"/>
            <a:ext cx="3375930" cy="3376044"/>
          </a:xfrm>
          <a:custGeom>
            <a:rect b="b" l="l" r="r" t="t"/>
            <a:pathLst>
              <a:path extrusionOk="0" h="15127" w="15127">
                <a:moveTo>
                  <a:pt x="7564" y="899"/>
                </a:moveTo>
                <a:cubicBezTo>
                  <a:pt x="11239" y="899"/>
                  <a:pt x="14228" y="3890"/>
                  <a:pt x="14227" y="7563"/>
                </a:cubicBezTo>
                <a:cubicBezTo>
                  <a:pt x="14227" y="11237"/>
                  <a:pt x="11239" y="14226"/>
                  <a:pt x="7564" y="14226"/>
                </a:cubicBezTo>
                <a:cubicBezTo>
                  <a:pt x="3889" y="14226"/>
                  <a:pt x="900" y="11237"/>
                  <a:pt x="900" y="7563"/>
                </a:cubicBezTo>
                <a:cubicBezTo>
                  <a:pt x="900" y="3888"/>
                  <a:pt x="3889" y="899"/>
                  <a:pt x="7564" y="899"/>
                </a:cubicBezTo>
                <a:close/>
                <a:moveTo>
                  <a:pt x="7564" y="1"/>
                </a:moveTo>
                <a:cubicBezTo>
                  <a:pt x="3393" y="1"/>
                  <a:pt x="1" y="3395"/>
                  <a:pt x="1" y="7564"/>
                </a:cubicBezTo>
                <a:cubicBezTo>
                  <a:pt x="1" y="11735"/>
                  <a:pt x="3395" y="15127"/>
                  <a:pt x="7564" y="15127"/>
                </a:cubicBezTo>
                <a:cubicBezTo>
                  <a:pt x="11734" y="15127"/>
                  <a:pt x="15127" y="11734"/>
                  <a:pt x="15127" y="7564"/>
                </a:cubicBezTo>
                <a:cubicBezTo>
                  <a:pt x="15127" y="3393"/>
                  <a:pt x="11734" y="1"/>
                  <a:pt x="7564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0"/>
          <p:cNvSpPr/>
          <p:nvPr/>
        </p:nvSpPr>
        <p:spPr>
          <a:xfrm>
            <a:off x="3286514" y="1667374"/>
            <a:ext cx="2570724" cy="2571034"/>
          </a:xfrm>
          <a:custGeom>
            <a:rect b="b" l="l" r="r" t="t"/>
            <a:pathLst>
              <a:path extrusionOk="0" h="11520" w="11519">
                <a:moveTo>
                  <a:pt x="5760" y="899"/>
                </a:moveTo>
                <a:cubicBezTo>
                  <a:pt x="8441" y="899"/>
                  <a:pt x="10621" y="3079"/>
                  <a:pt x="10621" y="5760"/>
                </a:cubicBezTo>
                <a:cubicBezTo>
                  <a:pt x="10621" y="8441"/>
                  <a:pt x="8441" y="10621"/>
                  <a:pt x="5760" y="10621"/>
                </a:cubicBezTo>
                <a:cubicBezTo>
                  <a:pt x="3080" y="10621"/>
                  <a:pt x="898" y="8441"/>
                  <a:pt x="898" y="5760"/>
                </a:cubicBezTo>
                <a:cubicBezTo>
                  <a:pt x="898" y="3079"/>
                  <a:pt x="3080" y="899"/>
                  <a:pt x="5760" y="899"/>
                </a:cubicBezTo>
                <a:close/>
                <a:moveTo>
                  <a:pt x="5760" y="1"/>
                </a:moveTo>
                <a:cubicBezTo>
                  <a:pt x="2584" y="1"/>
                  <a:pt x="1" y="2584"/>
                  <a:pt x="1" y="5760"/>
                </a:cubicBezTo>
                <a:cubicBezTo>
                  <a:pt x="1" y="8936"/>
                  <a:pt x="2584" y="11520"/>
                  <a:pt x="5760" y="11520"/>
                </a:cubicBezTo>
                <a:cubicBezTo>
                  <a:pt x="8935" y="11520"/>
                  <a:pt x="11519" y="8936"/>
                  <a:pt x="11519" y="5760"/>
                </a:cubicBezTo>
                <a:cubicBezTo>
                  <a:pt x="11519" y="2584"/>
                  <a:pt x="8935" y="1"/>
                  <a:pt x="5760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3688905" y="2069999"/>
            <a:ext cx="1765964" cy="1765800"/>
          </a:xfrm>
          <a:custGeom>
            <a:rect b="b" l="l" r="r" t="t"/>
            <a:pathLst>
              <a:path extrusionOk="0" h="7912" w="7913">
                <a:moveTo>
                  <a:pt x="3957" y="898"/>
                </a:moveTo>
                <a:cubicBezTo>
                  <a:pt x="5643" y="898"/>
                  <a:pt x="7015" y="2270"/>
                  <a:pt x="7015" y="3956"/>
                </a:cubicBezTo>
                <a:cubicBezTo>
                  <a:pt x="7015" y="5641"/>
                  <a:pt x="5643" y="7015"/>
                  <a:pt x="3957" y="7015"/>
                </a:cubicBezTo>
                <a:cubicBezTo>
                  <a:pt x="2270" y="7015"/>
                  <a:pt x="899" y="5641"/>
                  <a:pt x="899" y="3956"/>
                </a:cubicBezTo>
                <a:cubicBezTo>
                  <a:pt x="899" y="2269"/>
                  <a:pt x="2271" y="898"/>
                  <a:pt x="3957" y="898"/>
                </a:cubicBezTo>
                <a:close/>
                <a:moveTo>
                  <a:pt x="3957" y="1"/>
                </a:moveTo>
                <a:cubicBezTo>
                  <a:pt x="1775" y="1"/>
                  <a:pt x="1" y="1776"/>
                  <a:pt x="1" y="3956"/>
                </a:cubicBezTo>
                <a:cubicBezTo>
                  <a:pt x="1" y="6138"/>
                  <a:pt x="1776" y="7912"/>
                  <a:pt x="3957" y="7912"/>
                </a:cubicBezTo>
                <a:cubicBezTo>
                  <a:pt x="6138" y="7912"/>
                  <a:pt x="7913" y="6137"/>
                  <a:pt x="7913" y="3956"/>
                </a:cubicBezTo>
                <a:cubicBezTo>
                  <a:pt x="7913" y="1774"/>
                  <a:pt x="6138" y="1"/>
                  <a:pt x="3957" y="1"/>
                </a:cubicBez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0"/>
          <p:cNvSpPr/>
          <p:nvPr/>
        </p:nvSpPr>
        <p:spPr>
          <a:xfrm>
            <a:off x="4472038" y="1265195"/>
            <a:ext cx="1788058" cy="3127868"/>
          </a:xfrm>
          <a:custGeom>
            <a:rect b="b" l="l" r="r" t="t"/>
            <a:pathLst>
              <a:path extrusionOk="0" h="14015" w="8012">
                <a:moveTo>
                  <a:pt x="449" y="1"/>
                </a:moveTo>
                <a:cubicBezTo>
                  <a:pt x="201" y="1"/>
                  <a:pt x="0" y="201"/>
                  <a:pt x="0" y="449"/>
                </a:cubicBezTo>
                <a:cubicBezTo>
                  <a:pt x="0" y="698"/>
                  <a:pt x="201" y="898"/>
                  <a:pt x="449" y="898"/>
                </a:cubicBezTo>
                <a:cubicBezTo>
                  <a:pt x="4124" y="898"/>
                  <a:pt x="7112" y="3888"/>
                  <a:pt x="7112" y="7562"/>
                </a:cubicBezTo>
                <a:cubicBezTo>
                  <a:pt x="7112" y="9853"/>
                  <a:pt x="5958" y="11956"/>
                  <a:pt x="4024" y="13187"/>
                </a:cubicBezTo>
                <a:cubicBezTo>
                  <a:pt x="3816" y="13320"/>
                  <a:pt x="3754" y="13598"/>
                  <a:pt x="3887" y="13808"/>
                </a:cubicBezTo>
                <a:cubicBezTo>
                  <a:pt x="3973" y="13942"/>
                  <a:pt x="4117" y="14014"/>
                  <a:pt x="4266" y="14014"/>
                </a:cubicBezTo>
                <a:cubicBezTo>
                  <a:pt x="4348" y="14014"/>
                  <a:pt x="4432" y="13992"/>
                  <a:pt x="4508" y="13945"/>
                </a:cubicBezTo>
                <a:cubicBezTo>
                  <a:pt x="6702" y="12547"/>
                  <a:pt x="8012" y="10162"/>
                  <a:pt x="8012" y="7563"/>
                </a:cubicBezTo>
                <a:cubicBezTo>
                  <a:pt x="8012" y="3393"/>
                  <a:pt x="4619" y="1"/>
                  <a:pt x="449" y="1"/>
                </a:cubicBezTo>
                <a:close/>
              </a:path>
            </a:pathLst>
          </a:custGeom>
          <a:solidFill>
            <a:srgbClr val="93C47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0"/>
          <p:cNvSpPr/>
          <p:nvPr/>
        </p:nvSpPr>
        <p:spPr>
          <a:xfrm>
            <a:off x="4197752" y="1667597"/>
            <a:ext cx="1659511" cy="2570810"/>
          </a:xfrm>
          <a:custGeom>
            <a:rect b="b" l="l" r="r" t="t"/>
            <a:pathLst>
              <a:path extrusionOk="0" h="11519" w="7436">
                <a:moveTo>
                  <a:pt x="1677" y="1"/>
                </a:moveTo>
                <a:cubicBezTo>
                  <a:pt x="1429" y="1"/>
                  <a:pt x="1228" y="201"/>
                  <a:pt x="1228" y="450"/>
                </a:cubicBezTo>
                <a:cubicBezTo>
                  <a:pt x="1228" y="699"/>
                  <a:pt x="1429" y="899"/>
                  <a:pt x="1677" y="899"/>
                </a:cubicBezTo>
                <a:cubicBezTo>
                  <a:pt x="4358" y="899"/>
                  <a:pt x="6538" y="3079"/>
                  <a:pt x="6538" y="5760"/>
                </a:cubicBezTo>
                <a:cubicBezTo>
                  <a:pt x="6538" y="8441"/>
                  <a:pt x="4357" y="10621"/>
                  <a:pt x="1676" y="10621"/>
                </a:cubicBezTo>
                <a:cubicBezTo>
                  <a:pt x="1311" y="10621"/>
                  <a:pt x="945" y="10580"/>
                  <a:pt x="592" y="10501"/>
                </a:cubicBezTo>
                <a:cubicBezTo>
                  <a:pt x="558" y="10493"/>
                  <a:pt x="524" y="10489"/>
                  <a:pt x="490" y="10489"/>
                </a:cubicBezTo>
                <a:cubicBezTo>
                  <a:pt x="286" y="10489"/>
                  <a:pt x="102" y="10630"/>
                  <a:pt x="55" y="10838"/>
                </a:cubicBezTo>
                <a:cubicBezTo>
                  <a:pt x="0" y="11080"/>
                  <a:pt x="151" y="11320"/>
                  <a:pt x="393" y="11375"/>
                </a:cubicBezTo>
                <a:cubicBezTo>
                  <a:pt x="811" y="11470"/>
                  <a:pt x="1243" y="11519"/>
                  <a:pt x="1677" y="11519"/>
                </a:cubicBezTo>
                <a:cubicBezTo>
                  <a:pt x="4852" y="11519"/>
                  <a:pt x="7436" y="8935"/>
                  <a:pt x="7436" y="5760"/>
                </a:cubicBezTo>
                <a:cubicBezTo>
                  <a:pt x="7436" y="2584"/>
                  <a:pt x="4852" y="1"/>
                  <a:pt x="1677" y="1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0"/>
          <p:cNvSpPr/>
          <p:nvPr/>
        </p:nvSpPr>
        <p:spPr>
          <a:xfrm>
            <a:off x="3742691" y="2069776"/>
            <a:ext cx="1712403" cy="1766023"/>
          </a:xfrm>
          <a:custGeom>
            <a:rect b="b" l="l" r="r" t="t"/>
            <a:pathLst>
              <a:path extrusionOk="0" h="7913" w="7673">
                <a:moveTo>
                  <a:pt x="3717" y="1"/>
                </a:moveTo>
                <a:cubicBezTo>
                  <a:pt x="3469" y="1"/>
                  <a:pt x="3268" y="202"/>
                  <a:pt x="3268" y="450"/>
                </a:cubicBezTo>
                <a:cubicBezTo>
                  <a:pt x="3268" y="698"/>
                  <a:pt x="3469" y="899"/>
                  <a:pt x="3717" y="899"/>
                </a:cubicBezTo>
                <a:cubicBezTo>
                  <a:pt x="5405" y="899"/>
                  <a:pt x="6776" y="2271"/>
                  <a:pt x="6776" y="3957"/>
                </a:cubicBezTo>
                <a:cubicBezTo>
                  <a:pt x="6776" y="5642"/>
                  <a:pt x="5403" y="7016"/>
                  <a:pt x="3717" y="7016"/>
                </a:cubicBezTo>
                <a:cubicBezTo>
                  <a:pt x="2511" y="7016"/>
                  <a:pt x="1414" y="6302"/>
                  <a:pt x="923" y="5200"/>
                </a:cubicBezTo>
                <a:cubicBezTo>
                  <a:pt x="848" y="5033"/>
                  <a:pt x="683" y="4934"/>
                  <a:pt x="511" y="4934"/>
                </a:cubicBezTo>
                <a:cubicBezTo>
                  <a:pt x="450" y="4934"/>
                  <a:pt x="389" y="4946"/>
                  <a:pt x="330" y="4972"/>
                </a:cubicBezTo>
                <a:cubicBezTo>
                  <a:pt x="102" y="5074"/>
                  <a:pt x="0" y="5340"/>
                  <a:pt x="101" y="5566"/>
                </a:cubicBezTo>
                <a:cubicBezTo>
                  <a:pt x="736" y="6992"/>
                  <a:pt x="2156" y="7913"/>
                  <a:pt x="3716" y="7913"/>
                </a:cubicBezTo>
                <a:cubicBezTo>
                  <a:pt x="5897" y="7913"/>
                  <a:pt x="7672" y="6138"/>
                  <a:pt x="7673" y="3957"/>
                </a:cubicBezTo>
                <a:cubicBezTo>
                  <a:pt x="7673" y="1775"/>
                  <a:pt x="5898" y="1"/>
                  <a:pt x="3717" y="1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20"/>
          <p:cNvSpPr txBox="1"/>
          <p:nvPr/>
        </p:nvSpPr>
        <p:spPr>
          <a:xfrm>
            <a:off x="385159" y="3947185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99" name="Google Shape;299;p20"/>
          <p:cNvSpPr txBox="1"/>
          <p:nvPr/>
        </p:nvSpPr>
        <p:spPr>
          <a:xfrm>
            <a:off x="385159" y="1542699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0" name="Google Shape;300;p20"/>
          <p:cNvSpPr txBox="1"/>
          <p:nvPr/>
        </p:nvSpPr>
        <p:spPr>
          <a:xfrm>
            <a:off x="6823485" y="3032785"/>
            <a:ext cx="19266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1" name="Google Shape;301;p20"/>
          <p:cNvSpPr txBox="1"/>
          <p:nvPr/>
        </p:nvSpPr>
        <p:spPr>
          <a:xfrm>
            <a:off x="6970525" y="1409050"/>
            <a:ext cx="17880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b="1" sz="360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2" name="Google Shape;302;p20"/>
          <p:cNvSpPr txBox="1"/>
          <p:nvPr/>
        </p:nvSpPr>
        <p:spPr>
          <a:xfrm>
            <a:off x="568684" y="3281310"/>
            <a:ext cx="13089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70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Uso de (PS)</a:t>
            </a:r>
            <a:endParaRPr b="1" sz="170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03" name="Google Shape;303;p20"/>
          <p:cNvSpPr txBox="1"/>
          <p:nvPr/>
        </p:nvSpPr>
        <p:spPr>
          <a:xfrm>
            <a:off x="568675" y="698727"/>
            <a:ext cx="1308900" cy="8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800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rPr>
              <a:t>Cultivo de gusano</a:t>
            </a:r>
            <a:endParaRPr b="1" sz="1800">
              <a:solidFill>
                <a:schemeClr val="l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04" name="Google Shape;3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3835788"/>
            <a:ext cx="1926600" cy="1083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276" y="1538424"/>
            <a:ext cx="2358451" cy="162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5176" y="2489999"/>
            <a:ext cx="747450" cy="103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1"/>
          <p:cNvSpPr txBox="1"/>
          <p:nvPr/>
        </p:nvSpPr>
        <p:spPr>
          <a:xfrm>
            <a:off x="311700" y="2926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Fira Sans"/>
                <a:ea typeface="Fira Sans"/>
                <a:cs typeface="Fira Sans"/>
                <a:sym typeface="Fira Sans"/>
              </a:rPr>
              <a:t>Estructura de costes</a:t>
            </a:r>
            <a:endParaRPr b="1" sz="280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12" name="Google Shape;312;p21"/>
          <p:cNvSpPr/>
          <p:nvPr/>
        </p:nvSpPr>
        <p:spPr>
          <a:xfrm>
            <a:off x="2002875" y="1038550"/>
            <a:ext cx="2293" cy="2293"/>
          </a:xfrm>
          <a:custGeom>
            <a:rect b="b" l="l" r="r" t="t"/>
            <a:pathLst>
              <a:path extrusionOk="0" h="32" w="32">
                <a:moveTo>
                  <a:pt x="16" y="1"/>
                </a:moveTo>
                <a:cubicBezTo>
                  <a:pt x="6" y="1"/>
                  <a:pt x="0" y="9"/>
                  <a:pt x="0" y="16"/>
                </a:cubicBezTo>
                <a:cubicBezTo>
                  <a:pt x="0" y="25"/>
                  <a:pt x="6" y="31"/>
                  <a:pt x="16" y="31"/>
                </a:cubicBezTo>
                <a:cubicBezTo>
                  <a:pt x="25" y="31"/>
                  <a:pt x="31" y="24"/>
                  <a:pt x="31" y="16"/>
                </a:cubicBezTo>
                <a:cubicBezTo>
                  <a:pt x="31" y="9"/>
                  <a:pt x="25" y="1"/>
                  <a:pt x="16" y="1"/>
                </a:cubicBez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1"/>
          <p:cNvSpPr/>
          <p:nvPr/>
        </p:nvSpPr>
        <p:spPr>
          <a:xfrm>
            <a:off x="2016132" y="1038550"/>
            <a:ext cx="2293" cy="2293"/>
          </a:xfrm>
          <a:custGeom>
            <a:rect b="b" l="l" r="r" t="t"/>
            <a:pathLst>
              <a:path extrusionOk="0" h="32" w="32">
                <a:moveTo>
                  <a:pt x="16" y="1"/>
                </a:moveTo>
                <a:cubicBezTo>
                  <a:pt x="8" y="1"/>
                  <a:pt x="1" y="9"/>
                  <a:pt x="1" y="16"/>
                </a:cubicBezTo>
                <a:cubicBezTo>
                  <a:pt x="1" y="25"/>
                  <a:pt x="8" y="31"/>
                  <a:pt x="16" y="31"/>
                </a:cubicBezTo>
                <a:cubicBezTo>
                  <a:pt x="25" y="31"/>
                  <a:pt x="31" y="24"/>
                  <a:pt x="31" y="16"/>
                </a:cubicBezTo>
                <a:cubicBezTo>
                  <a:pt x="31" y="9"/>
                  <a:pt x="25" y="1"/>
                  <a:pt x="16" y="1"/>
                </a:cubicBez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1"/>
          <p:cNvSpPr/>
          <p:nvPr/>
        </p:nvSpPr>
        <p:spPr>
          <a:xfrm>
            <a:off x="2003018" y="1046576"/>
            <a:ext cx="2293" cy="2221"/>
          </a:xfrm>
          <a:custGeom>
            <a:rect b="b" l="l" r="r" t="t"/>
            <a:pathLst>
              <a:path extrusionOk="0" h="31" w="32">
                <a:moveTo>
                  <a:pt x="16" y="0"/>
                </a:moveTo>
                <a:cubicBezTo>
                  <a:pt x="7" y="0"/>
                  <a:pt x="0" y="7"/>
                  <a:pt x="0" y="16"/>
                </a:cubicBezTo>
                <a:cubicBezTo>
                  <a:pt x="0" y="24"/>
                  <a:pt x="7" y="31"/>
                  <a:pt x="16" y="31"/>
                </a:cubicBezTo>
                <a:cubicBezTo>
                  <a:pt x="24" y="31"/>
                  <a:pt x="31" y="24"/>
                  <a:pt x="31" y="16"/>
                </a:cubicBezTo>
                <a:cubicBezTo>
                  <a:pt x="31" y="7"/>
                  <a:pt x="24" y="0"/>
                  <a:pt x="16" y="0"/>
                </a:cubicBez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1"/>
          <p:cNvSpPr/>
          <p:nvPr/>
        </p:nvSpPr>
        <p:spPr>
          <a:xfrm>
            <a:off x="2016275" y="1046576"/>
            <a:ext cx="2293" cy="2221"/>
          </a:xfrm>
          <a:custGeom>
            <a:rect b="b" l="l" r="r" t="t"/>
            <a:pathLst>
              <a:path extrusionOk="0" h="31" w="32">
                <a:moveTo>
                  <a:pt x="16" y="0"/>
                </a:moveTo>
                <a:cubicBezTo>
                  <a:pt x="7" y="0"/>
                  <a:pt x="1" y="7"/>
                  <a:pt x="1" y="16"/>
                </a:cubicBezTo>
                <a:cubicBezTo>
                  <a:pt x="1" y="24"/>
                  <a:pt x="7" y="31"/>
                  <a:pt x="16" y="31"/>
                </a:cubicBezTo>
                <a:cubicBezTo>
                  <a:pt x="24" y="31"/>
                  <a:pt x="31" y="24"/>
                  <a:pt x="31" y="16"/>
                </a:cubicBezTo>
                <a:cubicBezTo>
                  <a:pt x="31" y="7"/>
                  <a:pt x="24" y="0"/>
                  <a:pt x="16" y="0"/>
                </a:cubicBez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1"/>
          <p:cNvSpPr/>
          <p:nvPr/>
        </p:nvSpPr>
        <p:spPr>
          <a:xfrm>
            <a:off x="2009539" y="1038550"/>
            <a:ext cx="2365" cy="2293"/>
          </a:xfrm>
          <a:custGeom>
            <a:rect b="b" l="l" r="r" t="t"/>
            <a:pathLst>
              <a:path extrusionOk="0" h="32" w="33">
                <a:moveTo>
                  <a:pt x="17" y="1"/>
                </a:moveTo>
                <a:cubicBezTo>
                  <a:pt x="8" y="1"/>
                  <a:pt x="0" y="9"/>
                  <a:pt x="0" y="16"/>
                </a:cubicBezTo>
                <a:cubicBezTo>
                  <a:pt x="0" y="25"/>
                  <a:pt x="8" y="31"/>
                  <a:pt x="17" y="31"/>
                </a:cubicBezTo>
                <a:cubicBezTo>
                  <a:pt x="25" y="31"/>
                  <a:pt x="32" y="24"/>
                  <a:pt x="32" y="16"/>
                </a:cubicBezTo>
                <a:cubicBezTo>
                  <a:pt x="32" y="9"/>
                  <a:pt x="25" y="1"/>
                  <a:pt x="17" y="1"/>
                </a:cubicBez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1"/>
          <p:cNvSpPr/>
          <p:nvPr/>
        </p:nvSpPr>
        <p:spPr>
          <a:xfrm>
            <a:off x="2009539" y="1046576"/>
            <a:ext cx="2365" cy="2221"/>
          </a:xfrm>
          <a:custGeom>
            <a:rect b="b" l="l" r="r" t="t"/>
            <a:pathLst>
              <a:path extrusionOk="0" h="31" w="33">
                <a:moveTo>
                  <a:pt x="17" y="0"/>
                </a:moveTo>
                <a:cubicBezTo>
                  <a:pt x="8" y="0"/>
                  <a:pt x="0" y="6"/>
                  <a:pt x="0" y="16"/>
                </a:cubicBezTo>
                <a:cubicBezTo>
                  <a:pt x="0" y="25"/>
                  <a:pt x="8" y="31"/>
                  <a:pt x="17" y="31"/>
                </a:cubicBezTo>
                <a:cubicBezTo>
                  <a:pt x="25" y="31"/>
                  <a:pt x="32" y="24"/>
                  <a:pt x="32" y="16"/>
                </a:cubicBezTo>
                <a:cubicBezTo>
                  <a:pt x="32" y="8"/>
                  <a:pt x="25" y="0"/>
                  <a:pt x="17" y="0"/>
                </a:cubicBez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4335712" y="2350032"/>
            <a:ext cx="380443" cy="353212"/>
          </a:xfrm>
          <a:custGeom>
            <a:rect b="b" l="l" r="r" t="t"/>
            <a:pathLst>
              <a:path extrusionOk="0" h="4929" w="5309">
                <a:moveTo>
                  <a:pt x="1862" y="1"/>
                </a:moveTo>
                <a:lnTo>
                  <a:pt x="1433" y="300"/>
                </a:lnTo>
                <a:lnTo>
                  <a:pt x="0" y="4301"/>
                </a:lnTo>
                <a:lnTo>
                  <a:pt x="490" y="4927"/>
                </a:lnTo>
                <a:lnTo>
                  <a:pt x="1569" y="3960"/>
                </a:lnTo>
                <a:lnTo>
                  <a:pt x="2162" y="2794"/>
                </a:lnTo>
                <a:lnTo>
                  <a:pt x="2669" y="3762"/>
                </a:lnTo>
                <a:cubicBezTo>
                  <a:pt x="2669" y="3762"/>
                  <a:pt x="3175" y="4114"/>
                  <a:pt x="3306" y="4202"/>
                </a:cubicBezTo>
                <a:cubicBezTo>
                  <a:pt x="3438" y="4290"/>
                  <a:pt x="4230" y="4533"/>
                  <a:pt x="4230" y="4533"/>
                </a:cubicBezTo>
                <a:lnTo>
                  <a:pt x="4010" y="3630"/>
                </a:lnTo>
                <a:lnTo>
                  <a:pt x="4010" y="3630"/>
                </a:lnTo>
                <a:cubicBezTo>
                  <a:pt x="4010" y="3630"/>
                  <a:pt x="4560" y="4764"/>
                  <a:pt x="4758" y="4824"/>
                </a:cubicBezTo>
                <a:cubicBezTo>
                  <a:pt x="4957" y="4884"/>
                  <a:pt x="5309" y="4929"/>
                  <a:pt x="5309" y="4929"/>
                </a:cubicBezTo>
                <a:lnTo>
                  <a:pt x="186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1"/>
          <p:cNvSpPr/>
          <p:nvPr/>
        </p:nvSpPr>
        <p:spPr>
          <a:xfrm>
            <a:off x="4410022" y="2695714"/>
            <a:ext cx="68722" cy="143177"/>
          </a:xfrm>
          <a:custGeom>
            <a:rect b="b" l="l" r="r" t="t"/>
            <a:pathLst>
              <a:path extrusionOk="0" h="1998" w="959">
                <a:moveTo>
                  <a:pt x="671" y="0"/>
                </a:moveTo>
                <a:lnTo>
                  <a:pt x="191" y="607"/>
                </a:lnTo>
                <a:lnTo>
                  <a:pt x="1" y="1374"/>
                </a:lnTo>
                <a:lnTo>
                  <a:pt x="120" y="1997"/>
                </a:lnTo>
                <a:lnTo>
                  <a:pt x="671" y="1399"/>
                </a:lnTo>
                <a:lnTo>
                  <a:pt x="9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1"/>
          <p:cNvSpPr/>
          <p:nvPr/>
        </p:nvSpPr>
        <p:spPr>
          <a:xfrm>
            <a:off x="4701459" y="1922731"/>
            <a:ext cx="510721" cy="706711"/>
          </a:xfrm>
          <a:custGeom>
            <a:rect b="b" l="l" r="r" t="t"/>
            <a:pathLst>
              <a:path extrusionOk="0" h="9862" w="7127">
                <a:moveTo>
                  <a:pt x="3607" y="1"/>
                </a:moveTo>
                <a:lnTo>
                  <a:pt x="2869" y="429"/>
                </a:lnTo>
                <a:lnTo>
                  <a:pt x="1465" y="7013"/>
                </a:lnTo>
                <a:lnTo>
                  <a:pt x="235" y="7922"/>
                </a:lnTo>
                <a:lnTo>
                  <a:pt x="0" y="9371"/>
                </a:lnTo>
                <a:lnTo>
                  <a:pt x="702" y="8427"/>
                </a:lnTo>
                <a:cubicBezTo>
                  <a:pt x="702" y="8427"/>
                  <a:pt x="702" y="9862"/>
                  <a:pt x="818" y="9862"/>
                </a:cubicBezTo>
                <a:cubicBezTo>
                  <a:pt x="820" y="9862"/>
                  <a:pt x="821" y="9862"/>
                  <a:pt x="823" y="9861"/>
                </a:cubicBezTo>
                <a:cubicBezTo>
                  <a:pt x="942" y="9820"/>
                  <a:pt x="1422" y="8562"/>
                  <a:pt x="1422" y="8562"/>
                </a:cubicBezTo>
                <a:cubicBezTo>
                  <a:pt x="1422" y="8562"/>
                  <a:pt x="2104" y="7940"/>
                  <a:pt x="2222" y="7820"/>
                </a:cubicBezTo>
                <a:cubicBezTo>
                  <a:pt x="2342" y="7699"/>
                  <a:pt x="2422" y="6338"/>
                  <a:pt x="2422" y="6338"/>
                </a:cubicBezTo>
                <a:lnTo>
                  <a:pt x="2870" y="4323"/>
                </a:lnTo>
                <a:lnTo>
                  <a:pt x="3263" y="4057"/>
                </a:lnTo>
                <a:lnTo>
                  <a:pt x="3682" y="7019"/>
                </a:lnTo>
                <a:cubicBezTo>
                  <a:pt x="3682" y="7019"/>
                  <a:pt x="4750" y="8244"/>
                  <a:pt x="4921" y="8244"/>
                </a:cubicBezTo>
                <a:cubicBezTo>
                  <a:pt x="4933" y="8244"/>
                  <a:pt x="4940" y="8238"/>
                  <a:pt x="4943" y="8225"/>
                </a:cubicBezTo>
                <a:cubicBezTo>
                  <a:pt x="4983" y="8031"/>
                  <a:pt x="4862" y="7059"/>
                  <a:pt x="4862" y="7059"/>
                </a:cubicBezTo>
                <a:lnTo>
                  <a:pt x="4862" y="7059"/>
                </a:lnTo>
                <a:lnTo>
                  <a:pt x="7127" y="8645"/>
                </a:lnTo>
                <a:lnTo>
                  <a:pt x="360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21"/>
          <p:cNvSpPr/>
          <p:nvPr/>
        </p:nvSpPr>
        <p:spPr>
          <a:xfrm>
            <a:off x="5256815" y="2464184"/>
            <a:ext cx="196563" cy="128773"/>
          </a:xfrm>
          <a:custGeom>
            <a:rect b="b" l="l" r="r" t="t"/>
            <a:pathLst>
              <a:path extrusionOk="0" h="1797" w="2743">
                <a:moveTo>
                  <a:pt x="1047" y="1"/>
                </a:moveTo>
                <a:lnTo>
                  <a:pt x="1" y="934"/>
                </a:lnTo>
                <a:cubicBezTo>
                  <a:pt x="1" y="934"/>
                  <a:pt x="529" y="1381"/>
                  <a:pt x="593" y="1381"/>
                </a:cubicBezTo>
                <a:cubicBezTo>
                  <a:pt x="656" y="1381"/>
                  <a:pt x="1159" y="1089"/>
                  <a:pt x="1159" y="1089"/>
                </a:cubicBezTo>
                <a:lnTo>
                  <a:pt x="1873" y="1508"/>
                </a:lnTo>
                <a:cubicBezTo>
                  <a:pt x="1873" y="1508"/>
                  <a:pt x="2304" y="1720"/>
                  <a:pt x="2492" y="1720"/>
                </a:cubicBezTo>
                <a:cubicBezTo>
                  <a:pt x="2504" y="1720"/>
                  <a:pt x="2514" y="1720"/>
                  <a:pt x="2524" y="1718"/>
                </a:cubicBezTo>
                <a:cubicBezTo>
                  <a:pt x="2544" y="1714"/>
                  <a:pt x="2562" y="1713"/>
                  <a:pt x="2579" y="1713"/>
                </a:cubicBezTo>
                <a:cubicBezTo>
                  <a:pt x="2701" y="1713"/>
                  <a:pt x="2743" y="1797"/>
                  <a:pt x="2743" y="1797"/>
                </a:cubicBezTo>
                <a:lnTo>
                  <a:pt x="185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21"/>
          <p:cNvSpPr/>
          <p:nvPr/>
        </p:nvSpPr>
        <p:spPr>
          <a:xfrm>
            <a:off x="5265343" y="2601841"/>
            <a:ext cx="86565" cy="179437"/>
          </a:xfrm>
          <a:custGeom>
            <a:rect b="b" l="l" r="r" t="t"/>
            <a:pathLst>
              <a:path extrusionOk="0" h="2504" w="1208">
                <a:moveTo>
                  <a:pt x="440" y="0"/>
                </a:moveTo>
                <a:lnTo>
                  <a:pt x="0" y="2395"/>
                </a:lnTo>
                <a:lnTo>
                  <a:pt x="440" y="1866"/>
                </a:lnTo>
                <a:lnTo>
                  <a:pt x="650" y="2293"/>
                </a:lnTo>
                <a:lnTo>
                  <a:pt x="997" y="2395"/>
                </a:lnTo>
                <a:lnTo>
                  <a:pt x="1208" y="2503"/>
                </a:lnTo>
                <a:lnTo>
                  <a:pt x="4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1"/>
          <p:cNvSpPr/>
          <p:nvPr/>
        </p:nvSpPr>
        <p:spPr>
          <a:xfrm>
            <a:off x="5045422" y="2931902"/>
            <a:ext cx="122539" cy="101041"/>
          </a:xfrm>
          <a:custGeom>
            <a:rect b="b" l="l" r="r" t="t"/>
            <a:pathLst>
              <a:path extrusionOk="0" h="1410" w="1710">
                <a:moveTo>
                  <a:pt x="1114" y="518"/>
                </a:moveTo>
                <a:lnTo>
                  <a:pt x="1114" y="518"/>
                </a:lnTo>
                <a:cubicBezTo>
                  <a:pt x="1114" y="518"/>
                  <a:pt x="1114" y="518"/>
                  <a:pt x="1114" y="518"/>
                </a:cubicBezTo>
                <a:lnTo>
                  <a:pt x="1114" y="518"/>
                </a:lnTo>
                <a:cubicBezTo>
                  <a:pt x="1114" y="518"/>
                  <a:pt x="1114" y="519"/>
                  <a:pt x="1115" y="519"/>
                </a:cubicBezTo>
                <a:lnTo>
                  <a:pt x="1115" y="519"/>
                </a:lnTo>
                <a:cubicBezTo>
                  <a:pt x="1114" y="519"/>
                  <a:pt x="1114" y="519"/>
                  <a:pt x="1114" y="519"/>
                </a:cubicBezTo>
                <a:lnTo>
                  <a:pt x="1114" y="519"/>
                </a:lnTo>
                <a:cubicBezTo>
                  <a:pt x="1114" y="518"/>
                  <a:pt x="1114" y="518"/>
                  <a:pt x="1114" y="518"/>
                </a:cubicBezTo>
                <a:close/>
                <a:moveTo>
                  <a:pt x="1123" y="522"/>
                </a:moveTo>
                <a:cubicBezTo>
                  <a:pt x="1123" y="522"/>
                  <a:pt x="1123" y="522"/>
                  <a:pt x="1124" y="522"/>
                </a:cubicBezTo>
                <a:lnTo>
                  <a:pt x="1124" y="522"/>
                </a:lnTo>
                <a:cubicBezTo>
                  <a:pt x="1124" y="522"/>
                  <a:pt x="1124" y="522"/>
                  <a:pt x="1124" y="522"/>
                </a:cubicBezTo>
                <a:lnTo>
                  <a:pt x="1124" y="522"/>
                </a:lnTo>
                <a:cubicBezTo>
                  <a:pt x="1123" y="522"/>
                  <a:pt x="1123" y="522"/>
                  <a:pt x="1123" y="522"/>
                </a:cubicBezTo>
                <a:close/>
                <a:moveTo>
                  <a:pt x="1129" y="529"/>
                </a:moveTo>
                <a:cubicBezTo>
                  <a:pt x="1129" y="530"/>
                  <a:pt x="1129" y="530"/>
                  <a:pt x="1129" y="530"/>
                </a:cubicBezTo>
                <a:cubicBezTo>
                  <a:pt x="1129" y="530"/>
                  <a:pt x="1129" y="530"/>
                  <a:pt x="1129" y="529"/>
                </a:cubicBezTo>
                <a:close/>
                <a:moveTo>
                  <a:pt x="1097" y="535"/>
                </a:moveTo>
                <a:lnTo>
                  <a:pt x="1097" y="535"/>
                </a:lnTo>
                <a:cubicBezTo>
                  <a:pt x="1096" y="536"/>
                  <a:pt x="1094" y="536"/>
                  <a:pt x="1092" y="537"/>
                </a:cubicBezTo>
                <a:lnTo>
                  <a:pt x="1092" y="537"/>
                </a:lnTo>
                <a:cubicBezTo>
                  <a:pt x="1093" y="537"/>
                  <a:pt x="1094" y="536"/>
                  <a:pt x="1094" y="536"/>
                </a:cubicBezTo>
                <a:lnTo>
                  <a:pt x="1094" y="536"/>
                </a:lnTo>
                <a:cubicBezTo>
                  <a:pt x="1095" y="536"/>
                  <a:pt x="1096" y="535"/>
                  <a:pt x="1097" y="535"/>
                </a:cubicBezTo>
                <a:close/>
                <a:moveTo>
                  <a:pt x="1098" y="554"/>
                </a:moveTo>
                <a:cubicBezTo>
                  <a:pt x="1098" y="554"/>
                  <a:pt x="1098" y="555"/>
                  <a:pt x="1097" y="555"/>
                </a:cubicBezTo>
                <a:lnTo>
                  <a:pt x="1097" y="555"/>
                </a:lnTo>
                <a:cubicBezTo>
                  <a:pt x="1094" y="561"/>
                  <a:pt x="1092" y="568"/>
                  <a:pt x="1089" y="574"/>
                </a:cubicBezTo>
                <a:lnTo>
                  <a:pt x="1089" y="574"/>
                </a:lnTo>
                <a:cubicBezTo>
                  <a:pt x="1090" y="571"/>
                  <a:pt x="1093" y="561"/>
                  <a:pt x="1098" y="554"/>
                </a:cubicBezTo>
                <a:close/>
                <a:moveTo>
                  <a:pt x="414" y="788"/>
                </a:moveTo>
                <a:cubicBezTo>
                  <a:pt x="414" y="788"/>
                  <a:pt x="414" y="788"/>
                  <a:pt x="414" y="788"/>
                </a:cubicBezTo>
                <a:cubicBezTo>
                  <a:pt x="414" y="788"/>
                  <a:pt x="413" y="789"/>
                  <a:pt x="413" y="789"/>
                </a:cubicBezTo>
                <a:lnTo>
                  <a:pt x="413" y="789"/>
                </a:lnTo>
                <a:cubicBezTo>
                  <a:pt x="413" y="789"/>
                  <a:pt x="414" y="788"/>
                  <a:pt x="414" y="788"/>
                </a:cubicBezTo>
                <a:close/>
                <a:moveTo>
                  <a:pt x="581" y="877"/>
                </a:moveTo>
                <a:cubicBezTo>
                  <a:pt x="583" y="878"/>
                  <a:pt x="585" y="879"/>
                  <a:pt x="586" y="880"/>
                </a:cubicBezTo>
                <a:lnTo>
                  <a:pt x="586" y="880"/>
                </a:lnTo>
                <a:cubicBezTo>
                  <a:pt x="587" y="880"/>
                  <a:pt x="587" y="880"/>
                  <a:pt x="587" y="881"/>
                </a:cubicBezTo>
                <a:lnTo>
                  <a:pt x="587" y="881"/>
                </a:lnTo>
                <a:cubicBezTo>
                  <a:pt x="587" y="880"/>
                  <a:pt x="586" y="880"/>
                  <a:pt x="585" y="880"/>
                </a:cubicBezTo>
                <a:cubicBezTo>
                  <a:pt x="584" y="879"/>
                  <a:pt x="582" y="878"/>
                  <a:pt x="581" y="877"/>
                </a:cubicBezTo>
                <a:close/>
                <a:moveTo>
                  <a:pt x="605" y="0"/>
                </a:moveTo>
                <a:cubicBezTo>
                  <a:pt x="566" y="0"/>
                  <a:pt x="526" y="10"/>
                  <a:pt x="493" y="32"/>
                </a:cubicBezTo>
                <a:cubicBezTo>
                  <a:pt x="385" y="102"/>
                  <a:pt x="350" y="232"/>
                  <a:pt x="410" y="348"/>
                </a:cubicBezTo>
                <a:cubicBezTo>
                  <a:pt x="418" y="362"/>
                  <a:pt x="425" y="377"/>
                  <a:pt x="433" y="392"/>
                </a:cubicBezTo>
                <a:lnTo>
                  <a:pt x="433" y="392"/>
                </a:lnTo>
                <a:cubicBezTo>
                  <a:pt x="394" y="402"/>
                  <a:pt x="355" y="418"/>
                  <a:pt x="317" y="440"/>
                </a:cubicBezTo>
                <a:cubicBezTo>
                  <a:pt x="228" y="491"/>
                  <a:pt x="147" y="574"/>
                  <a:pt x="101" y="666"/>
                </a:cubicBezTo>
                <a:cubicBezTo>
                  <a:pt x="1" y="863"/>
                  <a:pt x="24" y="1114"/>
                  <a:pt x="197" y="1265"/>
                </a:cubicBezTo>
                <a:cubicBezTo>
                  <a:pt x="301" y="1355"/>
                  <a:pt x="439" y="1410"/>
                  <a:pt x="578" y="1410"/>
                </a:cubicBezTo>
                <a:cubicBezTo>
                  <a:pt x="632" y="1410"/>
                  <a:pt x="687" y="1401"/>
                  <a:pt x="740" y="1383"/>
                </a:cubicBezTo>
                <a:cubicBezTo>
                  <a:pt x="885" y="1332"/>
                  <a:pt x="996" y="1222"/>
                  <a:pt x="1046" y="1083"/>
                </a:cubicBezTo>
                <a:lnTo>
                  <a:pt x="1046" y="1083"/>
                </a:lnTo>
                <a:cubicBezTo>
                  <a:pt x="1081" y="1100"/>
                  <a:pt x="1120" y="1109"/>
                  <a:pt x="1160" y="1109"/>
                </a:cubicBezTo>
                <a:cubicBezTo>
                  <a:pt x="1219" y="1109"/>
                  <a:pt x="1278" y="1089"/>
                  <a:pt x="1319" y="1043"/>
                </a:cubicBezTo>
                <a:cubicBezTo>
                  <a:pt x="1519" y="817"/>
                  <a:pt x="1710" y="436"/>
                  <a:pt x="1436" y="182"/>
                </a:cubicBezTo>
                <a:cubicBezTo>
                  <a:pt x="1346" y="99"/>
                  <a:pt x="1245" y="65"/>
                  <a:pt x="1142" y="65"/>
                </a:cubicBezTo>
                <a:cubicBezTo>
                  <a:pt x="1036" y="65"/>
                  <a:pt x="929" y="101"/>
                  <a:pt x="830" y="154"/>
                </a:cubicBezTo>
                <a:lnTo>
                  <a:pt x="830" y="154"/>
                </a:lnTo>
                <a:cubicBezTo>
                  <a:pt x="823" y="141"/>
                  <a:pt x="816" y="128"/>
                  <a:pt x="809" y="114"/>
                </a:cubicBezTo>
                <a:cubicBezTo>
                  <a:pt x="771" y="42"/>
                  <a:pt x="687" y="0"/>
                  <a:pt x="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1"/>
          <p:cNvSpPr/>
          <p:nvPr/>
        </p:nvSpPr>
        <p:spPr>
          <a:xfrm>
            <a:off x="5279890" y="3419755"/>
            <a:ext cx="45361" cy="72090"/>
          </a:xfrm>
          <a:custGeom>
            <a:rect b="b" l="l" r="r" t="t"/>
            <a:pathLst>
              <a:path extrusionOk="0" h="1006" w="633">
                <a:moveTo>
                  <a:pt x="314" y="0"/>
                </a:moveTo>
                <a:lnTo>
                  <a:pt x="88" y="88"/>
                </a:lnTo>
                <a:cubicBezTo>
                  <a:pt x="47" y="94"/>
                  <a:pt x="11" y="128"/>
                  <a:pt x="1" y="167"/>
                </a:cubicBezTo>
                <a:cubicBezTo>
                  <a:pt x="155" y="179"/>
                  <a:pt x="258" y="349"/>
                  <a:pt x="252" y="504"/>
                </a:cubicBezTo>
                <a:cubicBezTo>
                  <a:pt x="246" y="658"/>
                  <a:pt x="162" y="798"/>
                  <a:pt x="82" y="929"/>
                </a:cubicBezTo>
                <a:cubicBezTo>
                  <a:pt x="96" y="982"/>
                  <a:pt x="141" y="1005"/>
                  <a:pt x="193" y="1005"/>
                </a:cubicBezTo>
                <a:cubicBezTo>
                  <a:pt x="262" y="1005"/>
                  <a:pt x="343" y="963"/>
                  <a:pt x="373" y="896"/>
                </a:cubicBezTo>
                <a:cubicBezTo>
                  <a:pt x="427" y="780"/>
                  <a:pt x="394" y="645"/>
                  <a:pt x="409" y="517"/>
                </a:cubicBezTo>
                <a:cubicBezTo>
                  <a:pt x="426" y="371"/>
                  <a:pt x="510" y="232"/>
                  <a:pt x="632" y="152"/>
                </a:cubicBezTo>
                <a:cubicBezTo>
                  <a:pt x="527" y="100"/>
                  <a:pt x="421" y="51"/>
                  <a:pt x="314" y="0"/>
                </a:cubicBez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4336715" y="3860528"/>
            <a:ext cx="45504" cy="20853"/>
          </a:xfrm>
          <a:custGeom>
            <a:rect b="b" l="l" r="r" t="t"/>
            <a:pathLst>
              <a:path extrusionOk="0" h="291" w="635">
                <a:moveTo>
                  <a:pt x="230" y="1"/>
                </a:moveTo>
                <a:cubicBezTo>
                  <a:pt x="129" y="45"/>
                  <a:pt x="46" y="126"/>
                  <a:pt x="1" y="227"/>
                </a:cubicBezTo>
                <a:cubicBezTo>
                  <a:pt x="28" y="242"/>
                  <a:pt x="58" y="248"/>
                  <a:pt x="89" y="248"/>
                </a:cubicBezTo>
                <a:cubicBezTo>
                  <a:pt x="163" y="248"/>
                  <a:pt x="238" y="208"/>
                  <a:pt x="275" y="143"/>
                </a:cubicBezTo>
                <a:lnTo>
                  <a:pt x="275" y="143"/>
                </a:lnTo>
                <a:cubicBezTo>
                  <a:pt x="257" y="211"/>
                  <a:pt x="333" y="290"/>
                  <a:pt x="410" y="290"/>
                </a:cubicBezTo>
                <a:cubicBezTo>
                  <a:pt x="410" y="290"/>
                  <a:pt x="411" y="290"/>
                  <a:pt x="411" y="290"/>
                </a:cubicBezTo>
                <a:cubicBezTo>
                  <a:pt x="498" y="287"/>
                  <a:pt x="570" y="225"/>
                  <a:pt x="634" y="164"/>
                </a:cubicBezTo>
                <a:cubicBezTo>
                  <a:pt x="593" y="107"/>
                  <a:pt x="530" y="64"/>
                  <a:pt x="461" y="51"/>
                </a:cubicBezTo>
                <a:lnTo>
                  <a:pt x="230" y="1"/>
                </a:ln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4014608" y="2230362"/>
            <a:ext cx="262777" cy="239416"/>
          </a:xfrm>
          <a:custGeom>
            <a:rect b="b" l="l" r="r" t="t"/>
            <a:pathLst>
              <a:path extrusionOk="0" h="3341" w="3667">
                <a:moveTo>
                  <a:pt x="1834" y="0"/>
                </a:moveTo>
                <a:cubicBezTo>
                  <a:pt x="1406" y="0"/>
                  <a:pt x="979" y="163"/>
                  <a:pt x="653" y="489"/>
                </a:cubicBezTo>
                <a:cubicBezTo>
                  <a:pt x="1" y="1142"/>
                  <a:pt x="1" y="2199"/>
                  <a:pt x="653" y="2852"/>
                </a:cubicBezTo>
                <a:cubicBezTo>
                  <a:pt x="979" y="3177"/>
                  <a:pt x="1406" y="3340"/>
                  <a:pt x="1834" y="3340"/>
                </a:cubicBezTo>
                <a:cubicBezTo>
                  <a:pt x="2261" y="3340"/>
                  <a:pt x="2689" y="3177"/>
                  <a:pt x="3015" y="2852"/>
                </a:cubicBezTo>
                <a:cubicBezTo>
                  <a:pt x="3667" y="2199"/>
                  <a:pt x="3667" y="1142"/>
                  <a:pt x="3015" y="489"/>
                </a:cubicBezTo>
                <a:cubicBezTo>
                  <a:pt x="2689" y="163"/>
                  <a:pt x="2261" y="0"/>
                  <a:pt x="18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1"/>
          <p:cNvSpPr/>
          <p:nvPr/>
        </p:nvSpPr>
        <p:spPr>
          <a:xfrm>
            <a:off x="4356349" y="3646483"/>
            <a:ext cx="33680" cy="38768"/>
          </a:xfrm>
          <a:custGeom>
            <a:rect b="b" l="l" r="r" t="t"/>
            <a:pathLst>
              <a:path extrusionOk="0" h="541" w="470">
                <a:moveTo>
                  <a:pt x="363" y="1"/>
                </a:moveTo>
                <a:cubicBezTo>
                  <a:pt x="324" y="1"/>
                  <a:pt x="286" y="6"/>
                  <a:pt x="251" y="23"/>
                </a:cubicBezTo>
                <a:cubicBezTo>
                  <a:pt x="244" y="26"/>
                  <a:pt x="238" y="30"/>
                  <a:pt x="232" y="34"/>
                </a:cubicBezTo>
                <a:lnTo>
                  <a:pt x="232" y="34"/>
                </a:lnTo>
                <a:lnTo>
                  <a:pt x="470" y="10"/>
                </a:lnTo>
                <a:cubicBezTo>
                  <a:pt x="435" y="5"/>
                  <a:pt x="399" y="1"/>
                  <a:pt x="363" y="1"/>
                </a:cubicBezTo>
                <a:close/>
                <a:moveTo>
                  <a:pt x="232" y="34"/>
                </a:moveTo>
                <a:lnTo>
                  <a:pt x="1" y="57"/>
                </a:lnTo>
                <a:cubicBezTo>
                  <a:pt x="68" y="219"/>
                  <a:pt x="136" y="378"/>
                  <a:pt x="204" y="540"/>
                </a:cubicBezTo>
                <a:cubicBezTo>
                  <a:pt x="269" y="465"/>
                  <a:pt x="336" y="353"/>
                  <a:pt x="271" y="277"/>
                </a:cubicBezTo>
                <a:cubicBezTo>
                  <a:pt x="248" y="249"/>
                  <a:pt x="211" y="235"/>
                  <a:pt x="187" y="206"/>
                </a:cubicBezTo>
                <a:cubicBezTo>
                  <a:pt x="146" y="153"/>
                  <a:pt x="177" y="72"/>
                  <a:pt x="232" y="34"/>
                </a:cubicBez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1"/>
          <p:cNvSpPr/>
          <p:nvPr/>
        </p:nvSpPr>
        <p:spPr>
          <a:xfrm>
            <a:off x="4933562" y="3512696"/>
            <a:ext cx="55393" cy="37478"/>
          </a:xfrm>
          <a:custGeom>
            <a:rect b="b" l="l" r="r" t="t"/>
            <a:pathLst>
              <a:path extrusionOk="0" h="523" w="773">
                <a:moveTo>
                  <a:pt x="139" y="1"/>
                </a:moveTo>
                <a:cubicBezTo>
                  <a:pt x="17" y="1"/>
                  <a:pt x="0" y="204"/>
                  <a:pt x="102" y="271"/>
                </a:cubicBezTo>
                <a:cubicBezTo>
                  <a:pt x="147" y="301"/>
                  <a:pt x="199" y="312"/>
                  <a:pt x="253" y="312"/>
                </a:cubicBezTo>
                <a:cubicBezTo>
                  <a:pt x="319" y="312"/>
                  <a:pt x="390" y="295"/>
                  <a:pt x="455" y="277"/>
                </a:cubicBezTo>
                <a:lnTo>
                  <a:pt x="455" y="277"/>
                </a:lnTo>
                <a:cubicBezTo>
                  <a:pt x="367" y="310"/>
                  <a:pt x="372" y="458"/>
                  <a:pt x="455" y="504"/>
                </a:cubicBezTo>
                <a:cubicBezTo>
                  <a:pt x="478" y="517"/>
                  <a:pt x="503" y="522"/>
                  <a:pt x="529" y="522"/>
                </a:cubicBezTo>
                <a:cubicBezTo>
                  <a:pt x="595" y="522"/>
                  <a:pt x="663" y="485"/>
                  <a:pt x="702" y="429"/>
                </a:cubicBezTo>
                <a:cubicBezTo>
                  <a:pt x="759" y="353"/>
                  <a:pt x="772" y="254"/>
                  <a:pt x="773" y="159"/>
                </a:cubicBezTo>
                <a:lnTo>
                  <a:pt x="139" y="1"/>
                </a:ln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21"/>
          <p:cNvSpPr/>
          <p:nvPr/>
        </p:nvSpPr>
        <p:spPr>
          <a:xfrm>
            <a:off x="4841480" y="3317426"/>
            <a:ext cx="33537" cy="59549"/>
          </a:xfrm>
          <a:custGeom>
            <a:rect b="b" l="l" r="r" t="t"/>
            <a:pathLst>
              <a:path extrusionOk="0" h="831" w="468">
                <a:moveTo>
                  <a:pt x="169" y="1"/>
                </a:moveTo>
                <a:cubicBezTo>
                  <a:pt x="103" y="1"/>
                  <a:pt x="40" y="25"/>
                  <a:pt x="0" y="79"/>
                </a:cubicBezTo>
                <a:lnTo>
                  <a:pt x="159" y="104"/>
                </a:lnTo>
                <a:cubicBezTo>
                  <a:pt x="154" y="103"/>
                  <a:pt x="150" y="103"/>
                  <a:pt x="146" y="103"/>
                </a:cubicBezTo>
                <a:cubicBezTo>
                  <a:pt x="48" y="103"/>
                  <a:pt x="11" y="265"/>
                  <a:pt x="83" y="338"/>
                </a:cubicBezTo>
                <a:cubicBezTo>
                  <a:pt x="145" y="401"/>
                  <a:pt x="237" y="412"/>
                  <a:pt x="327" y="412"/>
                </a:cubicBezTo>
                <a:cubicBezTo>
                  <a:pt x="348" y="412"/>
                  <a:pt x="369" y="412"/>
                  <a:pt x="389" y="411"/>
                </a:cubicBezTo>
                <a:lnTo>
                  <a:pt x="389" y="411"/>
                </a:lnTo>
                <a:cubicBezTo>
                  <a:pt x="301" y="536"/>
                  <a:pt x="240" y="681"/>
                  <a:pt x="210" y="831"/>
                </a:cubicBezTo>
                <a:cubicBezTo>
                  <a:pt x="296" y="720"/>
                  <a:pt x="383" y="610"/>
                  <a:pt x="426" y="477"/>
                </a:cubicBezTo>
                <a:cubicBezTo>
                  <a:pt x="468" y="345"/>
                  <a:pt x="460" y="186"/>
                  <a:pt x="365" y="84"/>
                </a:cubicBezTo>
                <a:cubicBezTo>
                  <a:pt x="316" y="30"/>
                  <a:pt x="241" y="1"/>
                  <a:pt x="169" y="1"/>
                </a:cubicBez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1"/>
          <p:cNvSpPr/>
          <p:nvPr/>
        </p:nvSpPr>
        <p:spPr>
          <a:xfrm>
            <a:off x="4609449" y="3646627"/>
            <a:ext cx="49660" cy="24364"/>
          </a:xfrm>
          <a:custGeom>
            <a:rect b="b" l="l" r="r" t="t"/>
            <a:pathLst>
              <a:path extrusionOk="0" h="340" w="693">
                <a:moveTo>
                  <a:pt x="168" y="1"/>
                </a:moveTo>
                <a:cubicBezTo>
                  <a:pt x="92" y="17"/>
                  <a:pt x="28" y="75"/>
                  <a:pt x="1" y="147"/>
                </a:cubicBezTo>
                <a:cubicBezTo>
                  <a:pt x="74" y="178"/>
                  <a:pt x="154" y="193"/>
                  <a:pt x="233" y="193"/>
                </a:cubicBezTo>
                <a:cubicBezTo>
                  <a:pt x="265" y="193"/>
                  <a:pt x="297" y="190"/>
                  <a:pt x="329" y="185"/>
                </a:cubicBezTo>
                <a:lnTo>
                  <a:pt x="329" y="185"/>
                </a:lnTo>
                <a:cubicBezTo>
                  <a:pt x="302" y="262"/>
                  <a:pt x="386" y="340"/>
                  <a:pt x="469" y="340"/>
                </a:cubicBezTo>
                <a:cubicBezTo>
                  <a:pt x="472" y="340"/>
                  <a:pt x="474" y="340"/>
                  <a:pt x="476" y="340"/>
                </a:cubicBezTo>
                <a:cubicBezTo>
                  <a:pt x="559" y="335"/>
                  <a:pt x="630" y="278"/>
                  <a:pt x="693" y="223"/>
                </a:cubicBezTo>
                <a:lnTo>
                  <a:pt x="693" y="223"/>
                </a:lnTo>
                <a:cubicBezTo>
                  <a:pt x="655" y="226"/>
                  <a:pt x="615" y="228"/>
                  <a:pt x="577" y="231"/>
                </a:cubicBezTo>
                <a:lnTo>
                  <a:pt x="168" y="1"/>
                </a:ln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1"/>
          <p:cNvSpPr/>
          <p:nvPr/>
        </p:nvSpPr>
        <p:spPr>
          <a:xfrm>
            <a:off x="4016400" y="3685394"/>
            <a:ext cx="38195" cy="49660"/>
          </a:xfrm>
          <a:custGeom>
            <a:rect b="b" l="l" r="r" t="t"/>
            <a:pathLst>
              <a:path extrusionOk="0" h="693" w="533">
                <a:moveTo>
                  <a:pt x="532" y="145"/>
                </a:moveTo>
                <a:cubicBezTo>
                  <a:pt x="486" y="158"/>
                  <a:pt x="442" y="176"/>
                  <a:pt x="400" y="200"/>
                </a:cubicBezTo>
                <a:lnTo>
                  <a:pt x="400" y="200"/>
                </a:lnTo>
                <a:cubicBezTo>
                  <a:pt x="448" y="192"/>
                  <a:pt x="493" y="174"/>
                  <a:pt x="532" y="145"/>
                </a:cubicBezTo>
                <a:close/>
                <a:moveTo>
                  <a:pt x="0" y="0"/>
                </a:moveTo>
                <a:lnTo>
                  <a:pt x="0" y="0"/>
                </a:lnTo>
                <a:cubicBezTo>
                  <a:pt x="53" y="119"/>
                  <a:pt x="177" y="192"/>
                  <a:pt x="304" y="204"/>
                </a:cubicBezTo>
                <a:lnTo>
                  <a:pt x="304" y="204"/>
                </a:lnTo>
                <a:lnTo>
                  <a:pt x="0" y="0"/>
                </a:lnTo>
                <a:close/>
                <a:moveTo>
                  <a:pt x="400" y="200"/>
                </a:moveTo>
                <a:cubicBezTo>
                  <a:pt x="380" y="204"/>
                  <a:pt x="359" y="205"/>
                  <a:pt x="338" y="205"/>
                </a:cubicBezTo>
                <a:cubicBezTo>
                  <a:pt x="327" y="205"/>
                  <a:pt x="315" y="205"/>
                  <a:pt x="304" y="204"/>
                </a:cubicBezTo>
                <a:lnTo>
                  <a:pt x="304" y="204"/>
                </a:lnTo>
                <a:lnTo>
                  <a:pt x="348" y="233"/>
                </a:lnTo>
                <a:cubicBezTo>
                  <a:pt x="348" y="234"/>
                  <a:pt x="348" y="234"/>
                  <a:pt x="349" y="234"/>
                </a:cubicBezTo>
                <a:lnTo>
                  <a:pt x="349" y="234"/>
                </a:lnTo>
                <a:cubicBezTo>
                  <a:pt x="365" y="222"/>
                  <a:pt x="382" y="210"/>
                  <a:pt x="400" y="200"/>
                </a:cubicBezTo>
                <a:close/>
                <a:moveTo>
                  <a:pt x="349" y="234"/>
                </a:moveTo>
                <a:lnTo>
                  <a:pt x="349" y="234"/>
                </a:lnTo>
                <a:cubicBezTo>
                  <a:pt x="312" y="261"/>
                  <a:pt x="278" y="292"/>
                  <a:pt x="249" y="328"/>
                </a:cubicBezTo>
                <a:cubicBezTo>
                  <a:pt x="158" y="439"/>
                  <a:pt x="146" y="649"/>
                  <a:pt x="284" y="688"/>
                </a:cubicBezTo>
                <a:cubicBezTo>
                  <a:pt x="295" y="691"/>
                  <a:pt x="306" y="692"/>
                  <a:pt x="317" y="692"/>
                </a:cubicBezTo>
                <a:cubicBezTo>
                  <a:pt x="405" y="692"/>
                  <a:pt x="484" y="599"/>
                  <a:pt x="485" y="506"/>
                </a:cubicBezTo>
                <a:cubicBezTo>
                  <a:pt x="488" y="401"/>
                  <a:pt x="423" y="307"/>
                  <a:pt x="349" y="234"/>
                </a:cubicBez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1"/>
          <p:cNvSpPr/>
          <p:nvPr/>
        </p:nvSpPr>
        <p:spPr>
          <a:xfrm>
            <a:off x="4611742" y="3317569"/>
            <a:ext cx="16195" cy="7023"/>
          </a:xfrm>
          <a:custGeom>
            <a:rect b="b" l="l" r="r" t="t"/>
            <a:pathLst>
              <a:path extrusionOk="0" h="98" w="226">
                <a:moveTo>
                  <a:pt x="226" y="1"/>
                </a:moveTo>
                <a:lnTo>
                  <a:pt x="1" y="91"/>
                </a:lnTo>
                <a:cubicBezTo>
                  <a:pt x="17" y="95"/>
                  <a:pt x="34" y="97"/>
                  <a:pt x="50" y="97"/>
                </a:cubicBezTo>
                <a:cubicBezTo>
                  <a:pt x="120" y="97"/>
                  <a:pt x="190" y="61"/>
                  <a:pt x="226" y="1"/>
                </a:cubicBez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4943379" y="3122299"/>
            <a:ext cx="15407" cy="16553"/>
          </a:xfrm>
          <a:custGeom>
            <a:rect b="b" l="l" r="r" t="t"/>
            <a:pathLst>
              <a:path extrusionOk="0" h="231" w="215">
                <a:moveTo>
                  <a:pt x="128" y="0"/>
                </a:moveTo>
                <a:cubicBezTo>
                  <a:pt x="113" y="17"/>
                  <a:pt x="98" y="35"/>
                  <a:pt x="86" y="55"/>
                </a:cubicBezTo>
                <a:lnTo>
                  <a:pt x="86" y="55"/>
                </a:lnTo>
                <a:cubicBezTo>
                  <a:pt x="81" y="54"/>
                  <a:pt x="76" y="53"/>
                  <a:pt x="70" y="53"/>
                </a:cubicBezTo>
                <a:cubicBezTo>
                  <a:pt x="56" y="53"/>
                  <a:pt x="41" y="57"/>
                  <a:pt x="27" y="66"/>
                </a:cubicBezTo>
                <a:cubicBezTo>
                  <a:pt x="1" y="117"/>
                  <a:pt x="5" y="183"/>
                  <a:pt x="37" y="230"/>
                </a:cubicBezTo>
                <a:lnTo>
                  <a:pt x="56" y="182"/>
                </a:lnTo>
                <a:lnTo>
                  <a:pt x="56" y="182"/>
                </a:lnTo>
                <a:cubicBezTo>
                  <a:pt x="95" y="195"/>
                  <a:pt x="134" y="207"/>
                  <a:pt x="173" y="220"/>
                </a:cubicBezTo>
                <a:cubicBezTo>
                  <a:pt x="214" y="163"/>
                  <a:pt x="166" y="83"/>
                  <a:pt x="105" y="60"/>
                </a:cubicBezTo>
                <a:lnTo>
                  <a:pt x="105" y="60"/>
                </a:lnTo>
                <a:lnTo>
                  <a:pt x="128" y="0"/>
                </a:ln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1"/>
          <p:cNvSpPr/>
          <p:nvPr/>
        </p:nvSpPr>
        <p:spPr>
          <a:xfrm>
            <a:off x="5302820" y="3132403"/>
            <a:ext cx="30456" cy="36618"/>
          </a:xfrm>
          <a:custGeom>
            <a:rect b="b" l="l" r="r" t="t"/>
            <a:pathLst>
              <a:path extrusionOk="0" h="511" w="425">
                <a:moveTo>
                  <a:pt x="108" y="0"/>
                </a:moveTo>
                <a:lnTo>
                  <a:pt x="108" y="0"/>
                </a:lnTo>
                <a:cubicBezTo>
                  <a:pt x="0" y="215"/>
                  <a:pt x="186" y="511"/>
                  <a:pt x="424" y="511"/>
                </a:cubicBezTo>
                <a:cubicBezTo>
                  <a:pt x="424" y="511"/>
                  <a:pt x="424" y="511"/>
                  <a:pt x="425" y="511"/>
                </a:cubicBezTo>
                <a:lnTo>
                  <a:pt x="108" y="0"/>
                </a:lnTo>
                <a:close/>
              </a:path>
            </a:pathLst>
          </a:custGeom>
          <a:solidFill>
            <a:srgbClr val="1A505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21"/>
          <p:cNvSpPr/>
          <p:nvPr/>
        </p:nvSpPr>
        <p:spPr>
          <a:xfrm>
            <a:off x="2084045" y="2245983"/>
            <a:ext cx="744117" cy="191189"/>
          </a:xfrm>
          <a:custGeom>
            <a:rect b="b" l="l" r="r" t="t"/>
            <a:pathLst>
              <a:path extrusionOk="0" h="2668" w="10384">
                <a:moveTo>
                  <a:pt x="7676" y="1"/>
                </a:moveTo>
                <a:cubicBezTo>
                  <a:pt x="6803" y="1"/>
                  <a:pt x="6027" y="414"/>
                  <a:pt x="5531" y="1055"/>
                </a:cubicBezTo>
                <a:cubicBezTo>
                  <a:pt x="5356" y="1281"/>
                  <a:pt x="5091" y="1403"/>
                  <a:pt x="4822" y="1403"/>
                </a:cubicBezTo>
                <a:cubicBezTo>
                  <a:pt x="4678" y="1403"/>
                  <a:pt x="4532" y="1368"/>
                  <a:pt x="4398" y="1295"/>
                </a:cubicBezTo>
                <a:cubicBezTo>
                  <a:pt x="4126" y="1148"/>
                  <a:pt x="3815" y="1064"/>
                  <a:pt x="3483" y="1064"/>
                </a:cubicBezTo>
                <a:cubicBezTo>
                  <a:pt x="3014" y="1064"/>
                  <a:pt x="2584" y="1232"/>
                  <a:pt x="2251" y="1511"/>
                </a:cubicBezTo>
                <a:cubicBezTo>
                  <a:pt x="1885" y="1818"/>
                  <a:pt x="1426" y="1990"/>
                  <a:pt x="947" y="1990"/>
                </a:cubicBezTo>
                <a:lnTo>
                  <a:pt x="340" y="1990"/>
                </a:lnTo>
                <a:cubicBezTo>
                  <a:pt x="153" y="1990"/>
                  <a:pt x="0" y="2142"/>
                  <a:pt x="0" y="2329"/>
                </a:cubicBezTo>
                <a:cubicBezTo>
                  <a:pt x="0" y="2516"/>
                  <a:pt x="153" y="2667"/>
                  <a:pt x="340" y="2667"/>
                </a:cubicBezTo>
                <a:lnTo>
                  <a:pt x="10384" y="2667"/>
                </a:lnTo>
                <a:cubicBezTo>
                  <a:pt x="10362" y="1191"/>
                  <a:pt x="9157" y="1"/>
                  <a:pt x="76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21"/>
          <p:cNvSpPr/>
          <p:nvPr/>
        </p:nvSpPr>
        <p:spPr>
          <a:xfrm>
            <a:off x="4775626" y="4337346"/>
            <a:ext cx="744117" cy="191189"/>
          </a:xfrm>
          <a:custGeom>
            <a:rect b="b" l="l" r="r" t="t"/>
            <a:pathLst>
              <a:path extrusionOk="0" h="2668" w="10384">
                <a:moveTo>
                  <a:pt x="7676" y="0"/>
                </a:moveTo>
                <a:cubicBezTo>
                  <a:pt x="6804" y="0"/>
                  <a:pt x="6027" y="413"/>
                  <a:pt x="5531" y="1053"/>
                </a:cubicBezTo>
                <a:cubicBezTo>
                  <a:pt x="5356" y="1279"/>
                  <a:pt x="5092" y="1401"/>
                  <a:pt x="4822" y="1401"/>
                </a:cubicBezTo>
                <a:cubicBezTo>
                  <a:pt x="4678" y="1401"/>
                  <a:pt x="4532" y="1366"/>
                  <a:pt x="4398" y="1294"/>
                </a:cubicBezTo>
                <a:cubicBezTo>
                  <a:pt x="4126" y="1147"/>
                  <a:pt x="3815" y="1062"/>
                  <a:pt x="3483" y="1062"/>
                </a:cubicBezTo>
                <a:cubicBezTo>
                  <a:pt x="3014" y="1062"/>
                  <a:pt x="2584" y="1230"/>
                  <a:pt x="2252" y="1511"/>
                </a:cubicBezTo>
                <a:cubicBezTo>
                  <a:pt x="1885" y="1818"/>
                  <a:pt x="1426" y="1989"/>
                  <a:pt x="947" y="1989"/>
                </a:cubicBezTo>
                <a:lnTo>
                  <a:pt x="340" y="1989"/>
                </a:lnTo>
                <a:cubicBezTo>
                  <a:pt x="153" y="1989"/>
                  <a:pt x="1" y="2142"/>
                  <a:pt x="1" y="2329"/>
                </a:cubicBezTo>
                <a:cubicBezTo>
                  <a:pt x="1" y="2515"/>
                  <a:pt x="153" y="2668"/>
                  <a:pt x="340" y="2668"/>
                </a:cubicBezTo>
                <a:lnTo>
                  <a:pt x="10384" y="2668"/>
                </a:lnTo>
                <a:cubicBezTo>
                  <a:pt x="10362" y="1189"/>
                  <a:pt x="9158" y="0"/>
                  <a:pt x="76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1"/>
          <p:cNvSpPr/>
          <p:nvPr/>
        </p:nvSpPr>
        <p:spPr>
          <a:xfrm>
            <a:off x="6179137" y="1337780"/>
            <a:ext cx="712085" cy="183020"/>
          </a:xfrm>
          <a:custGeom>
            <a:rect b="b" l="l" r="r" t="t"/>
            <a:pathLst>
              <a:path extrusionOk="0" h="2554" w="9937">
                <a:moveTo>
                  <a:pt x="7344" y="1"/>
                </a:moveTo>
                <a:cubicBezTo>
                  <a:pt x="6509" y="1"/>
                  <a:pt x="5767" y="396"/>
                  <a:pt x="5292" y="1009"/>
                </a:cubicBezTo>
                <a:cubicBezTo>
                  <a:pt x="5125" y="1224"/>
                  <a:pt x="4871" y="1341"/>
                  <a:pt x="4613" y="1341"/>
                </a:cubicBezTo>
                <a:cubicBezTo>
                  <a:pt x="4475" y="1341"/>
                  <a:pt x="4336" y="1308"/>
                  <a:pt x="4208" y="1239"/>
                </a:cubicBezTo>
                <a:cubicBezTo>
                  <a:pt x="3948" y="1098"/>
                  <a:pt x="3649" y="1017"/>
                  <a:pt x="3333" y="1017"/>
                </a:cubicBezTo>
                <a:cubicBezTo>
                  <a:pt x="2884" y="1017"/>
                  <a:pt x="2473" y="1178"/>
                  <a:pt x="2154" y="1445"/>
                </a:cubicBezTo>
                <a:cubicBezTo>
                  <a:pt x="1803" y="1740"/>
                  <a:pt x="1363" y="1904"/>
                  <a:pt x="906" y="1904"/>
                </a:cubicBezTo>
                <a:lnTo>
                  <a:pt x="325" y="1904"/>
                </a:lnTo>
                <a:cubicBezTo>
                  <a:pt x="146" y="1904"/>
                  <a:pt x="0" y="2049"/>
                  <a:pt x="0" y="2228"/>
                </a:cubicBezTo>
                <a:cubicBezTo>
                  <a:pt x="0" y="2407"/>
                  <a:pt x="146" y="2554"/>
                  <a:pt x="325" y="2554"/>
                </a:cubicBezTo>
                <a:lnTo>
                  <a:pt x="9937" y="2554"/>
                </a:lnTo>
                <a:cubicBezTo>
                  <a:pt x="9913" y="1138"/>
                  <a:pt x="8762" y="1"/>
                  <a:pt x="73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1"/>
          <p:cNvSpPr/>
          <p:nvPr/>
        </p:nvSpPr>
        <p:spPr>
          <a:xfrm>
            <a:off x="4422706" y="1326673"/>
            <a:ext cx="1185830" cy="304627"/>
          </a:xfrm>
          <a:custGeom>
            <a:rect b="b" l="l" r="r" t="t"/>
            <a:pathLst>
              <a:path extrusionOk="0" h="4251" w="16548">
                <a:moveTo>
                  <a:pt x="4317" y="0"/>
                </a:moveTo>
                <a:cubicBezTo>
                  <a:pt x="1955" y="0"/>
                  <a:pt x="37" y="1897"/>
                  <a:pt x="1" y="4251"/>
                </a:cubicBezTo>
                <a:lnTo>
                  <a:pt x="16009" y="4251"/>
                </a:lnTo>
                <a:cubicBezTo>
                  <a:pt x="16306" y="4251"/>
                  <a:pt x="16548" y="4009"/>
                  <a:pt x="16548" y="3711"/>
                </a:cubicBezTo>
                <a:cubicBezTo>
                  <a:pt x="16548" y="3413"/>
                  <a:pt x="16306" y="3171"/>
                  <a:pt x="16009" y="3171"/>
                </a:cubicBezTo>
                <a:lnTo>
                  <a:pt x="15042" y="3171"/>
                </a:lnTo>
                <a:cubicBezTo>
                  <a:pt x="14279" y="3171"/>
                  <a:pt x="13546" y="2896"/>
                  <a:pt x="12962" y="2408"/>
                </a:cubicBezTo>
                <a:cubicBezTo>
                  <a:pt x="12431" y="1963"/>
                  <a:pt x="11745" y="1696"/>
                  <a:pt x="10998" y="1696"/>
                </a:cubicBezTo>
                <a:cubicBezTo>
                  <a:pt x="10470" y="1696"/>
                  <a:pt x="9974" y="1828"/>
                  <a:pt x="9540" y="2063"/>
                </a:cubicBezTo>
                <a:cubicBezTo>
                  <a:pt x="9326" y="2179"/>
                  <a:pt x="9094" y="2235"/>
                  <a:pt x="8864" y="2235"/>
                </a:cubicBezTo>
                <a:cubicBezTo>
                  <a:pt x="8434" y="2235"/>
                  <a:pt x="8013" y="2040"/>
                  <a:pt x="7734" y="1679"/>
                </a:cubicBezTo>
                <a:cubicBezTo>
                  <a:pt x="6945" y="658"/>
                  <a:pt x="5707" y="0"/>
                  <a:pt x="431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1"/>
          <p:cNvSpPr/>
          <p:nvPr/>
        </p:nvSpPr>
        <p:spPr>
          <a:xfrm>
            <a:off x="3178492" y="3879016"/>
            <a:ext cx="1505" cy="268725"/>
          </a:xfrm>
          <a:custGeom>
            <a:rect b="b" l="l" r="r" t="t"/>
            <a:pathLst>
              <a:path extrusionOk="0" h="3750" w="21">
                <a:moveTo>
                  <a:pt x="0" y="0"/>
                </a:moveTo>
                <a:lnTo>
                  <a:pt x="0" y="3749"/>
                </a:lnTo>
                <a:lnTo>
                  <a:pt x="21" y="3749"/>
                </a:lnTo>
                <a:lnTo>
                  <a:pt x="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1"/>
          <p:cNvSpPr/>
          <p:nvPr/>
        </p:nvSpPr>
        <p:spPr>
          <a:xfrm>
            <a:off x="3372974" y="4041682"/>
            <a:ext cx="25153" cy="20853"/>
          </a:xfrm>
          <a:custGeom>
            <a:rect b="b" l="l" r="r" t="t"/>
            <a:pathLst>
              <a:path extrusionOk="0" h="291" w="351">
                <a:moveTo>
                  <a:pt x="128" y="1"/>
                </a:moveTo>
                <a:cubicBezTo>
                  <a:pt x="50" y="1"/>
                  <a:pt x="1" y="87"/>
                  <a:pt x="44" y="152"/>
                </a:cubicBezTo>
                <a:lnTo>
                  <a:pt x="97" y="241"/>
                </a:lnTo>
                <a:cubicBezTo>
                  <a:pt x="117" y="274"/>
                  <a:pt x="150" y="291"/>
                  <a:pt x="183" y="291"/>
                </a:cubicBezTo>
                <a:cubicBezTo>
                  <a:pt x="212" y="291"/>
                  <a:pt x="240" y="279"/>
                  <a:pt x="261" y="255"/>
                </a:cubicBezTo>
                <a:cubicBezTo>
                  <a:pt x="275" y="236"/>
                  <a:pt x="287" y="219"/>
                  <a:pt x="300" y="198"/>
                </a:cubicBezTo>
                <a:cubicBezTo>
                  <a:pt x="310" y="178"/>
                  <a:pt x="320" y="157"/>
                  <a:pt x="327" y="136"/>
                </a:cubicBezTo>
                <a:cubicBezTo>
                  <a:pt x="351" y="70"/>
                  <a:pt x="302" y="1"/>
                  <a:pt x="23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1"/>
          <p:cNvSpPr/>
          <p:nvPr/>
        </p:nvSpPr>
        <p:spPr>
          <a:xfrm>
            <a:off x="3362369" y="4034802"/>
            <a:ext cx="7381" cy="7381"/>
          </a:xfrm>
          <a:custGeom>
            <a:rect b="b" l="l" r="r" t="t"/>
            <a:pathLst>
              <a:path extrusionOk="0" h="103" w="103">
                <a:moveTo>
                  <a:pt x="52" y="1"/>
                </a:moveTo>
                <a:cubicBezTo>
                  <a:pt x="24" y="1"/>
                  <a:pt x="1" y="24"/>
                  <a:pt x="1" y="52"/>
                </a:cubicBezTo>
                <a:cubicBezTo>
                  <a:pt x="1" y="80"/>
                  <a:pt x="24" y="103"/>
                  <a:pt x="52" y="103"/>
                </a:cubicBezTo>
                <a:cubicBezTo>
                  <a:pt x="80" y="103"/>
                  <a:pt x="103" y="80"/>
                  <a:pt x="103" y="52"/>
                </a:cubicBezTo>
                <a:cubicBezTo>
                  <a:pt x="103" y="24"/>
                  <a:pt x="80" y="1"/>
                  <a:pt x="5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21"/>
          <p:cNvSpPr/>
          <p:nvPr/>
        </p:nvSpPr>
        <p:spPr>
          <a:xfrm>
            <a:off x="3531125" y="3808719"/>
            <a:ext cx="20495" cy="16625"/>
          </a:xfrm>
          <a:custGeom>
            <a:rect b="b" l="l" r="r" t="t"/>
            <a:pathLst>
              <a:path extrusionOk="0" h="232" w="286">
                <a:moveTo>
                  <a:pt x="1" y="0"/>
                </a:moveTo>
                <a:cubicBezTo>
                  <a:pt x="2" y="12"/>
                  <a:pt x="4" y="27"/>
                  <a:pt x="11" y="39"/>
                </a:cubicBezTo>
                <a:lnTo>
                  <a:pt x="75" y="172"/>
                </a:lnTo>
                <a:cubicBezTo>
                  <a:pt x="93" y="210"/>
                  <a:pt x="130" y="231"/>
                  <a:pt x="168" y="231"/>
                </a:cubicBezTo>
                <a:cubicBezTo>
                  <a:pt x="183" y="231"/>
                  <a:pt x="197" y="227"/>
                  <a:pt x="213" y="221"/>
                </a:cubicBezTo>
                <a:cubicBezTo>
                  <a:pt x="264" y="197"/>
                  <a:pt x="285" y="135"/>
                  <a:pt x="261" y="84"/>
                </a:cubicBezTo>
                <a:lnTo>
                  <a:pt x="21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1"/>
          <p:cNvSpPr/>
          <p:nvPr/>
        </p:nvSpPr>
        <p:spPr>
          <a:xfrm>
            <a:off x="3530982" y="3800908"/>
            <a:ext cx="15837" cy="7811"/>
          </a:xfrm>
          <a:custGeom>
            <a:rect b="b" l="l" r="r" t="t"/>
            <a:pathLst>
              <a:path extrusionOk="0" h="109" w="221">
                <a:moveTo>
                  <a:pt x="105" y="0"/>
                </a:moveTo>
                <a:cubicBezTo>
                  <a:pt x="90" y="0"/>
                  <a:pt x="75" y="3"/>
                  <a:pt x="61" y="10"/>
                </a:cubicBezTo>
                <a:cubicBezTo>
                  <a:pt x="22" y="28"/>
                  <a:pt x="1" y="68"/>
                  <a:pt x="2" y="108"/>
                </a:cubicBezTo>
                <a:lnTo>
                  <a:pt x="221" y="108"/>
                </a:lnTo>
                <a:lnTo>
                  <a:pt x="198" y="59"/>
                </a:lnTo>
                <a:cubicBezTo>
                  <a:pt x="181" y="22"/>
                  <a:pt x="143" y="0"/>
                  <a:pt x="105" y="0"/>
                </a:cubicBezTo>
                <a:close/>
              </a:path>
            </a:pathLst>
          </a:custGeom>
          <a:solidFill>
            <a:srgbClr val="2120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1"/>
          <p:cNvSpPr/>
          <p:nvPr/>
        </p:nvSpPr>
        <p:spPr>
          <a:xfrm>
            <a:off x="3551691" y="3771026"/>
            <a:ext cx="4945" cy="7524"/>
          </a:xfrm>
          <a:custGeom>
            <a:rect b="b" l="l" r="r" t="t"/>
            <a:pathLst>
              <a:path extrusionOk="0" h="105" w="69">
                <a:moveTo>
                  <a:pt x="0" y="0"/>
                </a:moveTo>
                <a:lnTo>
                  <a:pt x="0" y="105"/>
                </a:lnTo>
                <a:lnTo>
                  <a:pt x="69" y="105"/>
                </a:lnTo>
                <a:lnTo>
                  <a:pt x="69" y="0"/>
                </a:lnTo>
                <a:close/>
              </a:path>
            </a:pathLst>
          </a:custGeom>
          <a:solidFill>
            <a:srgbClr val="21204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1"/>
          <p:cNvSpPr/>
          <p:nvPr/>
        </p:nvSpPr>
        <p:spPr>
          <a:xfrm>
            <a:off x="3188166" y="1756554"/>
            <a:ext cx="72090" cy="281982"/>
          </a:xfrm>
          <a:custGeom>
            <a:rect b="b" l="l" r="r" t="t"/>
            <a:pathLst>
              <a:path extrusionOk="0" h="3935" w="1006">
                <a:moveTo>
                  <a:pt x="104" y="0"/>
                </a:moveTo>
                <a:lnTo>
                  <a:pt x="0" y="24"/>
                </a:lnTo>
                <a:lnTo>
                  <a:pt x="902" y="3934"/>
                </a:lnTo>
                <a:lnTo>
                  <a:pt x="1005" y="3911"/>
                </a:lnTo>
                <a:lnTo>
                  <a:pt x="104" y="0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1"/>
          <p:cNvSpPr/>
          <p:nvPr/>
        </p:nvSpPr>
        <p:spPr>
          <a:xfrm>
            <a:off x="5116292" y="3563932"/>
            <a:ext cx="31459" cy="31459"/>
          </a:xfrm>
          <a:custGeom>
            <a:rect b="b" l="l" r="r" t="t"/>
            <a:pathLst>
              <a:path extrusionOk="0" h="439" w="439">
                <a:moveTo>
                  <a:pt x="219" y="1"/>
                </a:moveTo>
                <a:cubicBezTo>
                  <a:pt x="99" y="1"/>
                  <a:pt x="0" y="99"/>
                  <a:pt x="0" y="220"/>
                </a:cubicBezTo>
                <a:cubicBezTo>
                  <a:pt x="0" y="339"/>
                  <a:pt x="99" y="439"/>
                  <a:pt x="219" y="439"/>
                </a:cubicBezTo>
                <a:cubicBezTo>
                  <a:pt x="340" y="439"/>
                  <a:pt x="438" y="339"/>
                  <a:pt x="438" y="220"/>
                </a:cubicBezTo>
                <a:cubicBezTo>
                  <a:pt x="438" y="98"/>
                  <a:pt x="340" y="1"/>
                  <a:pt x="2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1"/>
          <p:cNvSpPr/>
          <p:nvPr/>
        </p:nvSpPr>
        <p:spPr>
          <a:xfrm>
            <a:off x="5266418" y="2128033"/>
            <a:ext cx="31459" cy="31459"/>
          </a:xfrm>
          <a:custGeom>
            <a:rect b="b" l="l" r="r" t="t"/>
            <a:pathLst>
              <a:path extrusionOk="0" h="439" w="439">
                <a:moveTo>
                  <a:pt x="220" y="1"/>
                </a:moveTo>
                <a:cubicBezTo>
                  <a:pt x="99" y="1"/>
                  <a:pt x="1" y="99"/>
                  <a:pt x="1" y="220"/>
                </a:cubicBezTo>
                <a:cubicBezTo>
                  <a:pt x="1" y="340"/>
                  <a:pt x="99" y="439"/>
                  <a:pt x="220" y="439"/>
                </a:cubicBezTo>
                <a:cubicBezTo>
                  <a:pt x="340" y="439"/>
                  <a:pt x="439" y="340"/>
                  <a:pt x="439" y="220"/>
                </a:cubicBezTo>
                <a:cubicBezTo>
                  <a:pt x="439" y="99"/>
                  <a:pt x="340" y="1"/>
                  <a:pt x="22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1"/>
          <p:cNvSpPr/>
          <p:nvPr/>
        </p:nvSpPr>
        <p:spPr>
          <a:xfrm>
            <a:off x="5289614" y="1050891"/>
            <a:ext cx="2223557" cy="1089680"/>
          </a:xfrm>
          <a:custGeom>
            <a:rect b="b" l="l" r="r" t="t"/>
            <a:pathLst>
              <a:path extrusionOk="0" h="4914" w="15003">
                <a:moveTo>
                  <a:pt x="8863" y="0"/>
                </a:moveTo>
                <a:lnTo>
                  <a:pt x="0" y="4824"/>
                </a:lnTo>
                <a:lnTo>
                  <a:pt x="50" y="4914"/>
                </a:lnTo>
                <a:lnTo>
                  <a:pt x="8869" y="114"/>
                </a:lnTo>
                <a:lnTo>
                  <a:pt x="14964" y="2511"/>
                </a:lnTo>
                <a:lnTo>
                  <a:pt x="15002" y="2415"/>
                </a:lnTo>
                <a:lnTo>
                  <a:pt x="886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1"/>
          <p:cNvSpPr/>
          <p:nvPr/>
        </p:nvSpPr>
        <p:spPr>
          <a:xfrm>
            <a:off x="4128331" y="2334339"/>
            <a:ext cx="35758" cy="31387"/>
          </a:xfrm>
          <a:custGeom>
            <a:rect b="b" l="l" r="r" t="t"/>
            <a:pathLst>
              <a:path extrusionOk="0" h="438" w="499">
                <a:moveTo>
                  <a:pt x="249" y="0"/>
                </a:moveTo>
                <a:cubicBezTo>
                  <a:pt x="217" y="0"/>
                  <a:pt x="185" y="7"/>
                  <a:pt x="155" y="21"/>
                </a:cubicBezTo>
                <a:cubicBezTo>
                  <a:pt x="47" y="74"/>
                  <a:pt x="1" y="204"/>
                  <a:pt x="52" y="313"/>
                </a:cubicBezTo>
                <a:cubicBezTo>
                  <a:pt x="90" y="391"/>
                  <a:pt x="168" y="437"/>
                  <a:pt x="250" y="437"/>
                </a:cubicBezTo>
                <a:cubicBezTo>
                  <a:pt x="281" y="437"/>
                  <a:pt x="313" y="430"/>
                  <a:pt x="344" y="416"/>
                </a:cubicBezTo>
                <a:cubicBezTo>
                  <a:pt x="452" y="364"/>
                  <a:pt x="498" y="234"/>
                  <a:pt x="447" y="125"/>
                </a:cubicBezTo>
                <a:cubicBezTo>
                  <a:pt x="409" y="46"/>
                  <a:pt x="330" y="0"/>
                  <a:pt x="24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21"/>
          <p:cNvSpPr/>
          <p:nvPr/>
        </p:nvSpPr>
        <p:spPr>
          <a:xfrm>
            <a:off x="3431233" y="1727747"/>
            <a:ext cx="35687" cy="31459"/>
          </a:xfrm>
          <a:custGeom>
            <a:rect b="b" l="l" r="r" t="t"/>
            <a:pathLst>
              <a:path extrusionOk="0" h="439" w="498">
                <a:moveTo>
                  <a:pt x="249" y="1"/>
                </a:moveTo>
                <a:cubicBezTo>
                  <a:pt x="218" y="1"/>
                  <a:pt x="186" y="8"/>
                  <a:pt x="155" y="23"/>
                </a:cubicBezTo>
                <a:cubicBezTo>
                  <a:pt x="46" y="75"/>
                  <a:pt x="0" y="205"/>
                  <a:pt x="52" y="314"/>
                </a:cubicBezTo>
                <a:cubicBezTo>
                  <a:pt x="89" y="393"/>
                  <a:pt x="168" y="438"/>
                  <a:pt x="250" y="438"/>
                </a:cubicBezTo>
                <a:cubicBezTo>
                  <a:pt x="281" y="438"/>
                  <a:pt x="313" y="432"/>
                  <a:pt x="343" y="417"/>
                </a:cubicBezTo>
                <a:cubicBezTo>
                  <a:pt x="452" y="365"/>
                  <a:pt x="498" y="234"/>
                  <a:pt x="446" y="126"/>
                </a:cubicBezTo>
                <a:cubicBezTo>
                  <a:pt x="410" y="48"/>
                  <a:pt x="332" y="1"/>
                  <a:pt x="2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1"/>
          <p:cNvSpPr/>
          <p:nvPr/>
        </p:nvSpPr>
        <p:spPr>
          <a:xfrm>
            <a:off x="2130161" y="1262556"/>
            <a:ext cx="2019061" cy="1089660"/>
          </a:xfrm>
          <a:custGeom>
            <a:rect b="b" l="l" r="r" t="t"/>
            <a:pathLst>
              <a:path extrusionOk="0" h="8543" w="9687">
                <a:moveTo>
                  <a:pt x="38" y="1"/>
                </a:moveTo>
                <a:lnTo>
                  <a:pt x="1" y="97"/>
                </a:lnTo>
                <a:lnTo>
                  <a:pt x="4929" y="2003"/>
                </a:lnTo>
                <a:lnTo>
                  <a:pt x="9602" y="8542"/>
                </a:lnTo>
                <a:lnTo>
                  <a:pt x="9686" y="8483"/>
                </a:lnTo>
                <a:lnTo>
                  <a:pt x="4994" y="1919"/>
                </a:lnTo>
                <a:lnTo>
                  <a:pt x="38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21"/>
          <p:cNvSpPr/>
          <p:nvPr/>
        </p:nvSpPr>
        <p:spPr>
          <a:xfrm>
            <a:off x="2825966" y="3099082"/>
            <a:ext cx="35830" cy="31387"/>
          </a:xfrm>
          <a:custGeom>
            <a:rect b="b" l="l" r="r" t="t"/>
            <a:pathLst>
              <a:path extrusionOk="0" h="438" w="500">
                <a:moveTo>
                  <a:pt x="250" y="0"/>
                </a:moveTo>
                <a:cubicBezTo>
                  <a:pt x="219" y="0"/>
                  <a:pt x="187" y="7"/>
                  <a:pt x="156" y="21"/>
                </a:cubicBezTo>
                <a:cubicBezTo>
                  <a:pt x="47" y="73"/>
                  <a:pt x="1" y="204"/>
                  <a:pt x="52" y="313"/>
                </a:cubicBezTo>
                <a:cubicBezTo>
                  <a:pt x="90" y="391"/>
                  <a:pt x="169" y="437"/>
                  <a:pt x="251" y="437"/>
                </a:cubicBezTo>
                <a:cubicBezTo>
                  <a:pt x="282" y="437"/>
                  <a:pt x="314" y="430"/>
                  <a:pt x="344" y="416"/>
                </a:cubicBezTo>
                <a:cubicBezTo>
                  <a:pt x="453" y="364"/>
                  <a:pt x="499" y="234"/>
                  <a:pt x="448" y="125"/>
                </a:cubicBezTo>
                <a:cubicBezTo>
                  <a:pt x="411" y="46"/>
                  <a:pt x="332" y="0"/>
                  <a:pt x="2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21"/>
          <p:cNvSpPr/>
          <p:nvPr/>
        </p:nvSpPr>
        <p:spPr>
          <a:xfrm>
            <a:off x="3509914" y="3051643"/>
            <a:ext cx="35687" cy="31459"/>
          </a:xfrm>
          <a:custGeom>
            <a:rect b="b" l="l" r="r" t="t"/>
            <a:pathLst>
              <a:path extrusionOk="0" h="439" w="498">
                <a:moveTo>
                  <a:pt x="249" y="1"/>
                </a:moveTo>
                <a:cubicBezTo>
                  <a:pt x="218" y="1"/>
                  <a:pt x="185" y="8"/>
                  <a:pt x="155" y="22"/>
                </a:cubicBezTo>
                <a:cubicBezTo>
                  <a:pt x="46" y="74"/>
                  <a:pt x="0" y="205"/>
                  <a:pt x="51" y="314"/>
                </a:cubicBezTo>
                <a:cubicBezTo>
                  <a:pt x="89" y="392"/>
                  <a:pt x="168" y="438"/>
                  <a:pt x="249" y="438"/>
                </a:cubicBezTo>
                <a:cubicBezTo>
                  <a:pt x="281" y="438"/>
                  <a:pt x="313" y="431"/>
                  <a:pt x="343" y="417"/>
                </a:cubicBezTo>
                <a:cubicBezTo>
                  <a:pt x="451" y="365"/>
                  <a:pt x="497" y="234"/>
                  <a:pt x="446" y="126"/>
                </a:cubicBezTo>
                <a:cubicBezTo>
                  <a:pt x="409" y="47"/>
                  <a:pt x="331" y="1"/>
                  <a:pt x="2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21"/>
          <p:cNvSpPr/>
          <p:nvPr/>
        </p:nvSpPr>
        <p:spPr>
          <a:xfrm>
            <a:off x="4728188" y="3933548"/>
            <a:ext cx="31387" cy="31459"/>
          </a:xfrm>
          <a:custGeom>
            <a:rect b="b" l="l" r="r" t="t"/>
            <a:pathLst>
              <a:path extrusionOk="0" h="439" w="438">
                <a:moveTo>
                  <a:pt x="219" y="1"/>
                </a:moveTo>
                <a:cubicBezTo>
                  <a:pt x="98" y="1"/>
                  <a:pt x="1" y="99"/>
                  <a:pt x="1" y="220"/>
                </a:cubicBezTo>
                <a:cubicBezTo>
                  <a:pt x="1" y="340"/>
                  <a:pt x="98" y="439"/>
                  <a:pt x="219" y="439"/>
                </a:cubicBezTo>
                <a:cubicBezTo>
                  <a:pt x="340" y="439"/>
                  <a:pt x="437" y="340"/>
                  <a:pt x="437" y="220"/>
                </a:cubicBezTo>
                <a:cubicBezTo>
                  <a:pt x="437" y="99"/>
                  <a:pt x="340" y="1"/>
                  <a:pt x="2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21"/>
          <p:cNvSpPr/>
          <p:nvPr/>
        </p:nvSpPr>
        <p:spPr>
          <a:xfrm>
            <a:off x="3740298" y="4262391"/>
            <a:ext cx="31387" cy="31459"/>
          </a:xfrm>
          <a:custGeom>
            <a:rect b="b" l="l" r="r" t="t"/>
            <a:pathLst>
              <a:path extrusionOk="0" h="439" w="438">
                <a:moveTo>
                  <a:pt x="219" y="1"/>
                </a:moveTo>
                <a:cubicBezTo>
                  <a:pt x="98" y="1"/>
                  <a:pt x="0" y="100"/>
                  <a:pt x="0" y="220"/>
                </a:cubicBezTo>
                <a:cubicBezTo>
                  <a:pt x="0" y="340"/>
                  <a:pt x="98" y="439"/>
                  <a:pt x="219" y="439"/>
                </a:cubicBezTo>
                <a:cubicBezTo>
                  <a:pt x="339" y="439"/>
                  <a:pt x="438" y="340"/>
                  <a:pt x="438" y="220"/>
                </a:cubicBezTo>
                <a:cubicBezTo>
                  <a:pt x="438" y="100"/>
                  <a:pt x="339" y="1"/>
                  <a:pt x="21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1"/>
          <p:cNvSpPr/>
          <p:nvPr/>
        </p:nvSpPr>
        <p:spPr>
          <a:xfrm>
            <a:off x="2231886" y="3981500"/>
            <a:ext cx="2409591" cy="335177"/>
          </a:xfrm>
          <a:custGeom>
            <a:rect b="b" l="l" r="r" t="t"/>
            <a:pathLst>
              <a:path extrusionOk="0" h="4677" w="13823">
                <a:moveTo>
                  <a:pt x="13751" y="1"/>
                </a:moveTo>
                <a:lnTo>
                  <a:pt x="9175" y="4574"/>
                </a:lnTo>
                <a:lnTo>
                  <a:pt x="0" y="4574"/>
                </a:lnTo>
                <a:lnTo>
                  <a:pt x="0" y="4677"/>
                </a:lnTo>
                <a:lnTo>
                  <a:pt x="9218" y="4677"/>
                </a:lnTo>
                <a:lnTo>
                  <a:pt x="13822" y="72"/>
                </a:lnTo>
                <a:lnTo>
                  <a:pt x="1375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21"/>
          <p:cNvSpPr txBox="1"/>
          <p:nvPr/>
        </p:nvSpPr>
        <p:spPr>
          <a:xfrm>
            <a:off x="370050" y="2633219"/>
            <a:ext cx="17601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58" name="Google Shape;358;p21"/>
          <p:cNvSpPr txBox="1"/>
          <p:nvPr/>
        </p:nvSpPr>
        <p:spPr>
          <a:xfrm>
            <a:off x="370050" y="4067799"/>
            <a:ext cx="17601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59" name="Google Shape;359;p21"/>
          <p:cNvSpPr txBox="1"/>
          <p:nvPr/>
        </p:nvSpPr>
        <p:spPr>
          <a:xfrm>
            <a:off x="370050" y="1262550"/>
            <a:ext cx="17601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60" name="Google Shape;360;p21"/>
          <p:cNvSpPr txBox="1"/>
          <p:nvPr/>
        </p:nvSpPr>
        <p:spPr>
          <a:xfrm>
            <a:off x="370051" y="951050"/>
            <a:ext cx="16329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rgbClr val="0F576B"/>
                </a:solidFill>
                <a:latin typeface="Fira Sans"/>
                <a:ea typeface="Fira Sans"/>
                <a:cs typeface="Fira Sans"/>
                <a:sym typeface="Fira Sans"/>
              </a:rPr>
              <a:t>Materia Prima</a:t>
            </a:r>
            <a:endParaRPr b="1" sz="1600">
              <a:solidFill>
                <a:srgbClr val="0F576B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61" name="Google Shape;361;p21"/>
          <p:cNvSpPr txBox="1"/>
          <p:nvPr/>
        </p:nvSpPr>
        <p:spPr>
          <a:xfrm>
            <a:off x="523875" y="3625938"/>
            <a:ext cx="14979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Mano de obra</a:t>
            </a:r>
            <a:endParaRPr b="1" sz="1600">
              <a:solidFill>
                <a:schemeClr val="accent4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62" name="Google Shape;362;p21"/>
          <p:cNvSpPr txBox="1"/>
          <p:nvPr/>
        </p:nvSpPr>
        <p:spPr>
          <a:xfrm>
            <a:off x="7245445" y="1404633"/>
            <a:ext cx="13089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Personal</a:t>
            </a:r>
            <a:endParaRPr b="1" sz="1600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363" name="Google Shape;363;p21"/>
          <p:cNvSpPr txBox="1"/>
          <p:nvPr/>
        </p:nvSpPr>
        <p:spPr>
          <a:xfrm>
            <a:off x="7471045" y="3257444"/>
            <a:ext cx="1308900" cy="3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1600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JUPITER</a:t>
            </a:r>
            <a:endParaRPr b="1" sz="1600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364" name="Google Shape;36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3611" y="2193199"/>
            <a:ext cx="1567175" cy="1567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188" y="4167077"/>
            <a:ext cx="1185825" cy="778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148" y="1382109"/>
            <a:ext cx="1308898" cy="89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3900" y="1836788"/>
            <a:ext cx="1709550" cy="170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Ecology Infographics by Slidesgo">
  <a:themeElements>
    <a:clrScheme name="Simple Light">
      <a:dk1>
        <a:srgbClr val="000000"/>
      </a:dk1>
      <a:lt1>
        <a:srgbClr val="FFFFFF"/>
      </a:lt1>
      <a:dk2>
        <a:srgbClr val="CCCCCC"/>
      </a:dk2>
      <a:lt2>
        <a:srgbClr val="045E6D"/>
      </a:lt2>
      <a:accent1>
        <a:srgbClr val="008499"/>
      </a:accent1>
      <a:accent2>
        <a:srgbClr val="A6E3E8"/>
      </a:accent2>
      <a:accent3>
        <a:srgbClr val="5D7C0A"/>
      </a:accent3>
      <a:accent4>
        <a:srgbClr val="87B212"/>
      </a:accent4>
      <a:accent5>
        <a:srgbClr val="C3D123"/>
      </a:accent5>
      <a:accent6>
        <a:srgbClr val="F7D75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