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0"/>
  </p:notesMasterIdLst>
  <p:sldIdLst>
    <p:sldId id="473" r:id="rId4"/>
    <p:sldId id="584" r:id="rId5"/>
    <p:sldId id="668" r:id="rId6"/>
    <p:sldId id="671" r:id="rId7"/>
    <p:sldId id="669" r:id="rId8"/>
    <p:sldId id="670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1011"/>
    <a:srgbClr val="000099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63" d="100"/>
          <a:sy n="63" d="100"/>
        </p:scale>
        <p:origin x="8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C7B4B-FE67-4C16-ACF0-70928179D943}" type="datetimeFigureOut">
              <a:rPr lang="fr-FR" smtClean="0"/>
              <a:pPr/>
              <a:t>17/11/2021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3A06F-5CB3-42DC-B58C-E81FFEB6ACF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246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BDA89-D948-4D6B-9614-7E68FE65FE60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4501-4EC5-4DBD-8751-BF9BB1AFE8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17296-10FF-48EA-B850-2D16ED3E468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A0BCF-3883-4D44-9EBC-5011F8F06B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4501-4EC5-4DBD-8751-BF9BB1AFE8D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3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91A3-34DF-4C83-B7C7-5C399A735C6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761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BE94B-92D0-486E-B926-F3DFEF850C76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834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5556-1E09-4167-9CCC-C7214082163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695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9944E-C1F6-46DF-8668-AA55243EDDD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638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3987C-A68B-49BF-B275-56A06D39AB20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04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839E-781A-4491-B83E-1B959AF72CA4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727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E6E58-9451-4652-96C2-EC2A2ED13F1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52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91A3-34DF-4C83-B7C7-5C399A735C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95ED8-2513-4FEE-9577-3D764DD1B7D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070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17296-10FF-48EA-B850-2D16ED3E4687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125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A0BCF-3883-4D44-9EBC-5011F8F06B2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12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4501-4EC5-4DBD-8751-BF9BB1AFE8D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126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91A3-34DF-4C83-B7C7-5C399A735C6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565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BE94B-92D0-486E-B926-F3DFEF850C76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6107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5556-1E09-4167-9CCC-C7214082163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0620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9944E-C1F6-46DF-8668-AA55243EDDD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0444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3987C-A68B-49BF-B275-56A06D39AB20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828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839E-781A-4491-B83E-1B959AF72CA4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70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BE94B-92D0-486E-B926-F3DFEF850C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E6E58-9451-4652-96C2-EC2A2ED13F1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4410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95ED8-2513-4FEE-9577-3D764DD1B7D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186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17296-10FF-48EA-B850-2D16ED3E4687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775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A0BCF-3883-4D44-9EBC-5011F8F06B22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0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5556-1E09-4167-9CCC-C721408216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9944E-C1F6-46DF-8668-AA55243EDD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3987C-A68B-49BF-B275-56A06D39AB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839E-781A-4491-B83E-1B959AF72C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E6E58-9451-4652-96C2-EC2A2ED13F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95ED8-2513-4FEE-9577-3D764DD1B7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10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48FF05-04ED-4574-89AD-5314FAAE4F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10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48FF05-04ED-4574-89AD-5314FAAE4F7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80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10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48FF05-04ED-4574-89AD-5314FAAE4F7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73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262654" y="3212976"/>
            <a:ext cx="8676456" cy="2448272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solidFill>
                  <a:srgbClr val="1E1011"/>
                </a:solidFill>
                <a:latin typeface="+mn-lt"/>
              </a:rPr>
              <a:t>Titre (peut être provisoire)</a:t>
            </a:r>
            <a:endParaRPr lang="fr-FR" sz="2400" b="1" dirty="0">
              <a:solidFill>
                <a:srgbClr val="1E1011"/>
              </a:solidFill>
              <a:latin typeface="+mn-lt"/>
            </a:endParaRPr>
          </a:p>
          <a:p>
            <a:pPr algn="ctr">
              <a:spcBef>
                <a:spcPct val="0"/>
              </a:spcBef>
            </a:pPr>
            <a:endParaRPr kumimoji="0" lang="fr-FR" sz="4000" b="1" i="1" u="none" strike="noStrike" kern="1200" cap="none" spc="0" normalizeH="0" baseline="0" noProof="0" dirty="0">
              <a:ln>
                <a:noFill/>
              </a:ln>
              <a:solidFill>
                <a:srgbClr val="1E1011"/>
              </a:solidFill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436621" y="4005064"/>
            <a:ext cx="6552728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800" i="1" dirty="0">
                <a:solidFill>
                  <a:srgbClr val="1E1011"/>
                </a:solidFill>
                <a:latin typeface="+mn-lt"/>
                <a:cs typeface="Times New Roman" pitchFamily="18" charset="0"/>
              </a:rPr>
              <a:t>Prénom et nom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sz="2800" i="1" dirty="0">
                <a:solidFill>
                  <a:srgbClr val="1E1011"/>
                </a:solidFill>
                <a:latin typeface="+mn-lt"/>
                <a:cs typeface="Times New Roman" pitchFamily="18" charset="0"/>
              </a:rPr>
              <a:t>Master Parcours Musiciens Intervenants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sz="2800" i="1" dirty="0">
                <a:solidFill>
                  <a:srgbClr val="1E1011"/>
                </a:solidFill>
                <a:latin typeface="+mn-lt"/>
                <a:cs typeface="Times New Roman" pitchFamily="18" charset="0"/>
              </a:rPr>
              <a:t>2021-2022</a:t>
            </a:r>
          </a:p>
          <a:p>
            <a:pPr algn="ctr">
              <a:defRPr/>
            </a:pPr>
            <a:endParaRPr lang="fr-FR" sz="2400" dirty="0">
              <a:solidFill>
                <a:srgbClr val="1E1011"/>
              </a:solidFill>
              <a:latin typeface="+mn-lt"/>
            </a:endParaRPr>
          </a:p>
          <a:p>
            <a:pPr algn="ctr">
              <a:defRPr/>
            </a:pPr>
            <a:endParaRPr lang="fr-FR" sz="2800" dirty="0">
              <a:solidFill>
                <a:srgbClr val="1E1011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E24F9A1-DCA4-4A8E-A327-B516143C68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3892913" cy="836712"/>
          </a:xfrm>
          <a:prstGeom prst="rect">
            <a:avLst/>
          </a:prstGeom>
        </p:spPr>
      </p:pic>
      <p:pic>
        <p:nvPicPr>
          <p:cNvPr id="1026" name="Picture 2" descr="Résultat de recherche d'images pour &quot;rennes 2&quot;">
            <a:extLst>
              <a:ext uri="{FF2B5EF4-FFF2-40B4-BE49-F238E27FC236}">
                <a16:creationId xmlns:a16="http://schemas.microsoft.com/office/drawing/2014/main" id="{26AA77E9-A7DB-44CC-B799-9060B12A2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112" y="5175"/>
            <a:ext cx="2162175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191962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4400" kern="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Choix du sujet (justification professionnelle)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2309360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Question(s) initiale(s)</a:t>
            </a:r>
          </a:p>
        </p:txBody>
      </p:sp>
      <p:sp>
        <p:nvSpPr>
          <p:cNvPr id="8" name="Rectangle 7"/>
          <p:cNvSpPr/>
          <p:nvPr/>
        </p:nvSpPr>
        <p:spPr>
          <a:xfrm>
            <a:off x="7031" y="3102623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Question(s) professionnelle(s)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1" y="4016677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5" y="4880773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888885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</p:spTree>
    <p:extLst>
      <p:ext uri="{BB962C8B-B14F-4D97-AF65-F5344CB8AC3E}">
        <p14:creationId xmlns:p14="http://schemas.microsoft.com/office/powerpoint/2010/main" val="198862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4868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4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Lectures (cadre théorique)</a:t>
            </a:r>
          </a:p>
          <a:p>
            <a:pPr algn="ctr">
              <a:defRPr/>
            </a:pPr>
            <a:r>
              <a:rPr lang="fr-FR" sz="4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 dit la recherche ?</a:t>
            </a:r>
          </a:p>
        </p:txBody>
      </p:sp>
      <p:sp>
        <p:nvSpPr>
          <p:cNvPr id="8" name="Rectangle 7"/>
          <p:cNvSpPr/>
          <p:nvPr/>
        </p:nvSpPr>
        <p:spPr>
          <a:xfrm>
            <a:off x="-36512" y="2492896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9" name="Rectangle 8"/>
          <p:cNvSpPr/>
          <p:nvPr/>
        </p:nvSpPr>
        <p:spPr>
          <a:xfrm>
            <a:off x="-53975" y="3356992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0151" y="4221088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20151" y="5085184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771BC0-14AA-4DBE-8E6C-AA564E0A947F}"/>
              </a:ext>
            </a:extLst>
          </p:cNvPr>
          <p:cNvSpPr/>
          <p:nvPr/>
        </p:nvSpPr>
        <p:spPr>
          <a:xfrm>
            <a:off x="-14704" y="5960893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</p:spTree>
    <p:extLst>
      <p:ext uri="{BB962C8B-B14F-4D97-AF65-F5344CB8AC3E}">
        <p14:creationId xmlns:p14="http://schemas.microsoft.com/office/powerpoint/2010/main" val="154450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4868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4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Instructions officielles (programmes, référentiel métier)</a:t>
            </a:r>
          </a:p>
        </p:txBody>
      </p:sp>
      <p:sp>
        <p:nvSpPr>
          <p:cNvPr id="2" name="Rectangle 1"/>
          <p:cNvSpPr/>
          <p:nvPr/>
        </p:nvSpPr>
        <p:spPr>
          <a:xfrm>
            <a:off x="7031" y="6237312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8" name="Rectangle 7"/>
          <p:cNvSpPr/>
          <p:nvPr/>
        </p:nvSpPr>
        <p:spPr>
          <a:xfrm>
            <a:off x="-36512" y="2492896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1" y="3501008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5" y="4365104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373216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</p:spTree>
    <p:extLst>
      <p:ext uri="{BB962C8B-B14F-4D97-AF65-F5344CB8AC3E}">
        <p14:creationId xmlns:p14="http://schemas.microsoft.com/office/powerpoint/2010/main" val="378987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4868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4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Orientation de la recherche</a:t>
            </a:r>
          </a:p>
        </p:txBody>
      </p:sp>
      <p:sp>
        <p:nvSpPr>
          <p:cNvPr id="2" name="Rectangle 1"/>
          <p:cNvSpPr/>
          <p:nvPr/>
        </p:nvSpPr>
        <p:spPr>
          <a:xfrm>
            <a:off x="216594" y="4277181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>
              <a:spcBef>
                <a:spcPct val="50000"/>
              </a:spcBef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Observations spécifiques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0C18C1-D4DE-4210-B66B-0F4CA7661558}"/>
              </a:ext>
            </a:extLst>
          </p:cNvPr>
          <p:cNvSpPr/>
          <p:nvPr/>
        </p:nvSpPr>
        <p:spPr>
          <a:xfrm>
            <a:off x="0" y="2669839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>
              <a:spcBef>
                <a:spcPct val="50000"/>
              </a:spcBef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Lectures à venir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5D9F96-49A2-4A3B-9F6B-8863EA2EF965}"/>
              </a:ext>
            </a:extLst>
          </p:cNvPr>
          <p:cNvSpPr/>
          <p:nvPr/>
        </p:nvSpPr>
        <p:spPr>
          <a:xfrm>
            <a:off x="216594" y="3473510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>
              <a:spcBef>
                <a:spcPct val="50000"/>
              </a:spcBef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Expériences à mener en classe</a:t>
            </a:r>
          </a:p>
        </p:txBody>
      </p:sp>
    </p:spTree>
    <p:extLst>
      <p:ext uri="{BB962C8B-B14F-4D97-AF65-F5344CB8AC3E}">
        <p14:creationId xmlns:p14="http://schemas.microsoft.com/office/powerpoint/2010/main" val="179057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4868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4400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Bibliographie</a:t>
            </a:r>
            <a:endParaRPr lang="fr-FR" sz="4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fr-FR" sz="4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880" y="6237312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8" name="Rectangle 7"/>
          <p:cNvSpPr/>
          <p:nvPr/>
        </p:nvSpPr>
        <p:spPr>
          <a:xfrm>
            <a:off x="41829" y="2471961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1" y="3501008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5" y="4365104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373216"/>
            <a:ext cx="92519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0113" indent="-188913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blablabla</a:t>
            </a:r>
          </a:p>
        </p:txBody>
      </p:sp>
    </p:spTree>
    <p:extLst>
      <p:ext uri="{BB962C8B-B14F-4D97-AF65-F5344CB8AC3E}">
        <p14:creationId xmlns:p14="http://schemas.microsoft.com/office/powerpoint/2010/main" val="139342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</TotalTime>
  <Words>110</Words>
  <Application>Microsoft Office PowerPoint</Application>
  <PresentationFormat>Affichage à l'écran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Modèle par défaut</vt:lpstr>
      <vt:lpstr>1_Modèle par défaut</vt:lpstr>
      <vt:lpstr>2_Modèle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Flippo Fillipachi Happy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Zdonki Ducki</dc:creator>
  <cp:lastModifiedBy>Fanny DE LA HAYE NICOLAS</cp:lastModifiedBy>
  <cp:revision>387</cp:revision>
  <dcterms:created xsi:type="dcterms:W3CDTF">2005-09-14T08:43:27Z</dcterms:created>
  <dcterms:modified xsi:type="dcterms:W3CDTF">2021-11-17T15:32:46Z</dcterms:modified>
</cp:coreProperties>
</file>