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1" r:id="rId1"/>
    <p:sldMasterId id="2147483740" r:id="rId2"/>
    <p:sldMasterId id="2147483745" r:id="rId3"/>
    <p:sldMasterId id="2147483751" r:id="rId4"/>
  </p:sldMasterIdLst>
  <p:notesMasterIdLst>
    <p:notesMasterId r:id="rId31"/>
  </p:notesMasterIdLst>
  <p:sldIdLst>
    <p:sldId id="286" r:id="rId5"/>
    <p:sldId id="276" r:id="rId6"/>
    <p:sldId id="258" r:id="rId7"/>
    <p:sldId id="257" r:id="rId8"/>
    <p:sldId id="277" r:id="rId9"/>
    <p:sldId id="306" r:id="rId10"/>
    <p:sldId id="307" r:id="rId11"/>
    <p:sldId id="281" r:id="rId12"/>
    <p:sldId id="278" r:id="rId13"/>
    <p:sldId id="289" r:id="rId14"/>
    <p:sldId id="290" r:id="rId15"/>
    <p:sldId id="291" r:id="rId16"/>
    <p:sldId id="292" r:id="rId17"/>
    <p:sldId id="293" r:id="rId18"/>
    <p:sldId id="294" r:id="rId19"/>
    <p:sldId id="295" r:id="rId20"/>
    <p:sldId id="296" r:id="rId21"/>
    <p:sldId id="297" r:id="rId22"/>
    <p:sldId id="298" r:id="rId23"/>
    <p:sldId id="300" r:id="rId24"/>
    <p:sldId id="301" r:id="rId25"/>
    <p:sldId id="302" r:id="rId26"/>
    <p:sldId id="303" r:id="rId27"/>
    <p:sldId id="304" r:id="rId28"/>
    <p:sldId id="305" r:id="rId29"/>
    <p:sldId id="272" r:id="rId30"/>
  </p:sldIdLst>
  <p:sldSz cx="9144000" cy="6858000" type="screen4x3"/>
  <p:notesSz cx="7099300" cy="10234613"/>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787"/>
    <p:restoredTop sz="90929"/>
  </p:normalViewPr>
  <p:slideViewPr>
    <p:cSldViewPr>
      <p:cViewPr varScale="1">
        <p:scale>
          <a:sx n="82" d="100"/>
          <a:sy n="82" d="100"/>
        </p:scale>
        <p:origin x="96" y="3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575" cy="511175"/>
          </a:xfrm>
          <a:prstGeom prst="rect">
            <a:avLst/>
          </a:prstGeom>
        </p:spPr>
        <p:txBody>
          <a:bodyPr vert="horz" lIns="99048" tIns="49524" rIns="99048" bIns="49524" rtlCol="0"/>
          <a:lstStyle>
            <a:lvl1pPr algn="l">
              <a:defRPr sz="1300"/>
            </a:lvl1pPr>
          </a:lstStyle>
          <a:p>
            <a:pPr>
              <a:defRPr/>
            </a:pPr>
            <a:endParaRPr lang="fr-FR"/>
          </a:p>
        </p:txBody>
      </p:sp>
      <p:sp>
        <p:nvSpPr>
          <p:cNvPr id="3" name="Espace réservé de la date 2"/>
          <p:cNvSpPr>
            <a:spLocks noGrp="1"/>
          </p:cNvSpPr>
          <p:nvPr>
            <p:ph type="dt" idx="1"/>
          </p:nvPr>
        </p:nvSpPr>
        <p:spPr>
          <a:xfrm>
            <a:off x="4021138" y="0"/>
            <a:ext cx="3076575" cy="511175"/>
          </a:xfrm>
          <a:prstGeom prst="rect">
            <a:avLst/>
          </a:prstGeom>
        </p:spPr>
        <p:txBody>
          <a:bodyPr vert="horz" lIns="99048" tIns="49524" rIns="99048" bIns="49524" rtlCol="0"/>
          <a:lstStyle>
            <a:lvl1pPr algn="r">
              <a:defRPr sz="1300"/>
            </a:lvl1pPr>
          </a:lstStyle>
          <a:p>
            <a:pPr>
              <a:defRPr/>
            </a:pPr>
            <a:fld id="{B3C66FDE-F539-42C5-AE1F-FAB25649F1DC}" type="datetimeFigureOut">
              <a:rPr lang="fr-FR"/>
              <a:pPr>
                <a:defRPr/>
              </a:pPr>
              <a:t>27/11/2023</a:t>
            </a:fld>
            <a:endParaRPr lang="fr-FR"/>
          </a:p>
        </p:txBody>
      </p:sp>
      <p:sp>
        <p:nvSpPr>
          <p:cNvPr id="4" name="Espace réservé de l'image des diapositives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pPr lvl="0"/>
            <a:endParaRPr lang="fr-FR" noProof="0" smtClean="0"/>
          </a:p>
        </p:txBody>
      </p:sp>
      <p:sp>
        <p:nvSpPr>
          <p:cNvPr id="5" name="Espace réservé des commentaires 4"/>
          <p:cNvSpPr>
            <a:spLocks noGrp="1"/>
          </p:cNvSpPr>
          <p:nvPr>
            <p:ph type="body" sz="quarter" idx="3"/>
          </p:nvPr>
        </p:nvSpPr>
        <p:spPr>
          <a:xfrm>
            <a:off x="709613" y="4860925"/>
            <a:ext cx="5680075" cy="4605338"/>
          </a:xfrm>
          <a:prstGeom prst="rect">
            <a:avLst/>
          </a:prstGeom>
        </p:spPr>
        <p:txBody>
          <a:bodyPr vert="horz" lIns="99048" tIns="49524" rIns="99048" bIns="49524" rtlCol="0">
            <a:norm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6" name="Espace réservé du pied de page 5"/>
          <p:cNvSpPr>
            <a:spLocks noGrp="1"/>
          </p:cNvSpPr>
          <p:nvPr>
            <p:ph type="ftr" sz="quarter" idx="4"/>
          </p:nvPr>
        </p:nvSpPr>
        <p:spPr>
          <a:xfrm>
            <a:off x="0" y="9721850"/>
            <a:ext cx="3076575" cy="511175"/>
          </a:xfrm>
          <a:prstGeom prst="rect">
            <a:avLst/>
          </a:prstGeom>
        </p:spPr>
        <p:txBody>
          <a:bodyPr vert="horz" lIns="99048" tIns="49524" rIns="99048" bIns="49524" rtlCol="0" anchor="b"/>
          <a:lstStyle>
            <a:lvl1pPr algn="l">
              <a:defRPr sz="1300"/>
            </a:lvl1pPr>
          </a:lstStyle>
          <a:p>
            <a:pPr>
              <a:defRPr/>
            </a:pPr>
            <a:endParaRPr lang="fr-FR"/>
          </a:p>
        </p:txBody>
      </p:sp>
      <p:sp>
        <p:nvSpPr>
          <p:cNvPr id="7" name="Espace réservé du numéro de diapositive 6"/>
          <p:cNvSpPr>
            <a:spLocks noGrp="1"/>
          </p:cNvSpPr>
          <p:nvPr>
            <p:ph type="sldNum" sz="quarter" idx="5"/>
          </p:nvPr>
        </p:nvSpPr>
        <p:spPr>
          <a:xfrm>
            <a:off x="4021138" y="9721850"/>
            <a:ext cx="3076575" cy="511175"/>
          </a:xfrm>
          <a:prstGeom prst="rect">
            <a:avLst/>
          </a:prstGeom>
        </p:spPr>
        <p:txBody>
          <a:bodyPr vert="horz" lIns="99048" tIns="49524" rIns="99048" bIns="49524" rtlCol="0" anchor="b"/>
          <a:lstStyle>
            <a:lvl1pPr algn="r">
              <a:defRPr sz="1300"/>
            </a:lvl1pPr>
          </a:lstStyle>
          <a:p>
            <a:pPr>
              <a:defRPr/>
            </a:pPr>
            <a:fld id="{005F2FCE-43B8-4691-86B6-78952A44E33A}" type="slidenum">
              <a:rPr lang="fr-FR"/>
              <a:pPr>
                <a:defRPr/>
              </a:pPr>
              <a:t>‹N°›</a:t>
            </a:fld>
            <a:endParaRPr lang="fr-FR"/>
          </a:p>
        </p:txBody>
      </p:sp>
    </p:spTree>
    <p:extLst>
      <p:ext uri="{BB962C8B-B14F-4D97-AF65-F5344CB8AC3E}">
        <p14:creationId xmlns:p14="http://schemas.microsoft.com/office/powerpoint/2010/main" val="32799659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2531"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smtClean="0"/>
          </a:p>
        </p:txBody>
      </p:sp>
      <p:sp>
        <p:nvSpPr>
          <p:cNvPr id="22532"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93321CC-6C75-4808-ACAF-A8797C9200FB}" type="slidenum">
              <a:rPr lang="fr-FR" smtClean="0"/>
              <a:pPr/>
              <a:t>8</a:t>
            </a:fld>
            <a:endParaRPr lang="fr-FR" smtClean="0"/>
          </a:p>
        </p:txBody>
      </p:sp>
    </p:spTree>
    <p:extLst>
      <p:ext uri="{BB962C8B-B14F-4D97-AF65-F5344CB8AC3E}">
        <p14:creationId xmlns:p14="http://schemas.microsoft.com/office/powerpoint/2010/main" val="27189593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lvl1pPr>
              <a:defRPr>
                <a:solidFill>
                  <a:schemeClr val="accent3"/>
                </a:solidFill>
              </a:defRPr>
            </a:lvl1pPr>
          </a:lstStyle>
          <a:p>
            <a:r>
              <a:rPr lang="fr-FR" smtClean="0"/>
              <a:t>Modifiez le style du titre</a:t>
            </a:r>
            <a:endParaRPr lang="fr-FR" dirty="0"/>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Modifier le style des sous-titres du masque</a:t>
            </a:r>
            <a:endParaRPr lang="fr-FR"/>
          </a:p>
        </p:txBody>
      </p:sp>
      <p:sp>
        <p:nvSpPr>
          <p:cNvPr id="6" name="Espace réservé du numéro de diapositive 5"/>
          <p:cNvSpPr>
            <a:spLocks noGrp="1"/>
          </p:cNvSpPr>
          <p:nvPr>
            <p:ph type="sldNum" sz="quarter" idx="12"/>
          </p:nvPr>
        </p:nvSpPr>
        <p:spPr/>
        <p:txBody>
          <a:bodyPr/>
          <a:lstStyle/>
          <a:p>
            <a:pPr>
              <a:defRPr/>
            </a:pPr>
            <a:fld id="{F84A10D7-1B63-418A-B1F6-F7D6D9FD7BDB}" type="slidenum">
              <a:rPr lang="fr-FR" altLang="en-US" smtClean="0"/>
              <a:pPr>
                <a:defRPr/>
              </a:pPr>
              <a:t>‹N°›</a:t>
            </a:fld>
            <a:endParaRPr lang="fr-FR" altLang="en-US"/>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12"/>
            <a:ext cx="9144000" cy="161627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1164532640"/>
      </p:ext>
    </p:extLst>
  </p:cSld>
  <p:clrMapOvr>
    <a:masterClrMapping/>
  </p:clrMapOvr>
  <p:timing>
    <p:tnLst>
      <p:par>
        <p:cTn id="1" dur="indefinite" restart="never" nodeType="tmRoot"/>
      </p:par>
    </p:tnLst>
  </p:timing>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Diapositive de titr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lvl1pPr>
              <a:defRPr>
                <a:solidFill>
                  <a:schemeClr val="accent3"/>
                </a:solidFill>
              </a:defRPr>
            </a:lvl1pPr>
          </a:lstStyle>
          <a:p>
            <a:r>
              <a:rPr lang="fr-FR" smtClean="0"/>
              <a:t>Modifiez le style du titre</a:t>
            </a:r>
            <a:endParaRPr lang="fr-FR" dirty="0"/>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Modifier le style des sous-titres du masque</a:t>
            </a:r>
            <a:endParaRPr lang="fr-FR"/>
          </a:p>
        </p:txBody>
      </p:sp>
      <p:sp>
        <p:nvSpPr>
          <p:cNvPr id="5" name="Espace réservé du pied de page 4"/>
          <p:cNvSpPr>
            <a:spLocks noGrp="1"/>
          </p:cNvSpPr>
          <p:nvPr>
            <p:ph type="ftr" sz="quarter" idx="11"/>
          </p:nvPr>
        </p:nvSpPr>
        <p:spPr>
          <a:xfrm>
            <a:off x="323528" y="6356350"/>
            <a:ext cx="1872208" cy="365125"/>
          </a:xfrm>
        </p:spPr>
        <p:txBody>
          <a:bodyPr/>
          <a:lstStyle/>
          <a:p>
            <a:pPr>
              <a:defRPr/>
            </a:pPr>
            <a:r>
              <a:rPr lang="fr-FR" altLang="en-US" smtClean="0">
                <a:solidFill>
                  <a:prstClr val="black">
                    <a:tint val="75000"/>
                  </a:prstClr>
                </a:solidFill>
              </a:rPr>
              <a:t>Regroupement Tarn 28 novembre 2017</a:t>
            </a:r>
            <a:endParaRPr lang="fr-FR" altLang="en-US"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pPr>
              <a:defRPr/>
            </a:pPr>
            <a:fld id="{F84A10D7-1B63-418A-B1F6-F7D6D9FD7BDB}" type="slidenum">
              <a:rPr lang="fr-FR" altLang="en-US" smtClean="0">
                <a:solidFill>
                  <a:prstClr val="black">
                    <a:tint val="75000"/>
                  </a:prstClr>
                </a:solidFill>
              </a:rPr>
              <a:pPr>
                <a:defRPr/>
              </a:pPr>
              <a:t>‹N°›</a:t>
            </a:fld>
            <a:endParaRPr lang="fr-FR" altLang="en-US">
              <a:solidFill>
                <a:prstClr val="black">
                  <a:tint val="75000"/>
                </a:prstClr>
              </a:solidFill>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2"/>
            <a:ext cx="9144000" cy="161627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160099628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re et contenu">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accent3"/>
                </a:solidFill>
              </a:defRPr>
            </a:lvl1pPr>
          </a:lstStyle>
          <a:p>
            <a:r>
              <a:rPr lang="fr-FR" smtClean="0"/>
              <a:t>Modifiez le style du titre</a:t>
            </a:r>
            <a:endParaRPr lang="fr-FR" dirty="0"/>
          </a:p>
        </p:txBody>
      </p:sp>
      <p:sp>
        <p:nvSpPr>
          <p:cNvPr id="3" name="Espace réservé du contenu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5" name="Espace réservé du pied de page 4"/>
          <p:cNvSpPr>
            <a:spLocks noGrp="1"/>
          </p:cNvSpPr>
          <p:nvPr>
            <p:ph type="ftr" sz="quarter" idx="11"/>
          </p:nvPr>
        </p:nvSpPr>
        <p:spPr>
          <a:xfrm>
            <a:off x="457200" y="6356349"/>
            <a:ext cx="1234480" cy="365125"/>
          </a:xfrm>
        </p:spPr>
        <p:txBody>
          <a:bodyPr/>
          <a:lstStyle/>
          <a:p>
            <a:pPr>
              <a:defRPr/>
            </a:pPr>
            <a:r>
              <a:rPr lang="fr-FR" altLang="en-US" smtClean="0">
                <a:solidFill>
                  <a:prstClr val="black">
                    <a:tint val="75000"/>
                  </a:prstClr>
                </a:solidFill>
              </a:rPr>
              <a:t>Regroupement Tarn 28 novembre 2017</a:t>
            </a:r>
            <a:endParaRPr lang="fr-FR" altLang="en-US"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pPr>
              <a:defRPr/>
            </a:pPr>
            <a:fld id="{E5D713C7-F159-4AE4-B4C1-EA59F3717493}" type="slidenum">
              <a:rPr lang="fr-FR" altLang="en-US" smtClean="0">
                <a:solidFill>
                  <a:prstClr val="black">
                    <a:tint val="75000"/>
                  </a:prstClr>
                </a:solidFill>
              </a:rPr>
              <a:pPr>
                <a:defRPr/>
              </a:pPr>
              <a:t>‹N°›</a:t>
            </a:fld>
            <a:endParaRPr lang="fr-FR" altLang="en-US">
              <a:solidFill>
                <a:prstClr val="black">
                  <a:tint val="75000"/>
                </a:prstClr>
              </a:solidFill>
            </a:endParaRPr>
          </a:p>
        </p:txBody>
      </p:sp>
    </p:spTree>
    <p:extLst>
      <p:ext uri="{BB962C8B-B14F-4D97-AF65-F5344CB8AC3E}">
        <p14:creationId xmlns:p14="http://schemas.microsoft.com/office/powerpoint/2010/main" val="325976951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251520" y="6356349"/>
            <a:ext cx="1224136" cy="365125"/>
          </a:xfrm>
        </p:spPr>
        <p:txBody>
          <a:bodyPr/>
          <a:lstStyle/>
          <a:p>
            <a:pPr>
              <a:defRPr/>
            </a:pPr>
            <a:r>
              <a:rPr lang="fr-FR" altLang="en-US" smtClean="0">
                <a:solidFill>
                  <a:prstClr val="black">
                    <a:tint val="75000"/>
                  </a:prstClr>
                </a:solidFill>
              </a:rPr>
              <a:t>Regroupement Tarn 28 novembre 2017</a:t>
            </a:r>
            <a:endParaRPr lang="fr-FR" altLang="en-US" dirty="0">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pPr>
              <a:defRPr/>
            </a:pPr>
            <a:fld id="{D17D2E75-216E-4304-BDC1-B5B30D327F7B}" type="slidenum">
              <a:rPr lang="fr-FR" altLang="en-US" smtClean="0">
                <a:solidFill>
                  <a:prstClr val="black">
                    <a:tint val="75000"/>
                  </a:prstClr>
                </a:solidFill>
              </a:rPr>
              <a:pPr>
                <a:defRPr/>
              </a:pPr>
              <a:t>‹N°›</a:t>
            </a:fld>
            <a:endParaRPr lang="fr-FR" altLang="en-US">
              <a:solidFill>
                <a:prstClr val="black">
                  <a:tint val="75000"/>
                </a:prstClr>
              </a:solidFill>
            </a:endParaRPr>
          </a:p>
        </p:txBody>
      </p:sp>
    </p:spTree>
    <p:extLst>
      <p:ext uri="{BB962C8B-B14F-4D97-AF65-F5344CB8AC3E}">
        <p14:creationId xmlns:p14="http://schemas.microsoft.com/office/powerpoint/2010/main" val="235498207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457200" y="277813"/>
            <a:ext cx="8229600" cy="1139825"/>
          </a:xfrm>
        </p:spPr>
        <p:txBody>
          <a:bodyPr/>
          <a:lstStyle/>
          <a:p>
            <a:r>
              <a:rPr lang="fr-FR" smtClean="0"/>
              <a:t>Modifiez le style du titre</a:t>
            </a:r>
            <a:endParaRPr lang="fr-FR"/>
          </a:p>
        </p:txBody>
      </p:sp>
      <p:sp>
        <p:nvSpPr>
          <p:cNvPr id="3" name="Espace réservé du tableau 2"/>
          <p:cNvSpPr>
            <a:spLocks noGrp="1"/>
          </p:cNvSpPr>
          <p:nvPr>
            <p:ph type="tbl" idx="1"/>
          </p:nvPr>
        </p:nvSpPr>
        <p:spPr>
          <a:xfrm>
            <a:off x="457200" y="1600200"/>
            <a:ext cx="8229600" cy="4530725"/>
          </a:xfrm>
        </p:spPr>
        <p:txBody>
          <a:bodyPr/>
          <a:lstStyle/>
          <a:p>
            <a:pPr lvl="0"/>
            <a:r>
              <a:rPr lang="fr-FR" noProof="0" smtClean="0"/>
              <a:t>Cliquez sur l'icône pour ajouter un tableau</a:t>
            </a:r>
          </a:p>
        </p:txBody>
      </p:sp>
      <p:sp>
        <p:nvSpPr>
          <p:cNvPr id="5" name="Rectangle 5"/>
          <p:cNvSpPr>
            <a:spLocks noGrp="1" noChangeArrowheads="1"/>
          </p:cNvSpPr>
          <p:nvPr>
            <p:ph type="ftr" sz="quarter" idx="11"/>
          </p:nvPr>
        </p:nvSpPr>
        <p:spPr>
          <a:ln/>
        </p:spPr>
        <p:txBody>
          <a:bodyPr/>
          <a:lstStyle>
            <a:lvl1pPr>
              <a:defRPr/>
            </a:lvl1pPr>
          </a:lstStyle>
          <a:p>
            <a:pPr>
              <a:defRPr/>
            </a:pPr>
            <a:r>
              <a:rPr lang="fr-FR" altLang="en-US" smtClean="0">
                <a:solidFill>
                  <a:prstClr val="black">
                    <a:tint val="75000"/>
                  </a:prstClr>
                </a:solidFill>
              </a:rPr>
              <a:t>Regroupement Tarn 28 novembre 2017</a:t>
            </a:r>
            <a:endParaRPr lang="fr-FR" altLang="en-US">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4A03E1-B2BC-4955-AA6B-8575D4AAE15E}" type="slidenum">
              <a:rPr lang="fr-FR" altLang="en-US">
                <a:solidFill>
                  <a:prstClr val="black">
                    <a:tint val="75000"/>
                  </a:prstClr>
                </a:solidFill>
              </a:rPr>
              <a:pPr>
                <a:defRPr/>
              </a:pPr>
              <a:t>‹N°›</a:t>
            </a:fld>
            <a:endParaRPr lang="fr-FR" altLang="en-US">
              <a:solidFill>
                <a:prstClr val="black">
                  <a:tint val="75000"/>
                </a:prstClr>
              </a:solidFill>
            </a:endParaRPr>
          </a:p>
        </p:txBody>
      </p:sp>
    </p:spTree>
    <p:extLst>
      <p:ext uri="{BB962C8B-B14F-4D97-AF65-F5344CB8AC3E}">
        <p14:creationId xmlns:p14="http://schemas.microsoft.com/office/powerpoint/2010/main" val="40388219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e de titr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lvl1pPr>
              <a:defRPr>
                <a:solidFill>
                  <a:schemeClr val="accent3"/>
                </a:solidFill>
              </a:defRPr>
            </a:lvl1pPr>
          </a:lstStyle>
          <a:p>
            <a:r>
              <a:rPr lang="fr-FR" smtClean="0"/>
              <a:t>Modifiez le style du titre</a:t>
            </a:r>
            <a:endParaRPr lang="fr-FR" dirty="0"/>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Modifier le style des sous-titres du masque</a:t>
            </a:r>
            <a:endParaRPr lang="fr-FR"/>
          </a:p>
        </p:txBody>
      </p:sp>
      <p:sp>
        <p:nvSpPr>
          <p:cNvPr id="5" name="Espace réservé du pied de page 4"/>
          <p:cNvSpPr>
            <a:spLocks noGrp="1"/>
          </p:cNvSpPr>
          <p:nvPr>
            <p:ph type="ftr" sz="quarter" idx="11"/>
          </p:nvPr>
        </p:nvSpPr>
        <p:spPr>
          <a:xfrm>
            <a:off x="323528" y="6356350"/>
            <a:ext cx="1872208" cy="365125"/>
          </a:xfrm>
        </p:spPr>
        <p:txBody>
          <a:bodyPr/>
          <a:lstStyle/>
          <a:p>
            <a:pPr>
              <a:defRPr/>
            </a:pPr>
            <a:r>
              <a:rPr lang="fr-FR" altLang="en-US" smtClean="0">
                <a:solidFill>
                  <a:prstClr val="black">
                    <a:tint val="75000"/>
                  </a:prstClr>
                </a:solidFill>
              </a:rPr>
              <a:t>Regroupement Tarn 28 novembre 2017</a:t>
            </a:r>
            <a:endParaRPr lang="fr-FR" altLang="en-US"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pPr>
              <a:defRPr/>
            </a:pPr>
            <a:fld id="{F84A10D7-1B63-418A-B1F6-F7D6D9FD7BDB}" type="slidenum">
              <a:rPr lang="fr-FR" altLang="en-US" smtClean="0">
                <a:solidFill>
                  <a:prstClr val="black">
                    <a:tint val="75000"/>
                  </a:prstClr>
                </a:solidFill>
              </a:rPr>
              <a:pPr>
                <a:defRPr/>
              </a:pPr>
              <a:t>‹N°›</a:t>
            </a:fld>
            <a:endParaRPr lang="fr-FR" altLang="en-US">
              <a:solidFill>
                <a:prstClr val="black">
                  <a:tint val="75000"/>
                </a:prstClr>
              </a:solidFill>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2"/>
            <a:ext cx="9144000" cy="161627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95450765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re et contenu">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accent3"/>
                </a:solidFill>
              </a:defRPr>
            </a:lvl1pPr>
          </a:lstStyle>
          <a:p>
            <a:r>
              <a:rPr lang="fr-FR" smtClean="0"/>
              <a:t>Modifiez le style du titre</a:t>
            </a:r>
            <a:endParaRPr lang="fr-FR" dirty="0"/>
          </a:p>
        </p:txBody>
      </p:sp>
      <p:sp>
        <p:nvSpPr>
          <p:cNvPr id="3" name="Espace réservé du contenu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5" name="Espace réservé du pied de page 4"/>
          <p:cNvSpPr>
            <a:spLocks noGrp="1"/>
          </p:cNvSpPr>
          <p:nvPr>
            <p:ph type="ftr" sz="quarter" idx="11"/>
          </p:nvPr>
        </p:nvSpPr>
        <p:spPr>
          <a:xfrm>
            <a:off x="457200" y="6356349"/>
            <a:ext cx="1234480" cy="365125"/>
          </a:xfrm>
        </p:spPr>
        <p:txBody>
          <a:bodyPr/>
          <a:lstStyle/>
          <a:p>
            <a:pPr>
              <a:defRPr/>
            </a:pPr>
            <a:r>
              <a:rPr lang="fr-FR" altLang="en-US" smtClean="0">
                <a:solidFill>
                  <a:prstClr val="black">
                    <a:tint val="75000"/>
                  </a:prstClr>
                </a:solidFill>
              </a:rPr>
              <a:t>Regroupement Tarn 28 novembre 2017</a:t>
            </a:r>
            <a:endParaRPr lang="fr-FR" altLang="en-US"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pPr>
              <a:defRPr/>
            </a:pPr>
            <a:fld id="{E5D713C7-F159-4AE4-B4C1-EA59F3717493}" type="slidenum">
              <a:rPr lang="fr-FR" altLang="en-US" smtClean="0">
                <a:solidFill>
                  <a:prstClr val="black">
                    <a:tint val="75000"/>
                  </a:prstClr>
                </a:solidFill>
              </a:rPr>
              <a:pPr>
                <a:defRPr/>
              </a:pPr>
              <a:t>‹N°›</a:t>
            </a:fld>
            <a:endParaRPr lang="fr-FR" altLang="en-US">
              <a:solidFill>
                <a:prstClr val="black">
                  <a:tint val="75000"/>
                </a:prstClr>
              </a:solidFill>
            </a:endParaRPr>
          </a:p>
        </p:txBody>
      </p:sp>
    </p:spTree>
    <p:extLst>
      <p:ext uri="{BB962C8B-B14F-4D97-AF65-F5344CB8AC3E}">
        <p14:creationId xmlns:p14="http://schemas.microsoft.com/office/powerpoint/2010/main" val="222882815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251520" y="6356349"/>
            <a:ext cx="1224136" cy="365125"/>
          </a:xfrm>
        </p:spPr>
        <p:txBody>
          <a:bodyPr/>
          <a:lstStyle/>
          <a:p>
            <a:pPr>
              <a:defRPr/>
            </a:pPr>
            <a:r>
              <a:rPr lang="fr-FR" altLang="en-US" smtClean="0">
                <a:solidFill>
                  <a:prstClr val="black">
                    <a:tint val="75000"/>
                  </a:prstClr>
                </a:solidFill>
              </a:rPr>
              <a:t>Regroupement Tarn 28 novembre 2017</a:t>
            </a:r>
            <a:endParaRPr lang="fr-FR" altLang="en-US" dirty="0">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pPr>
              <a:defRPr/>
            </a:pPr>
            <a:fld id="{D17D2E75-216E-4304-BDC1-B5B30D327F7B}" type="slidenum">
              <a:rPr lang="fr-FR" altLang="en-US" smtClean="0">
                <a:solidFill>
                  <a:prstClr val="black">
                    <a:tint val="75000"/>
                  </a:prstClr>
                </a:solidFill>
              </a:rPr>
              <a:pPr>
                <a:defRPr/>
              </a:pPr>
              <a:t>‹N°›</a:t>
            </a:fld>
            <a:endParaRPr lang="fr-FR" altLang="en-US">
              <a:solidFill>
                <a:prstClr val="black">
                  <a:tint val="75000"/>
                </a:prstClr>
              </a:solidFill>
            </a:endParaRPr>
          </a:p>
        </p:txBody>
      </p:sp>
    </p:spTree>
    <p:extLst>
      <p:ext uri="{BB962C8B-B14F-4D97-AF65-F5344CB8AC3E}">
        <p14:creationId xmlns:p14="http://schemas.microsoft.com/office/powerpoint/2010/main" val="397133682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457200" y="277813"/>
            <a:ext cx="8229600" cy="1139825"/>
          </a:xfrm>
        </p:spPr>
        <p:txBody>
          <a:bodyPr/>
          <a:lstStyle/>
          <a:p>
            <a:r>
              <a:rPr lang="fr-FR" smtClean="0"/>
              <a:t>Modifiez le style du titre</a:t>
            </a:r>
            <a:endParaRPr lang="fr-FR"/>
          </a:p>
        </p:txBody>
      </p:sp>
      <p:sp>
        <p:nvSpPr>
          <p:cNvPr id="3" name="Espace réservé du tableau 2"/>
          <p:cNvSpPr>
            <a:spLocks noGrp="1"/>
          </p:cNvSpPr>
          <p:nvPr>
            <p:ph type="tbl" idx="1"/>
          </p:nvPr>
        </p:nvSpPr>
        <p:spPr>
          <a:xfrm>
            <a:off x="457200" y="1600200"/>
            <a:ext cx="8229600" cy="4530725"/>
          </a:xfrm>
        </p:spPr>
        <p:txBody>
          <a:bodyPr/>
          <a:lstStyle/>
          <a:p>
            <a:pPr lvl="0"/>
            <a:r>
              <a:rPr lang="fr-FR" noProof="0" smtClean="0"/>
              <a:t>Cliquez sur l'icône pour ajouter un tableau</a:t>
            </a:r>
          </a:p>
        </p:txBody>
      </p:sp>
      <p:sp>
        <p:nvSpPr>
          <p:cNvPr id="5" name="Rectangle 5"/>
          <p:cNvSpPr>
            <a:spLocks noGrp="1" noChangeArrowheads="1"/>
          </p:cNvSpPr>
          <p:nvPr>
            <p:ph type="ftr" sz="quarter" idx="11"/>
          </p:nvPr>
        </p:nvSpPr>
        <p:spPr>
          <a:ln/>
        </p:spPr>
        <p:txBody>
          <a:bodyPr/>
          <a:lstStyle>
            <a:lvl1pPr>
              <a:defRPr/>
            </a:lvl1pPr>
          </a:lstStyle>
          <a:p>
            <a:pPr>
              <a:defRPr/>
            </a:pPr>
            <a:r>
              <a:rPr lang="fr-FR" altLang="en-US" smtClean="0">
                <a:solidFill>
                  <a:prstClr val="black">
                    <a:tint val="75000"/>
                  </a:prstClr>
                </a:solidFill>
              </a:rPr>
              <a:t>Regroupement Tarn 28 novembre 2017</a:t>
            </a:r>
            <a:endParaRPr lang="fr-FR" altLang="en-US">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4A03E1-B2BC-4955-AA6B-8575D4AAE15E}" type="slidenum">
              <a:rPr lang="fr-FR" altLang="en-US">
                <a:solidFill>
                  <a:prstClr val="black">
                    <a:tint val="75000"/>
                  </a:prstClr>
                </a:solidFill>
              </a:rPr>
              <a:pPr>
                <a:defRPr/>
              </a:pPr>
              <a:t>‹N°›</a:t>
            </a:fld>
            <a:endParaRPr lang="fr-FR" altLang="en-US">
              <a:solidFill>
                <a:prstClr val="black">
                  <a:tint val="75000"/>
                </a:prstClr>
              </a:solidFill>
            </a:endParaRPr>
          </a:p>
        </p:txBody>
      </p:sp>
    </p:spTree>
    <p:extLst>
      <p:ext uri="{BB962C8B-B14F-4D97-AF65-F5344CB8AC3E}">
        <p14:creationId xmlns:p14="http://schemas.microsoft.com/office/powerpoint/2010/main" val="286655159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457200" y="277813"/>
            <a:ext cx="8229600" cy="1139825"/>
          </a:xfrm>
        </p:spPr>
        <p:txBody>
          <a:bodyPr/>
          <a:lstStyle/>
          <a:p>
            <a:r>
              <a:rPr lang="fr-FR" smtClean="0"/>
              <a:t>Modifiez le style du titre</a:t>
            </a: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E24A03E1-B2BC-4955-AA6B-8575D4AAE15E}" type="slidenum">
              <a:rPr lang="fr-FR" altLang="en-US">
                <a:solidFill>
                  <a:prstClr val="black">
                    <a:tint val="75000"/>
                  </a:prstClr>
                </a:solidFill>
              </a:rPr>
              <a:pPr>
                <a:defRPr/>
              </a:pPr>
              <a:t>‹N°›</a:t>
            </a:fld>
            <a:endParaRPr lang="fr-FR" altLang="en-US">
              <a:solidFill>
                <a:prstClr val="black">
                  <a:tint val="75000"/>
                </a:prstClr>
              </a:solidFill>
            </a:endParaRPr>
          </a:p>
        </p:txBody>
      </p:sp>
    </p:spTree>
    <p:extLst>
      <p:ext uri="{BB962C8B-B14F-4D97-AF65-F5344CB8AC3E}">
        <p14:creationId xmlns:p14="http://schemas.microsoft.com/office/powerpoint/2010/main" val="340935381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Diapositive de titr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lvl1pPr>
              <a:defRPr>
                <a:solidFill>
                  <a:schemeClr val="accent3"/>
                </a:solidFill>
              </a:defRPr>
            </a:lvl1pPr>
          </a:lstStyle>
          <a:p>
            <a:r>
              <a:rPr lang="fr-FR" smtClean="0"/>
              <a:t>Modifiez le style du titre</a:t>
            </a:r>
            <a:endParaRPr lang="fr-FR" dirty="0"/>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Modifier le style des sous-titres du masque</a:t>
            </a:r>
            <a:endParaRPr lang="fr-FR"/>
          </a:p>
        </p:txBody>
      </p:sp>
      <p:sp>
        <p:nvSpPr>
          <p:cNvPr id="5" name="Espace réservé du pied de page 4"/>
          <p:cNvSpPr>
            <a:spLocks noGrp="1"/>
          </p:cNvSpPr>
          <p:nvPr>
            <p:ph type="ftr" sz="quarter" idx="11"/>
          </p:nvPr>
        </p:nvSpPr>
        <p:spPr>
          <a:xfrm>
            <a:off x="323528" y="6356350"/>
            <a:ext cx="1872208" cy="365125"/>
          </a:xfrm>
        </p:spPr>
        <p:txBody>
          <a:bodyPr/>
          <a:lstStyle/>
          <a:p>
            <a:pPr>
              <a:defRPr/>
            </a:pPr>
            <a:r>
              <a:rPr lang="fr-FR" altLang="en-US" smtClean="0">
                <a:solidFill>
                  <a:prstClr val="black">
                    <a:tint val="75000"/>
                  </a:prstClr>
                </a:solidFill>
              </a:rPr>
              <a:t>Regroupement Tarn 28 novembre 2017</a:t>
            </a:r>
            <a:endParaRPr lang="fr-FR" altLang="en-US"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pPr>
              <a:defRPr/>
            </a:pPr>
            <a:fld id="{F84A10D7-1B63-418A-B1F6-F7D6D9FD7BDB}" type="slidenum">
              <a:rPr lang="fr-FR" altLang="en-US" smtClean="0">
                <a:solidFill>
                  <a:prstClr val="black">
                    <a:tint val="75000"/>
                  </a:prstClr>
                </a:solidFill>
              </a:rPr>
              <a:pPr>
                <a:defRPr/>
              </a:pPr>
              <a:t>‹N°›</a:t>
            </a:fld>
            <a:endParaRPr lang="fr-FR" altLang="en-US">
              <a:solidFill>
                <a:prstClr val="black">
                  <a:tint val="75000"/>
                </a:prstClr>
              </a:solidFill>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12"/>
            <a:ext cx="9144000" cy="161627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293564942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accent3"/>
                </a:solidFill>
              </a:defRPr>
            </a:lvl1pPr>
          </a:lstStyle>
          <a:p>
            <a:r>
              <a:rPr lang="fr-FR" smtClean="0"/>
              <a:t>Modifiez le style du titre</a:t>
            </a:r>
            <a:endParaRPr lang="fr-FR" dirty="0"/>
          </a:p>
        </p:txBody>
      </p:sp>
      <p:sp>
        <p:nvSpPr>
          <p:cNvPr id="3" name="Espace réservé du contenu 2"/>
          <p:cNvSpPr>
            <a:spLocks noGrp="1"/>
          </p:cNvSpPr>
          <p:nvPr>
            <p:ph idx="1"/>
          </p:nvPr>
        </p:nvSpPr>
        <p:spPr>
          <a:xfrm>
            <a:off x="457200" y="1528479"/>
            <a:ext cx="8229600" cy="45259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6" name="Espace réservé du numéro de diapositive 5"/>
          <p:cNvSpPr>
            <a:spLocks noGrp="1"/>
          </p:cNvSpPr>
          <p:nvPr>
            <p:ph type="sldNum" sz="quarter" idx="12"/>
          </p:nvPr>
        </p:nvSpPr>
        <p:spPr/>
        <p:txBody>
          <a:bodyPr/>
          <a:lstStyle/>
          <a:p>
            <a:pPr>
              <a:defRPr/>
            </a:pPr>
            <a:fld id="{E5D713C7-F159-4AE4-B4C1-EA59F3717493}" type="slidenum">
              <a:rPr lang="fr-FR" altLang="en-US" smtClean="0"/>
              <a:pPr>
                <a:defRPr/>
              </a:pPr>
              <a:t>‹N°›</a:t>
            </a:fld>
            <a:endParaRPr lang="fr-FR" altLang="en-US"/>
          </a:p>
        </p:txBody>
      </p:sp>
    </p:spTree>
    <p:extLst>
      <p:ext uri="{BB962C8B-B14F-4D97-AF65-F5344CB8AC3E}">
        <p14:creationId xmlns:p14="http://schemas.microsoft.com/office/powerpoint/2010/main" val="26502574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re et contenu">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accent3"/>
                </a:solidFill>
              </a:defRPr>
            </a:lvl1pPr>
          </a:lstStyle>
          <a:p>
            <a:r>
              <a:rPr lang="fr-FR" smtClean="0"/>
              <a:t>Modifiez le style du titre</a:t>
            </a:r>
            <a:endParaRPr lang="fr-FR" dirty="0"/>
          </a:p>
        </p:txBody>
      </p:sp>
      <p:sp>
        <p:nvSpPr>
          <p:cNvPr id="3" name="Espace réservé du contenu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5" name="Espace réservé du pied de page 4"/>
          <p:cNvSpPr>
            <a:spLocks noGrp="1"/>
          </p:cNvSpPr>
          <p:nvPr>
            <p:ph type="ftr" sz="quarter" idx="11"/>
          </p:nvPr>
        </p:nvSpPr>
        <p:spPr>
          <a:xfrm>
            <a:off x="457200" y="6356349"/>
            <a:ext cx="1234480" cy="365125"/>
          </a:xfrm>
        </p:spPr>
        <p:txBody>
          <a:bodyPr/>
          <a:lstStyle/>
          <a:p>
            <a:pPr>
              <a:defRPr/>
            </a:pPr>
            <a:r>
              <a:rPr lang="fr-FR" altLang="en-US" smtClean="0">
                <a:solidFill>
                  <a:prstClr val="black">
                    <a:tint val="75000"/>
                  </a:prstClr>
                </a:solidFill>
              </a:rPr>
              <a:t>Regroupement Tarn 28 novembre 2017</a:t>
            </a:r>
            <a:endParaRPr lang="fr-FR" altLang="en-US" dirty="0">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p>
            <a:pPr>
              <a:defRPr/>
            </a:pPr>
            <a:fld id="{E5D713C7-F159-4AE4-B4C1-EA59F3717493}" type="slidenum">
              <a:rPr lang="fr-FR" altLang="en-US" smtClean="0">
                <a:solidFill>
                  <a:prstClr val="black">
                    <a:tint val="75000"/>
                  </a:prstClr>
                </a:solidFill>
              </a:rPr>
              <a:pPr>
                <a:defRPr/>
              </a:pPr>
              <a:t>‹N°›</a:t>
            </a:fld>
            <a:endParaRPr lang="fr-FR" altLang="en-US">
              <a:solidFill>
                <a:prstClr val="black">
                  <a:tint val="75000"/>
                </a:prstClr>
              </a:solidFill>
            </a:endParaRPr>
          </a:p>
        </p:txBody>
      </p:sp>
    </p:spTree>
    <p:extLst>
      <p:ext uri="{BB962C8B-B14F-4D97-AF65-F5344CB8AC3E}">
        <p14:creationId xmlns:p14="http://schemas.microsoft.com/office/powerpoint/2010/main" val="260803544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251520" y="6356349"/>
            <a:ext cx="1224136" cy="365125"/>
          </a:xfrm>
        </p:spPr>
        <p:txBody>
          <a:bodyPr/>
          <a:lstStyle/>
          <a:p>
            <a:pPr>
              <a:defRPr/>
            </a:pPr>
            <a:r>
              <a:rPr lang="fr-FR" altLang="en-US" smtClean="0">
                <a:solidFill>
                  <a:prstClr val="black">
                    <a:tint val="75000"/>
                  </a:prstClr>
                </a:solidFill>
              </a:rPr>
              <a:t>Regroupement Tarn 28 novembre 2017</a:t>
            </a:r>
            <a:endParaRPr lang="fr-FR" altLang="en-US" dirty="0">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pPr>
              <a:defRPr/>
            </a:pPr>
            <a:fld id="{D17D2E75-216E-4304-BDC1-B5B30D327F7B}" type="slidenum">
              <a:rPr lang="fr-FR" altLang="en-US" smtClean="0">
                <a:solidFill>
                  <a:prstClr val="black">
                    <a:tint val="75000"/>
                  </a:prstClr>
                </a:solidFill>
              </a:rPr>
              <a:pPr>
                <a:defRPr/>
              </a:pPr>
              <a:t>‹N°›</a:t>
            </a:fld>
            <a:endParaRPr lang="fr-FR" altLang="en-US">
              <a:solidFill>
                <a:prstClr val="black">
                  <a:tint val="75000"/>
                </a:prstClr>
              </a:solidFill>
            </a:endParaRPr>
          </a:p>
        </p:txBody>
      </p:sp>
    </p:spTree>
    <p:extLst>
      <p:ext uri="{BB962C8B-B14F-4D97-AF65-F5344CB8AC3E}">
        <p14:creationId xmlns:p14="http://schemas.microsoft.com/office/powerpoint/2010/main" val="131466330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bl"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457200" y="277813"/>
            <a:ext cx="8229600" cy="1139825"/>
          </a:xfrm>
        </p:spPr>
        <p:txBody>
          <a:bodyPr/>
          <a:lstStyle/>
          <a:p>
            <a:r>
              <a:rPr lang="fr-FR" smtClean="0"/>
              <a:t>Modifiez le style du titre</a:t>
            </a:r>
            <a:endParaRPr lang="fr-FR"/>
          </a:p>
        </p:txBody>
      </p:sp>
      <p:sp>
        <p:nvSpPr>
          <p:cNvPr id="3" name="Espace réservé du tableau 2"/>
          <p:cNvSpPr>
            <a:spLocks noGrp="1"/>
          </p:cNvSpPr>
          <p:nvPr>
            <p:ph type="tbl" idx="1"/>
          </p:nvPr>
        </p:nvSpPr>
        <p:spPr>
          <a:xfrm>
            <a:off x="457200" y="1600200"/>
            <a:ext cx="8229600" cy="4530725"/>
          </a:xfrm>
        </p:spPr>
        <p:txBody>
          <a:bodyPr/>
          <a:lstStyle/>
          <a:p>
            <a:pPr lvl="0"/>
            <a:r>
              <a:rPr lang="fr-FR" noProof="0" smtClean="0"/>
              <a:t>Cliquez sur l'icône pour ajouter un tableau</a:t>
            </a:r>
          </a:p>
        </p:txBody>
      </p:sp>
      <p:sp>
        <p:nvSpPr>
          <p:cNvPr id="5" name="Rectangle 5"/>
          <p:cNvSpPr>
            <a:spLocks noGrp="1" noChangeArrowheads="1"/>
          </p:cNvSpPr>
          <p:nvPr>
            <p:ph type="ftr" sz="quarter" idx="11"/>
          </p:nvPr>
        </p:nvSpPr>
        <p:spPr>
          <a:ln/>
        </p:spPr>
        <p:txBody>
          <a:bodyPr/>
          <a:lstStyle>
            <a:lvl1pPr>
              <a:defRPr/>
            </a:lvl1pPr>
          </a:lstStyle>
          <a:p>
            <a:pPr>
              <a:defRPr/>
            </a:pPr>
            <a:r>
              <a:rPr lang="fr-FR" altLang="en-US" smtClean="0">
                <a:solidFill>
                  <a:prstClr val="black">
                    <a:tint val="75000"/>
                  </a:prstClr>
                </a:solidFill>
              </a:rPr>
              <a:t>Regroupement Tarn 28 novembre 2017</a:t>
            </a:r>
            <a:endParaRPr lang="fr-FR" altLang="en-US">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4A03E1-B2BC-4955-AA6B-8575D4AAE15E}" type="slidenum">
              <a:rPr lang="fr-FR" altLang="en-US">
                <a:solidFill>
                  <a:prstClr val="black">
                    <a:tint val="75000"/>
                  </a:prstClr>
                </a:solidFill>
              </a:rPr>
              <a:pPr>
                <a:defRPr/>
              </a:pPr>
              <a:t>‹N°›</a:t>
            </a:fld>
            <a:endParaRPr lang="fr-FR" altLang="en-US">
              <a:solidFill>
                <a:prstClr val="black">
                  <a:tint val="75000"/>
                </a:prstClr>
              </a:solidFill>
            </a:endParaRPr>
          </a:p>
        </p:txBody>
      </p:sp>
    </p:spTree>
    <p:extLst>
      <p:ext uri="{BB962C8B-B14F-4D97-AF65-F5344CB8AC3E}">
        <p14:creationId xmlns:p14="http://schemas.microsoft.com/office/powerpoint/2010/main" val="137528535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457200" y="277813"/>
            <a:ext cx="8229600" cy="1139825"/>
          </a:xfrm>
        </p:spPr>
        <p:txBody>
          <a:bodyPr/>
          <a:lstStyle/>
          <a:p>
            <a:r>
              <a:rPr lang="fr-FR" smtClean="0"/>
              <a:t>Modifiez le style du titre</a:t>
            </a: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E24A03E1-B2BC-4955-AA6B-8575D4AAE15E}" type="slidenum">
              <a:rPr lang="fr-FR" altLang="en-US">
                <a:solidFill>
                  <a:prstClr val="black">
                    <a:tint val="75000"/>
                  </a:prstClr>
                </a:solidFill>
              </a:rPr>
              <a:pPr>
                <a:defRPr/>
              </a:pPr>
              <a:t>‹N°›</a:t>
            </a:fld>
            <a:endParaRPr lang="fr-FR" altLang="en-US">
              <a:solidFill>
                <a:prstClr val="black">
                  <a:tint val="75000"/>
                </a:prstClr>
              </a:solidFill>
            </a:endParaRPr>
          </a:p>
        </p:txBody>
      </p:sp>
    </p:spTree>
    <p:extLst>
      <p:ext uri="{BB962C8B-B14F-4D97-AF65-F5344CB8AC3E}">
        <p14:creationId xmlns:p14="http://schemas.microsoft.com/office/powerpoint/2010/main" val="223374342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fld id="{D17D2E75-216E-4304-BDC1-B5B30D327F7B}" type="slidenum">
              <a:rPr lang="fr-FR" altLang="en-US" smtClean="0"/>
              <a:pPr>
                <a:defRPr/>
              </a:pPr>
              <a:t>‹N°›</a:t>
            </a:fld>
            <a:endParaRPr lang="fr-FR" altLang="en-US"/>
          </a:p>
        </p:txBody>
      </p:sp>
    </p:spTree>
    <p:extLst>
      <p:ext uri="{BB962C8B-B14F-4D97-AF65-F5344CB8AC3E}">
        <p14:creationId xmlns:p14="http://schemas.microsoft.com/office/powerpoint/2010/main" val="3559433574"/>
      </p:ext>
    </p:extLst>
  </p:cSld>
  <p:clrMapOvr>
    <a:masterClrMapping/>
  </p:clrMapOvr>
  <p:timing>
    <p:tnLst>
      <p:par>
        <p:cTn id="1" dur="indefinite" restart="never" nodeType="tmRoot"/>
      </p:par>
    </p:tnLst>
  </p:timing>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457200" y="277813"/>
            <a:ext cx="8229600" cy="1139825"/>
          </a:xfrm>
        </p:spPr>
        <p:txBody>
          <a:bodyPr/>
          <a:lstStyle/>
          <a:p>
            <a:r>
              <a:rPr lang="fr-FR" smtClean="0"/>
              <a:t>Modifiez le style du titre</a:t>
            </a: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E24A03E1-B2BC-4955-AA6B-8575D4AAE15E}" type="slidenum">
              <a:rPr lang="fr-FR" altLang="en-US"/>
              <a:pPr>
                <a:defRPr/>
              </a:pPr>
              <a:t>‹N°›</a:t>
            </a:fld>
            <a:endParaRPr lang="fr-FR" altLang="en-US"/>
          </a:p>
        </p:txBody>
      </p:sp>
    </p:spTree>
    <p:extLst>
      <p:ext uri="{BB962C8B-B14F-4D97-AF65-F5344CB8AC3E}">
        <p14:creationId xmlns:p14="http://schemas.microsoft.com/office/powerpoint/2010/main" val="3920512299"/>
      </p:ext>
    </p:extLst>
  </p:cSld>
  <p:clrMapOvr>
    <a:masterClrMapping/>
  </p:clrMapOvr>
  <p:timing>
    <p:tnLst>
      <p:par>
        <p:cTn id="1" dur="indefinite" restart="never" nodeType="tmRoot"/>
      </p:par>
    </p:tnLst>
  </p:timing>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bl">
  <p:cSld name="1_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457200" y="277813"/>
            <a:ext cx="8229600" cy="1139825"/>
          </a:xfrm>
        </p:spPr>
        <p:txBody>
          <a:bodyPr/>
          <a:lstStyle/>
          <a:p>
            <a:r>
              <a:rPr lang="fr-FR" smtClean="0"/>
              <a:t>Modifiez le style du titre</a:t>
            </a:r>
            <a:endParaRPr lang="fr-FR"/>
          </a:p>
        </p:txBody>
      </p:sp>
      <p:sp>
        <p:nvSpPr>
          <p:cNvPr id="3" name="Espace réservé du tableau 2"/>
          <p:cNvSpPr>
            <a:spLocks noGrp="1"/>
          </p:cNvSpPr>
          <p:nvPr>
            <p:ph type="tbl" idx="1"/>
          </p:nvPr>
        </p:nvSpPr>
        <p:spPr>
          <a:xfrm>
            <a:off x="457200" y="1600200"/>
            <a:ext cx="8229600" cy="4530725"/>
          </a:xfrm>
        </p:spPr>
        <p:txBody>
          <a:bodyPr/>
          <a:lstStyle/>
          <a:p>
            <a:pPr lvl="0"/>
            <a:r>
              <a:rPr lang="fr-FR" noProof="0" smtClean="0"/>
              <a:t>Cliquez sur l'icône pour ajouter un tableau</a:t>
            </a:r>
          </a:p>
        </p:txBody>
      </p:sp>
      <p:sp>
        <p:nvSpPr>
          <p:cNvPr id="5" name="Rectangle 5"/>
          <p:cNvSpPr>
            <a:spLocks noGrp="1" noChangeArrowheads="1"/>
          </p:cNvSpPr>
          <p:nvPr>
            <p:ph type="ftr" sz="quarter" idx="11"/>
          </p:nvPr>
        </p:nvSpPr>
        <p:spPr>
          <a:ln/>
        </p:spPr>
        <p:txBody>
          <a:bodyPr/>
          <a:lstStyle>
            <a:lvl1pPr>
              <a:defRPr/>
            </a:lvl1pPr>
          </a:lstStyle>
          <a:p>
            <a:pPr>
              <a:defRPr/>
            </a:pPr>
            <a:r>
              <a:rPr lang="fr-FR" altLang="en-US" smtClean="0">
                <a:solidFill>
                  <a:prstClr val="black">
                    <a:tint val="75000"/>
                  </a:prstClr>
                </a:solidFill>
              </a:rPr>
              <a:t>José SEGURA</a:t>
            </a:r>
            <a:endParaRPr lang="fr-FR" altLang="en-US">
              <a:solidFill>
                <a:prstClr val="black">
                  <a:tint val="75000"/>
                </a:prstClr>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4A03E1-B2BC-4955-AA6B-8575D4AAE15E}" type="slidenum">
              <a:rPr lang="fr-FR" altLang="en-US">
                <a:solidFill>
                  <a:prstClr val="black">
                    <a:tint val="75000"/>
                  </a:prstClr>
                </a:solidFill>
              </a:rPr>
              <a:pPr>
                <a:defRPr/>
              </a:pPr>
              <a:t>‹N°›</a:t>
            </a:fld>
            <a:endParaRPr lang="fr-FR" altLang="en-US">
              <a:solidFill>
                <a:prstClr val="black">
                  <a:tint val="75000"/>
                </a:prstClr>
              </a:solidFill>
            </a:endParaRPr>
          </a:p>
        </p:txBody>
      </p:sp>
    </p:spTree>
    <p:extLst>
      <p:ext uri="{BB962C8B-B14F-4D97-AF65-F5344CB8AC3E}">
        <p14:creationId xmlns:p14="http://schemas.microsoft.com/office/powerpoint/2010/main" val="545062034"/>
      </p:ext>
    </p:extLst>
  </p:cSld>
  <p:clrMapOvr>
    <a:masterClrMapping/>
  </p:clrMapOvr>
  <p:timing>
    <p:tnLst>
      <p:par>
        <p:cTn id="1" dur="indefinite" restart="never" nodeType="tmRoot"/>
      </p:par>
    </p:tnLst>
  </p:timing>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Free Content">
  <p:cSld name="Free Content">
    <p:spTree>
      <p:nvGrpSpPr>
        <p:cNvPr id="1" name=""/>
        <p:cNvGrpSpPr/>
        <p:nvPr/>
      </p:nvGrpSpPr>
      <p:grpSpPr>
        <a:xfrm>
          <a:off x="0" y="0"/>
          <a:ext cx="0" cy="0"/>
          <a:chOff x="0" y="0"/>
          <a:chExt cx="0" cy="0"/>
        </a:xfrm>
      </p:grpSpPr>
      <p:sp>
        <p:nvSpPr>
          <p:cNvPr id="3" name="Titel 2"/>
          <p:cNvSpPr>
            <a:spLocks noGrp="1"/>
          </p:cNvSpPr>
          <p:nvPr>
            <p:ph type="title" hasCustomPrompt="1"/>
          </p:nvPr>
        </p:nvSpPr>
        <p:spPr/>
        <p:txBody>
          <a:bodyPr/>
          <a:lstStyle/>
          <a:p>
            <a:r>
              <a:rPr lang="en-US" dirty="0"/>
              <a:t>Click to edit Master title style</a:t>
            </a:r>
            <a:endParaRPr lang="de-DE" dirty="0"/>
          </a:p>
        </p:txBody>
      </p:sp>
    </p:spTree>
    <p:extLst>
      <p:ext uri="{BB962C8B-B14F-4D97-AF65-F5344CB8AC3E}">
        <p14:creationId xmlns:p14="http://schemas.microsoft.com/office/powerpoint/2010/main" val="148804688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53810"/>
      </p:ext>
    </p:extLst>
  </p:cSld>
  <p:clrMapOvr>
    <a:masterClrMapping/>
  </p:clrMapOvr>
  <p:hf hdr="0" ftr="0" dt="0"/>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cSld name="9_Disposition personnalisée">
    <p:spTree>
      <p:nvGrpSpPr>
        <p:cNvPr id="1" name=""/>
        <p:cNvGrpSpPr/>
        <p:nvPr/>
      </p:nvGrpSpPr>
      <p:grpSpPr>
        <a:xfrm>
          <a:off x="0" y="0"/>
          <a:ext cx="0" cy="0"/>
          <a:chOff x="0" y="0"/>
          <a:chExt cx="0" cy="0"/>
        </a:xfrm>
      </p:grpSpPr>
      <p:sp>
        <p:nvSpPr>
          <p:cNvPr id="4" name="Sous-titre 2"/>
          <p:cNvSpPr>
            <a:spLocks noGrp="1"/>
          </p:cNvSpPr>
          <p:nvPr>
            <p:ph type="subTitle" idx="1"/>
          </p:nvPr>
        </p:nvSpPr>
        <p:spPr>
          <a:xfrm>
            <a:off x="457200" y="1412776"/>
            <a:ext cx="8229600" cy="5112568"/>
          </a:xfrm>
        </p:spPr>
        <p:txBody>
          <a:bodyPr>
            <a:normAutofit/>
          </a:bodyPr>
          <a:lstStyle>
            <a:lvl1pPr marL="0" indent="0" algn="l">
              <a:buNone/>
              <a:defRPr sz="1725">
                <a:solidFill>
                  <a:srgbClr val="62626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smtClean="0"/>
              <a:t>Modifier le style des sous-titres du masque</a:t>
            </a:r>
            <a:endParaRPr lang="fr-FR" dirty="0"/>
          </a:p>
        </p:txBody>
      </p:sp>
      <p:sp>
        <p:nvSpPr>
          <p:cNvPr id="3" name="Titre 2"/>
          <p:cNvSpPr>
            <a:spLocks noGrp="1"/>
          </p:cNvSpPr>
          <p:nvPr>
            <p:ph type="title"/>
          </p:nvPr>
        </p:nvSpPr>
        <p:spPr>
          <a:xfrm>
            <a:off x="628189" y="-1"/>
            <a:ext cx="7886700" cy="529963"/>
          </a:xfrm>
          <a:prstGeom prst="rect">
            <a:avLst/>
          </a:prstGeom>
        </p:spPr>
        <p:txBody>
          <a:bodyPr/>
          <a:lstStyle>
            <a:lvl1pPr algn="ctr">
              <a:defRPr sz="3200" b="0">
                <a:solidFill>
                  <a:schemeClr val="bg1"/>
                </a:solidFill>
                <a:latin typeface="+mn-lt"/>
              </a:defRPr>
            </a:lvl1pPr>
          </a:lstStyle>
          <a:p>
            <a:r>
              <a:rPr lang="fr-FR" dirty="0" smtClean="0"/>
              <a:t>Modifiez le style du titre</a:t>
            </a:r>
            <a:endParaRPr lang="fr-FR" dirty="0"/>
          </a:p>
        </p:txBody>
      </p:sp>
    </p:spTree>
    <p:extLst>
      <p:ext uri="{BB962C8B-B14F-4D97-AF65-F5344CB8AC3E}">
        <p14:creationId xmlns:p14="http://schemas.microsoft.com/office/powerpoint/2010/main" val="952840490"/>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fr-FR" smtClean="0"/>
              <a:t>Modifiez le style du titre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11/27/2023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extLst>
      <p:ext uri="{BB962C8B-B14F-4D97-AF65-F5344CB8AC3E}">
        <p14:creationId xmlns:p14="http://schemas.microsoft.com/office/powerpoint/2010/main" val="728418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3.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1.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a:noFill/>
        </p:spPr>
        <p:txBody>
          <a:bodyPr vert="horz" lIns="91440" tIns="45720" rIns="91440" bIns="45720" rtlCol="0" anchor="ctr">
            <a:normAutofit/>
          </a:bodyPr>
          <a:lstStyle/>
          <a:p>
            <a:r>
              <a:rPr lang="fr-FR" dirty="0" smtClean="0"/>
              <a:t>Cliquez pour modifier le style du titre</a:t>
            </a:r>
            <a:endParaRPr lang="fr-FR" dirty="0"/>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BA1DC86-A05A-43F6-ACE5-39A39044BCE6}" type="slidenum">
              <a:rPr lang="fr-FR" altLang="en-US" smtClean="0"/>
              <a:pPr>
                <a:defRPr/>
              </a:pPr>
              <a:t>‹N°›</a:t>
            </a:fld>
            <a:endParaRPr lang="fr-FR" altLang="en-US"/>
          </a:p>
        </p:txBody>
      </p:sp>
      <p:pic>
        <p:nvPicPr>
          <p:cNvPr id="8" name="Imag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85338" y="6185242"/>
            <a:ext cx="573324" cy="619919"/>
          </a:xfrm>
          <a:prstGeom prst="rect">
            <a:avLst/>
          </a:prstGeom>
        </p:spPr>
      </p:pic>
    </p:spTree>
    <p:extLst>
      <p:ext uri="{BB962C8B-B14F-4D97-AF65-F5344CB8AC3E}">
        <p14:creationId xmlns:p14="http://schemas.microsoft.com/office/powerpoint/2010/main" val="2334679808"/>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57" r:id="rId9"/>
  </p:sldLayoutIdLst>
  <p:timing>
    <p:tnLst>
      <p:par>
        <p:cTn id="1" dur="indefinite" restart="never" nodeType="tmRoot"/>
      </p:par>
    </p:tnLst>
  </p:timing>
  <p:hf hdr="0" ftr="0" dt="0"/>
  <p:txStyles>
    <p:titleStyle>
      <a:lvl1pPr algn="ctr" defTabSz="914400" rtl="0" eaLnBrk="1" latinLnBrk="0" hangingPunct="1">
        <a:spcBef>
          <a:spcPct val="0"/>
        </a:spcBef>
        <a:buNone/>
        <a:defRPr sz="4400" b="0" i="0" u="none" kern="1200">
          <a:solidFill>
            <a:schemeClr val="accent3"/>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u="none"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a:noFill/>
        </p:spPr>
        <p:txBody>
          <a:bodyPr vert="horz" lIns="91440" tIns="45720" rIns="91440" bIns="45720" rtlCol="0" anchor="ctr">
            <a:normAutofit/>
          </a:bodyPr>
          <a:lstStyle/>
          <a:p>
            <a:r>
              <a:rPr lang="fr-FR" dirty="0" smtClean="0"/>
              <a:t>Cliquez pour modifier le style du titre</a:t>
            </a:r>
            <a:endParaRPr lang="fr-FR" dirty="0"/>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u pied de page 4"/>
          <p:cNvSpPr>
            <a:spLocks noGrp="1"/>
          </p:cNvSpPr>
          <p:nvPr>
            <p:ph type="ftr" sz="quarter" idx="3"/>
          </p:nvPr>
        </p:nvSpPr>
        <p:spPr>
          <a:xfrm>
            <a:off x="457200" y="6356349"/>
            <a:ext cx="123448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fr-FR" altLang="en-US" smtClean="0">
                <a:solidFill>
                  <a:prstClr val="black">
                    <a:tint val="75000"/>
                  </a:prstClr>
                </a:solidFill>
              </a:rPr>
              <a:t>Regroupement Tarn 28 novembre 2017</a:t>
            </a:r>
            <a:endParaRPr lang="fr-FR" altLang="en-US">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BA1DC86-A05A-43F6-ACE5-39A39044BCE6}" type="slidenum">
              <a:rPr lang="fr-FR" altLang="en-US" smtClean="0">
                <a:solidFill>
                  <a:prstClr val="black">
                    <a:tint val="75000"/>
                  </a:prstClr>
                </a:solidFill>
              </a:rPr>
              <a:pPr>
                <a:defRPr/>
              </a:pPr>
              <a:t>‹N°›</a:t>
            </a:fld>
            <a:endParaRPr lang="fr-FR" altLang="en-US">
              <a:solidFill>
                <a:prstClr val="black">
                  <a:tint val="75000"/>
                </a:prstClr>
              </a:solidFill>
            </a:endParaRPr>
          </a:p>
        </p:txBody>
      </p:sp>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85338" y="6185242"/>
            <a:ext cx="573324" cy="619919"/>
          </a:xfrm>
          <a:prstGeom prst="rect">
            <a:avLst/>
          </a:prstGeom>
        </p:spPr>
      </p:pic>
    </p:spTree>
    <p:extLst>
      <p:ext uri="{BB962C8B-B14F-4D97-AF65-F5344CB8AC3E}">
        <p14:creationId xmlns:p14="http://schemas.microsoft.com/office/powerpoint/2010/main" val="3896366446"/>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Lst>
  <p:timing>
    <p:tnLst>
      <p:par>
        <p:cTn id="1" dur="indefinite" restart="never" nodeType="tmRoot"/>
      </p:par>
    </p:tnLst>
  </p:timing>
  <p:hf hdr="0" dt="0"/>
  <p:txStyles>
    <p:titleStyle>
      <a:lvl1pPr algn="ctr" defTabSz="914400" rtl="0" eaLnBrk="1" latinLnBrk="0" hangingPunct="1">
        <a:spcBef>
          <a:spcPct val="0"/>
        </a:spcBef>
        <a:buNone/>
        <a:defRPr sz="4400" b="0" i="0" u="none" kern="1200">
          <a:solidFill>
            <a:schemeClr val="accent3"/>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u="none"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a:noFill/>
        </p:spPr>
        <p:txBody>
          <a:bodyPr vert="horz" lIns="91440" tIns="45720" rIns="91440" bIns="45720" rtlCol="0" anchor="ctr">
            <a:normAutofit/>
          </a:bodyPr>
          <a:lstStyle/>
          <a:p>
            <a:r>
              <a:rPr lang="fr-FR" dirty="0" smtClean="0"/>
              <a:t>Cliquez pour modifier le style du titre</a:t>
            </a:r>
            <a:endParaRPr lang="fr-FR" dirty="0"/>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u pied de page 4"/>
          <p:cNvSpPr>
            <a:spLocks noGrp="1"/>
          </p:cNvSpPr>
          <p:nvPr>
            <p:ph type="ftr" sz="quarter" idx="3"/>
          </p:nvPr>
        </p:nvSpPr>
        <p:spPr>
          <a:xfrm>
            <a:off x="457200" y="6356349"/>
            <a:ext cx="123448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fr-FR" altLang="en-US" smtClean="0">
                <a:solidFill>
                  <a:prstClr val="black">
                    <a:tint val="75000"/>
                  </a:prstClr>
                </a:solidFill>
              </a:rPr>
              <a:t>Regroupement Tarn 28 novembre 2017</a:t>
            </a:r>
            <a:endParaRPr lang="fr-FR" altLang="en-US">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BA1DC86-A05A-43F6-ACE5-39A39044BCE6}" type="slidenum">
              <a:rPr lang="fr-FR" altLang="en-US" smtClean="0">
                <a:solidFill>
                  <a:prstClr val="black">
                    <a:tint val="75000"/>
                  </a:prstClr>
                </a:solidFill>
              </a:rPr>
              <a:pPr>
                <a:defRPr/>
              </a:pPr>
              <a:t>‹N°›</a:t>
            </a:fld>
            <a:endParaRPr lang="fr-FR" altLang="en-US">
              <a:solidFill>
                <a:prstClr val="black">
                  <a:tint val="75000"/>
                </a:prstClr>
              </a:solidFill>
            </a:endParaRPr>
          </a:p>
        </p:txBody>
      </p:sp>
      <p:pic>
        <p:nvPicPr>
          <p:cNvPr id="8" name="Imag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5338" y="6185242"/>
            <a:ext cx="573324" cy="619919"/>
          </a:xfrm>
          <a:prstGeom prst="rect">
            <a:avLst/>
          </a:prstGeom>
        </p:spPr>
      </p:pic>
    </p:spTree>
    <p:extLst>
      <p:ext uri="{BB962C8B-B14F-4D97-AF65-F5344CB8AC3E}">
        <p14:creationId xmlns:p14="http://schemas.microsoft.com/office/powerpoint/2010/main" val="232586522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Lst>
  <p:timing>
    <p:tnLst>
      <p:par>
        <p:cTn id="1" dur="indefinite" restart="never" nodeType="tmRoot"/>
      </p:par>
    </p:tnLst>
  </p:timing>
  <p:hf hdr="0" dt="0"/>
  <p:txStyles>
    <p:titleStyle>
      <a:lvl1pPr algn="ctr" defTabSz="914400" rtl="0" eaLnBrk="1" latinLnBrk="0" hangingPunct="1">
        <a:spcBef>
          <a:spcPct val="0"/>
        </a:spcBef>
        <a:buNone/>
        <a:defRPr sz="4400" b="0" i="0" u="none" kern="1200">
          <a:solidFill>
            <a:schemeClr val="accent3"/>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u="none"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a:noFill/>
        </p:spPr>
        <p:txBody>
          <a:bodyPr vert="horz" lIns="91440" tIns="45720" rIns="91440" bIns="45720" rtlCol="0" anchor="ctr">
            <a:normAutofit/>
          </a:bodyPr>
          <a:lstStyle/>
          <a:p>
            <a:r>
              <a:rPr lang="fr-FR" dirty="0" smtClean="0"/>
              <a:t>Cliquez pour modifier le style du titre</a:t>
            </a:r>
            <a:endParaRPr lang="fr-FR" dirty="0"/>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u pied de page 4"/>
          <p:cNvSpPr>
            <a:spLocks noGrp="1"/>
          </p:cNvSpPr>
          <p:nvPr>
            <p:ph type="ftr" sz="quarter" idx="3"/>
          </p:nvPr>
        </p:nvSpPr>
        <p:spPr>
          <a:xfrm>
            <a:off x="457200" y="6356349"/>
            <a:ext cx="123448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fr-FR" altLang="en-US" smtClean="0">
                <a:solidFill>
                  <a:prstClr val="black">
                    <a:tint val="75000"/>
                  </a:prstClr>
                </a:solidFill>
              </a:rPr>
              <a:t>Regroupement Tarn 28 novembre 2017</a:t>
            </a:r>
            <a:endParaRPr lang="fr-FR" altLang="en-US">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BA1DC86-A05A-43F6-ACE5-39A39044BCE6}" type="slidenum">
              <a:rPr lang="fr-FR" altLang="en-US" smtClean="0">
                <a:solidFill>
                  <a:prstClr val="black">
                    <a:tint val="75000"/>
                  </a:prstClr>
                </a:solidFill>
              </a:rPr>
              <a:pPr>
                <a:defRPr/>
              </a:pPr>
              <a:t>‹N°›</a:t>
            </a:fld>
            <a:endParaRPr lang="fr-FR" altLang="en-US">
              <a:solidFill>
                <a:prstClr val="black">
                  <a:tint val="75000"/>
                </a:prstClr>
              </a:solidFill>
            </a:endParaRPr>
          </a:p>
        </p:txBody>
      </p:sp>
      <p:pic>
        <p:nvPicPr>
          <p:cNvPr id="8" name="Imag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5338" y="6185242"/>
            <a:ext cx="573324" cy="619919"/>
          </a:xfrm>
          <a:prstGeom prst="rect">
            <a:avLst/>
          </a:prstGeom>
        </p:spPr>
      </p:pic>
    </p:spTree>
    <p:extLst>
      <p:ext uri="{BB962C8B-B14F-4D97-AF65-F5344CB8AC3E}">
        <p14:creationId xmlns:p14="http://schemas.microsoft.com/office/powerpoint/2010/main" val="3433753589"/>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Lst>
  <p:timing>
    <p:tnLst>
      <p:par>
        <p:cTn id="1" dur="indefinite" restart="never" nodeType="tmRoot"/>
      </p:par>
    </p:tnLst>
  </p:timing>
  <p:hf hdr="0" dt="0"/>
  <p:txStyles>
    <p:titleStyle>
      <a:lvl1pPr algn="ctr" defTabSz="914400" rtl="0" eaLnBrk="1" latinLnBrk="0" hangingPunct="1">
        <a:spcBef>
          <a:spcPct val="0"/>
        </a:spcBef>
        <a:buNone/>
        <a:defRPr sz="4400" b="0" i="0" u="none" kern="1200">
          <a:solidFill>
            <a:schemeClr val="accent3"/>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u="none"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openxmlformats.org/officeDocument/2006/relationships/hyperlink" Target="https://tube-action-educative.apps.education.fr/w/qMFDETfNgZY9MtGdCVqpUQ" TargetMode="External"/><Relationship Id="rId3" Type="http://schemas.microsoft.com/office/2007/relationships/media" Target="../media/media2.mp4"/><Relationship Id="rId7" Type="http://schemas.openxmlformats.org/officeDocument/2006/relationships/image" Target="../media/image3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7.png"/><Relationship Id="rId5" Type="http://schemas.openxmlformats.org/officeDocument/2006/relationships/slideLayout" Target="../slideLayouts/slideLayout8.xml"/><Relationship Id="rId4" Type="http://schemas.openxmlformats.org/officeDocument/2006/relationships/video" Target="../media/media2.mp4"/><Relationship Id="rId9" Type="http://schemas.openxmlformats.org/officeDocument/2006/relationships/hyperlink" Target="https://tube-action-educative.apps.education.fr/w/jucxQ4XNrEDnqDpFa86TLU"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casnav-ac-toulouse.netboard.me/simulation_village_23_24" TargetMode="Externa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 Id="rId4" Type="http://schemas.openxmlformats.org/officeDocument/2006/relationships/hyperlink" Target="https://www.france-education-international.fr/sources/memoire-du-belc/simulations-globales/index.html"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7"/>
          <p:cNvSpPr txBox="1">
            <a:spLocks/>
          </p:cNvSpPr>
          <p:nvPr/>
        </p:nvSpPr>
        <p:spPr>
          <a:xfrm>
            <a:off x="3563888" y="2433949"/>
            <a:ext cx="4752528" cy="1470025"/>
          </a:xfrm>
        </p:spPr>
        <p:txBody>
          <a:bodyPr>
            <a:normAutofit fontScale="82500" lnSpcReduction="20000"/>
          </a:bodyPr>
          <a:lstStyle>
            <a:lvl1pPr algn="l" defTabSz="646495" rtl="0" eaLnBrk="1" latinLnBrk="0" hangingPunct="1">
              <a:lnSpc>
                <a:spcPct val="90000"/>
              </a:lnSpc>
              <a:spcBef>
                <a:spcPct val="0"/>
              </a:spcBef>
              <a:buNone/>
              <a:defRPr sz="3111" kern="1200">
                <a:solidFill>
                  <a:schemeClr val="tx1"/>
                </a:solidFill>
                <a:latin typeface="+mj-lt"/>
                <a:ea typeface="+mj-ea"/>
                <a:cs typeface="+mj-cs"/>
              </a:defRPr>
            </a:lvl1pPr>
          </a:lstStyle>
          <a:p>
            <a:pPr algn="ctr" fontAlgn="auto">
              <a:spcAft>
                <a:spcPts val="0"/>
              </a:spcAft>
              <a:defRPr/>
            </a:pPr>
            <a:r>
              <a:rPr lang="fr-FR" sz="6000" dirty="0" smtClean="0">
                <a:solidFill>
                  <a:srgbClr val="FF0000"/>
                </a:solidFill>
              </a:rPr>
              <a:t>SIMULATIONS</a:t>
            </a:r>
            <a:br>
              <a:rPr lang="fr-FR" sz="6000" dirty="0" smtClean="0">
                <a:solidFill>
                  <a:srgbClr val="FF0000"/>
                </a:solidFill>
              </a:rPr>
            </a:br>
            <a:r>
              <a:rPr lang="fr-FR" sz="6000" dirty="0" smtClean="0">
                <a:solidFill>
                  <a:srgbClr val="FF0000"/>
                </a:solidFill>
              </a:rPr>
              <a:t>GLOBALES</a:t>
            </a:r>
            <a:br>
              <a:rPr lang="fr-FR" sz="6000" dirty="0" smtClean="0">
                <a:solidFill>
                  <a:srgbClr val="FF0000"/>
                </a:solidFill>
              </a:rPr>
            </a:br>
            <a:endParaRPr lang="fr-FR" dirty="0">
              <a:solidFill>
                <a:srgbClr val="FF0000"/>
              </a:solidFill>
            </a:endParaRPr>
          </a:p>
        </p:txBody>
      </p:sp>
      <p:pic>
        <p:nvPicPr>
          <p:cNvPr id="6" name="Picture 4"/>
          <p:cNvPicPr>
            <a:picLocks noChangeAspect="1" noChangeArrowheads="1"/>
          </p:cNvPicPr>
          <p:nvPr/>
        </p:nvPicPr>
        <p:blipFill>
          <a:blip r:embed="rId2" cstate="print"/>
          <a:srcRect/>
          <a:stretch>
            <a:fillRect/>
          </a:stretch>
        </p:blipFill>
        <p:spPr bwMode="auto">
          <a:xfrm>
            <a:off x="323528" y="665129"/>
            <a:ext cx="3096344" cy="5007666"/>
          </a:xfrm>
          <a:prstGeom prst="rect">
            <a:avLst/>
          </a:prstGeom>
          <a:noFill/>
          <a:ln w="9525">
            <a:noFill/>
            <a:miter lim="800000"/>
            <a:headEnd/>
            <a:tailEnd/>
          </a:ln>
        </p:spPr>
      </p:pic>
    </p:spTree>
    <p:extLst>
      <p:ext uri="{BB962C8B-B14F-4D97-AF65-F5344CB8AC3E}">
        <p14:creationId xmlns:p14="http://schemas.microsoft.com/office/powerpoint/2010/main" val="1452243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re 1"/>
          <p:cNvSpPr>
            <a:spLocks noGrp="1"/>
          </p:cNvSpPr>
          <p:nvPr>
            <p:ph type="title"/>
          </p:nvPr>
        </p:nvSpPr>
        <p:spPr>
          <a:xfrm>
            <a:off x="628650" y="185784"/>
            <a:ext cx="7886700" cy="529963"/>
          </a:xfrm>
        </p:spPr>
        <p:txBody>
          <a:bodyPr>
            <a:normAutofit fontScale="90000"/>
          </a:bodyPr>
          <a:lstStyle/>
          <a:p>
            <a:pPr eaLnBrk="1" hangingPunct="1"/>
            <a:r>
              <a:rPr lang="fr-FR" dirty="0" smtClean="0">
                <a:solidFill>
                  <a:srgbClr val="FF0000"/>
                </a:solidFill>
              </a:rPr>
              <a:t>Des exemples en classe</a:t>
            </a:r>
          </a:p>
        </p:txBody>
      </p:sp>
      <p:sp>
        <p:nvSpPr>
          <p:cNvPr id="4" name="Espace réservé du numéro de diapositive 3"/>
          <p:cNvSpPr>
            <a:spLocks noGrp="1"/>
          </p:cNvSpPr>
          <p:nvPr>
            <p:ph type="sldNum" sz="quarter" idx="4294967295"/>
          </p:nvPr>
        </p:nvSpPr>
        <p:spPr>
          <a:xfrm>
            <a:off x="8382000" y="6356350"/>
            <a:ext cx="762000" cy="365125"/>
          </a:xfrm>
          <a:prstGeom prst="rect">
            <a:avLst/>
          </a:prstGeom>
        </p:spPr>
        <p:txBody>
          <a:bodyPr/>
          <a:lstStyle/>
          <a:p>
            <a:pPr>
              <a:defRPr/>
            </a:pPr>
            <a:fld id="{C34D4CFD-923C-4DD2-8D84-4C02ED6DD859}" type="slidenum">
              <a:rPr lang="fr-FR"/>
              <a:pPr>
                <a:defRPr/>
              </a:pPr>
              <a:t>10</a:t>
            </a:fld>
            <a:endParaRPr lang="fr-FR"/>
          </a:p>
        </p:txBody>
      </p:sp>
      <p:sp>
        <p:nvSpPr>
          <p:cNvPr id="2" name="Sous-titre 1"/>
          <p:cNvSpPr>
            <a:spLocks noGrp="1"/>
          </p:cNvSpPr>
          <p:nvPr>
            <p:ph type="subTitle" idx="1"/>
          </p:nvPr>
        </p:nvSpPr>
        <p:spPr/>
        <p:txBody>
          <a:bodyPr>
            <a:normAutofit/>
          </a:bodyPr>
          <a:lstStyle/>
          <a:p>
            <a:pPr algn="ctr"/>
            <a:r>
              <a:rPr lang="fr-FR" sz="3200" dirty="0" smtClean="0">
                <a:solidFill>
                  <a:schemeClr val="bg2">
                    <a:lumMod val="50000"/>
                  </a:schemeClr>
                </a:solidFill>
              </a:rPr>
              <a:t>Simulation globale :  l’île</a:t>
            </a:r>
          </a:p>
          <a:p>
            <a:pPr algn="ctr"/>
            <a:endParaRPr lang="fr-FR" sz="3200" dirty="0">
              <a:solidFill>
                <a:schemeClr val="bg2">
                  <a:lumMod val="50000"/>
                </a:schemeClr>
              </a:solidFill>
            </a:endParaRPr>
          </a:p>
          <a:p>
            <a:pPr algn="ctr"/>
            <a:r>
              <a:rPr lang="fr-FR" sz="3200" dirty="0" smtClean="0">
                <a:solidFill>
                  <a:schemeClr val="bg2">
                    <a:lumMod val="50000"/>
                  </a:schemeClr>
                </a:solidFill>
              </a:rPr>
              <a:t>Classe de CP/CE1 </a:t>
            </a:r>
          </a:p>
          <a:p>
            <a:pPr algn="ctr"/>
            <a:endParaRPr lang="fr-FR" sz="3200" dirty="0">
              <a:solidFill>
                <a:schemeClr val="bg2">
                  <a:lumMod val="50000"/>
                </a:schemeClr>
              </a:solidFill>
            </a:endParaRPr>
          </a:p>
          <a:p>
            <a:pPr algn="ctr"/>
            <a:r>
              <a:rPr lang="fr-FR" sz="3200" dirty="0" smtClean="0">
                <a:solidFill>
                  <a:schemeClr val="bg2">
                    <a:lumMod val="50000"/>
                  </a:schemeClr>
                </a:solidFill>
              </a:rPr>
              <a:t>Menée en </a:t>
            </a:r>
            <a:r>
              <a:rPr lang="fr-FR" sz="3200" dirty="0" err="1" smtClean="0">
                <a:solidFill>
                  <a:schemeClr val="bg2">
                    <a:lumMod val="50000"/>
                  </a:schemeClr>
                </a:solidFill>
              </a:rPr>
              <a:t>co</a:t>
            </a:r>
            <a:r>
              <a:rPr lang="fr-FR" sz="3200" dirty="0" smtClean="0">
                <a:solidFill>
                  <a:schemeClr val="bg2">
                    <a:lumMod val="50000"/>
                  </a:schemeClr>
                </a:solidFill>
              </a:rPr>
              <a:t>-enseignement</a:t>
            </a:r>
          </a:p>
          <a:p>
            <a:pPr algn="ctr"/>
            <a:r>
              <a:rPr lang="fr-FR" sz="3200" dirty="0" smtClean="0">
                <a:solidFill>
                  <a:schemeClr val="bg2">
                    <a:lumMod val="50000"/>
                  </a:schemeClr>
                </a:solidFill>
              </a:rPr>
              <a:t>par Sandrine </a:t>
            </a:r>
            <a:r>
              <a:rPr lang="fr-FR" sz="3200" dirty="0" err="1" smtClean="0">
                <a:solidFill>
                  <a:schemeClr val="bg2">
                    <a:lumMod val="50000"/>
                  </a:schemeClr>
                </a:solidFill>
              </a:rPr>
              <a:t>Moulié</a:t>
            </a:r>
            <a:r>
              <a:rPr lang="fr-FR" sz="3200" dirty="0" smtClean="0">
                <a:solidFill>
                  <a:schemeClr val="bg2">
                    <a:lumMod val="50000"/>
                  </a:schemeClr>
                </a:solidFill>
              </a:rPr>
              <a:t>, enseignante EFIV</a:t>
            </a:r>
          </a:p>
          <a:p>
            <a:pPr algn="ctr"/>
            <a:r>
              <a:rPr lang="fr-FR" sz="3200" dirty="0" smtClean="0">
                <a:solidFill>
                  <a:schemeClr val="bg2">
                    <a:lumMod val="50000"/>
                  </a:schemeClr>
                </a:solidFill>
              </a:rPr>
              <a:t>et l’enseignante de la classe</a:t>
            </a:r>
          </a:p>
        </p:txBody>
      </p:sp>
    </p:spTree>
    <p:extLst>
      <p:ext uri="{BB962C8B-B14F-4D97-AF65-F5344CB8AC3E}">
        <p14:creationId xmlns:p14="http://schemas.microsoft.com/office/powerpoint/2010/main" val="2357930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2" cstate="print">
            <a:extLst>
              <a:ext uri="{28A0092B-C50C-407E-A947-70E740481C1C}">
                <a14:useLocalDpi xmlns:a14="http://schemas.microsoft.com/office/drawing/2010/main" val="0"/>
              </a:ext>
            </a:extLst>
          </a:blip>
          <a:srcRect t="10333" b="9414"/>
          <a:stretch/>
        </p:blipFill>
        <p:spPr>
          <a:xfrm>
            <a:off x="-1196" y="188640"/>
            <a:ext cx="6221024" cy="3744416"/>
          </a:xfrm>
          <a:prstGeom prst="rect">
            <a:avLst/>
          </a:prstGeom>
        </p:spPr>
      </p:pic>
      <p:pic>
        <p:nvPicPr>
          <p:cNvPr id="9" name="Image 8"/>
          <p:cNvPicPr>
            <a:picLocks noChangeAspect="1"/>
          </p:cNvPicPr>
          <p:nvPr/>
        </p:nvPicPr>
        <p:blipFill rotWithShape="1">
          <a:blip r:embed="rId3" cstate="print">
            <a:extLst>
              <a:ext uri="{28A0092B-C50C-407E-A947-70E740481C1C}">
                <a14:useLocalDpi xmlns:a14="http://schemas.microsoft.com/office/drawing/2010/main" val="0"/>
              </a:ext>
            </a:extLst>
          </a:blip>
          <a:srcRect l="29788" t="9333" r="10939" b="12970"/>
          <a:stretch/>
        </p:blipFill>
        <p:spPr>
          <a:xfrm>
            <a:off x="5220072" y="3093938"/>
            <a:ext cx="4032809" cy="3964771"/>
          </a:xfrm>
          <a:prstGeom prst="rect">
            <a:avLst/>
          </a:prstGeom>
        </p:spPr>
      </p:pic>
    </p:spTree>
    <p:extLst>
      <p:ext uri="{BB962C8B-B14F-4D97-AF65-F5344CB8AC3E}">
        <p14:creationId xmlns:p14="http://schemas.microsoft.com/office/powerpoint/2010/main" val="7912818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395536" y="188639"/>
            <a:ext cx="8062664" cy="6046997"/>
          </a:xfrm>
          <a:prstGeom prst="rect">
            <a:avLst/>
          </a:prstGeom>
        </p:spPr>
      </p:pic>
      <p:sp>
        <p:nvSpPr>
          <p:cNvPr id="2" name="Espace réservé du contenu 1"/>
          <p:cNvSpPr>
            <a:spLocks noGrp="1"/>
          </p:cNvSpPr>
          <p:nvPr>
            <p:ph sz="quarter" idx="13"/>
          </p:nvPr>
        </p:nvSpPr>
        <p:spPr/>
        <p:txBody>
          <a:bodyPr/>
          <a:lstStyle/>
          <a:p>
            <a:endParaRPr lang="fr-FR"/>
          </a:p>
        </p:txBody>
      </p:sp>
    </p:spTree>
    <p:extLst>
      <p:ext uri="{BB962C8B-B14F-4D97-AF65-F5344CB8AC3E}">
        <p14:creationId xmlns:p14="http://schemas.microsoft.com/office/powerpoint/2010/main" val="42360516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l="6389" t="19630" r="926" b="9486"/>
          <a:stretch/>
        </p:blipFill>
        <p:spPr>
          <a:xfrm rot="10800000">
            <a:off x="99255" y="188640"/>
            <a:ext cx="9415386" cy="5400600"/>
          </a:xfrm>
          <a:prstGeom prst="rect">
            <a:avLst/>
          </a:prstGeom>
        </p:spPr>
      </p:pic>
      <p:sp>
        <p:nvSpPr>
          <p:cNvPr id="2" name="Espace réservé du contenu 1"/>
          <p:cNvSpPr>
            <a:spLocks noGrp="1"/>
          </p:cNvSpPr>
          <p:nvPr>
            <p:ph sz="quarter" idx="13"/>
          </p:nvPr>
        </p:nvSpPr>
        <p:spPr/>
        <p:txBody>
          <a:bodyPr/>
          <a:lstStyle/>
          <a:p>
            <a:endParaRPr lang="fr-FR"/>
          </a:p>
        </p:txBody>
      </p:sp>
    </p:spTree>
    <p:extLst>
      <p:ext uri="{BB962C8B-B14F-4D97-AF65-F5344CB8AC3E}">
        <p14:creationId xmlns:p14="http://schemas.microsoft.com/office/powerpoint/2010/main" val="39379533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rotWithShape="1">
          <a:blip r:embed="rId2" cstate="print">
            <a:extLst>
              <a:ext uri="{28A0092B-C50C-407E-A947-70E740481C1C}">
                <a14:useLocalDpi xmlns:a14="http://schemas.microsoft.com/office/drawing/2010/main" val="0"/>
              </a:ext>
            </a:extLst>
          </a:blip>
          <a:srcRect l="30060" r="2545"/>
          <a:stretch/>
        </p:blipFill>
        <p:spPr>
          <a:xfrm rot="5400000">
            <a:off x="4319986" y="-30836"/>
            <a:ext cx="4466488" cy="4970572"/>
          </a:xfrm>
          <a:prstGeom prst="rect">
            <a:avLst/>
          </a:prstGeom>
        </p:spPr>
      </p:pic>
      <p:pic>
        <p:nvPicPr>
          <p:cNvPr id="8" name="Image 7"/>
          <p:cNvPicPr>
            <a:picLocks noChangeAspect="1"/>
          </p:cNvPicPr>
          <p:nvPr/>
        </p:nvPicPr>
        <p:blipFill rotWithShape="1">
          <a:blip r:embed="rId3" cstate="print">
            <a:extLst>
              <a:ext uri="{28A0092B-C50C-407E-A947-70E740481C1C}">
                <a14:useLocalDpi xmlns:a14="http://schemas.microsoft.com/office/drawing/2010/main" val="0"/>
              </a:ext>
            </a:extLst>
          </a:blip>
          <a:srcRect l="4762"/>
          <a:stretch/>
        </p:blipFill>
        <p:spPr>
          <a:xfrm rot="5400000">
            <a:off x="-514454" y="525638"/>
            <a:ext cx="4898572" cy="3857625"/>
          </a:xfrm>
          <a:prstGeom prst="rect">
            <a:avLst/>
          </a:prstGeom>
        </p:spPr>
      </p:pic>
    </p:spTree>
    <p:extLst>
      <p:ext uri="{BB962C8B-B14F-4D97-AF65-F5344CB8AC3E}">
        <p14:creationId xmlns:p14="http://schemas.microsoft.com/office/powerpoint/2010/main" val="7639544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sz="quarter" idx="13"/>
          </p:nvPr>
        </p:nvPicPr>
        <p:blipFill>
          <a:blip r:embed="rId2"/>
          <a:stretch>
            <a:fillRect/>
          </a:stretch>
        </p:blipFill>
        <p:spPr>
          <a:xfrm>
            <a:off x="1475656" y="-1467544"/>
            <a:ext cx="7128792" cy="9493798"/>
          </a:xfrm>
          <a:prstGeom prst="rect">
            <a:avLst/>
          </a:prstGeom>
        </p:spPr>
      </p:pic>
    </p:spTree>
    <p:extLst>
      <p:ext uri="{BB962C8B-B14F-4D97-AF65-F5344CB8AC3E}">
        <p14:creationId xmlns:p14="http://schemas.microsoft.com/office/powerpoint/2010/main" val="10352457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sz="quarter" idx="13"/>
          </p:nvPr>
        </p:nvPicPr>
        <p:blipFill>
          <a:blip r:embed="rId2"/>
          <a:stretch>
            <a:fillRect/>
          </a:stretch>
        </p:blipFill>
        <p:spPr>
          <a:xfrm>
            <a:off x="1979712" y="-243408"/>
            <a:ext cx="5400600" cy="7200802"/>
          </a:xfrm>
          <a:prstGeom prst="rect">
            <a:avLst/>
          </a:prstGeom>
        </p:spPr>
      </p:pic>
    </p:spTree>
    <p:extLst>
      <p:ext uri="{BB962C8B-B14F-4D97-AF65-F5344CB8AC3E}">
        <p14:creationId xmlns:p14="http://schemas.microsoft.com/office/powerpoint/2010/main" val="2945125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9297" y="-27005"/>
            <a:ext cx="4516628" cy="3383997"/>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5856" y="2270026"/>
            <a:ext cx="6117298" cy="4587974"/>
          </a:xfrm>
          <a:prstGeom prst="rect">
            <a:avLst/>
          </a:prstGeom>
        </p:spPr>
      </p:pic>
    </p:spTree>
    <p:extLst>
      <p:ext uri="{BB962C8B-B14F-4D97-AF65-F5344CB8AC3E}">
        <p14:creationId xmlns:p14="http://schemas.microsoft.com/office/powerpoint/2010/main" val="26735844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2124" y="287788"/>
            <a:ext cx="7773338" cy="1197133"/>
          </a:xfrm>
        </p:spPr>
        <p:txBody>
          <a:bodyPr>
            <a:normAutofit fontScale="90000"/>
          </a:bodyPr>
          <a:lstStyle/>
          <a:p>
            <a:r>
              <a:rPr lang="fr-FR" b="1" dirty="0" smtClean="0">
                <a:solidFill>
                  <a:schemeClr val="accent1"/>
                </a:solidFill>
              </a:rPr>
              <a:t>Au delà du </a:t>
            </a:r>
            <a:r>
              <a:rPr lang="fr-FR" b="1" dirty="0" err="1" smtClean="0">
                <a:solidFill>
                  <a:schemeClr val="accent1"/>
                </a:solidFill>
              </a:rPr>
              <a:t>co</a:t>
            </a:r>
            <a:r>
              <a:rPr lang="fr-FR" b="1" dirty="0" smtClean="0">
                <a:solidFill>
                  <a:schemeClr val="accent1"/>
                </a:solidFill>
              </a:rPr>
              <a:t>-enseignement, </a:t>
            </a:r>
            <a:br>
              <a:rPr lang="fr-FR" b="1" dirty="0" smtClean="0">
                <a:solidFill>
                  <a:schemeClr val="accent1"/>
                </a:solidFill>
              </a:rPr>
            </a:br>
            <a:r>
              <a:rPr lang="fr-FR" b="1" dirty="0" smtClean="0">
                <a:solidFill>
                  <a:schemeClr val="accent1"/>
                </a:solidFill>
              </a:rPr>
              <a:t>un partenariat engagé </a:t>
            </a:r>
            <a:br>
              <a:rPr lang="fr-FR" b="1" dirty="0" smtClean="0">
                <a:solidFill>
                  <a:schemeClr val="accent1"/>
                </a:solidFill>
              </a:rPr>
            </a:br>
            <a:r>
              <a:rPr lang="fr-FR" b="1" dirty="0" smtClean="0">
                <a:solidFill>
                  <a:schemeClr val="accent1"/>
                </a:solidFill>
              </a:rPr>
              <a:t>pour renforcer l’inclusion</a:t>
            </a:r>
            <a:endParaRPr lang="fr-FR" b="1" dirty="0">
              <a:solidFill>
                <a:schemeClr val="accent1"/>
              </a:solidFill>
            </a:endParaRPr>
          </a:p>
        </p:txBody>
      </p:sp>
      <p:pic>
        <p:nvPicPr>
          <p:cNvPr id="4" name="Espace réservé du contenu 3"/>
          <p:cNvPicPr>
            <a:picLocks noGrp="1" noChangeAspect="1"/>
          </p:cNvPicPr>
          <p:nvPr>
            <p:ph sz="quarter" idx="13"/>
          </p:nvPr>
        </p:nvPicPr>
        <p:blipFill>
          <a:blip r:embed="rId2"/>
          <a:stretch>
            <a:fillRect/>
          </a:stretch>
        </p:blipFill>
        <p:spPr>
          <a:xfrm>
            <a:off x="1" y="857251"/>
            <a:ext cx="743156" cy="990488"/>
          </a:xfrm>
          <a:prstGeom prst="rect">
            <a:avLst/>
          </a:prstGeom>
        </p:spPr>
      </p:pic>
      <p:pic>
        <p:nvPicPr>
          <p:cNvPr id="5" name="Image 4"/>
          <p:cNvPicPr>
            <a:picLocks noChangeAspect="1"/>
          </p:cNvPicPr>
          <p:nvPr/>
        </p:nvPicPr>
        <p:blipFill>
          <a:blip r:embed="rId3"/>
          <a:stretch>
            <a:fillRect/>
          </a:stretch>
        </p:blipFill>
        <p:spPr>
          <a:xfrm>
            <a:off x="7989050" y="4460817"/>
            <a:ext cx="1154950" cy="1539933"/>
          </a:xfrm>
          <a:prstGeom prst="rect">
            <a:avLst/>
          </a:prstGeom>
        </p:spPr>
      </p:pic>
      <p:pic>
        <p:nvPicPr>
          <p:cNvPr id="6" name="Image 5"/>
          <p:cNvPicPr>
            <a:picLocks noChangeAspect="1"/>
          </p:cNvPicPr>
          <p:nvPr/>
        </p:nvPicPr>
        <p:blipFill>
          <a:blip r:embed="rId4"/>
          <a:stretch>
            <a:fillRect/>
          </a:stretch>
        </p:blipFill>
        <p:spPr>
          <a:xfrm>
            <a:off x="1238242" y="4913730"/>
            <a:ext cx="1219077" cy="914308"/>
          </a:xfrm>
          <a:prstGeom prst="rect">
            <a:avLst/>
          </a:prstGeom>
        </p:spPr>
      </p:pic>
      <p:pic>
        <p:nvPicPr>
          <p:cNvPr id="7" name="Image 6"/>
          <p:cNvPicPr>
            <a:picLocks noChangeAspect="1"/>
          </p:cNvPicPr>
          <p:nvPr/>
        </p:nvPicPr>
        <p:blipFill>
          <a:blip r:embed="rId5"/>
          <a:stretch>
            <a:fillRect/>
          </a:stretch>
        </p:blipFill>
        <p:spPr>
          <a:xfrm>
            <a:off x="1199388" y="4159564"/>
            <a:ext cx="1296785" cy="728963"/>
          </a:xfrm>
          <a:prstGeom prst="rect">
            <a:avLst/>
          </a:prstGeom>
        </p:spPr>
      </p:pic>
      <p:pic>
        <p:nvPicPr>
          <p:cNvPr id="8" name="Image 7"/>
          <p:cNvPicPr>
            <a:picLocks noChangeAspect="1"/>
          </p:cNvPicPr>
          <p:nvPr/>
        </p:nvPicPr>
        <p:blipFill rotWithShape="1">
          <a:blip r:embed="rId6"/>
          <a:srcRect l="26576" r="29307"/>
          <a:stretch/>
        </p:blipFill>
        <p:spPr>
          <a:xfrm>
            <a:off x="7586923" y="857251"/>
            <a:ext cx="1557078" cy="1778474"/>
          </a:xfrm>
          <a:prstGeom prst="rect">
            <a:avLst/>
          </a:prstGeom>
        </p:spPr>
      </p:pic>
      <p:pic>
        <p:nvPicPr>
          <p:cNvPr id="10" name="Image 9"/>
          <p:cNvPicPr>
            <a:picLocks noChangeAspect="1"/>
          </p:cNvPicPr>
          <p:nvPr/>
        </p:nvPicPr>
        <p:blipFill>
          <a:blip r:embed="rId7"/>
          <a:stretch>
            <a:fillRect/>
          </a:stretch>
        </p:blipFill>
        <p:spPr>
          <a:xfrm>
            <a:off x="137468" y="2032492"/>
            <a:ext cx="3614549" cy="2068481"/>
          </a:xfrm>
          <a:prstGeom prst="rect">
            <a:avLst/>
          </a:prstGeom>
        </p:spPr>
      </p:pic>
      <p:pic>
        <p:nvPicPr>
          <p:cNvPr id="11" name="Imag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25626" y="2535484"/>
            <a:ext cx="2011940" cy="1508955"/>
          </a:xfrm>
          <a:prstGeom prst="rect">
            <a:avLst/>
          </a:prstGeom>
        </p:spPr>
      </p:pic>
      <p:pic>
        <p:nvPicPr>
          <p:cNvPr id="12" name="Imag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3522226" y="3416842"/>
            <a:ext cx="2233190" cy="1674893"/>
          </a:xfrm>
          <a:prstGeom prst="rect">
            <a:avLst/>
          </a:prstGeom>
        </p:spPr>
      </p:pic>
    </p:spTree>
    <p:extLst>
      <p:ext uri="{BB962C8B-B14F-4D97-AF65-F5344CB8AC3E}">
        <p14:creationId xmlns:p14="http://schemas.microsoft.com/office/powerpoint/2010/main" val="5056588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re 1"/>
          <p:cNvSpPr>
            <a:spLocks noGrp="1"/>
          </p:cNvSpPr>
          <p:nvPr>
            <p:ph type="title"/>
          </p:nvPr>
        </p:nvSpPr>
        <p:spPr>
          <a:xfrm>
            <a:off x="495300" y="0"/>
            <a:ext cx="7886700" cy="529963"/>
          </a:xfrm>
        </p:spPr>
        <p:txBody>
          <a:bodyPr>
            <a:normAutofit fontScale="90000"/>
          </a:bodyPr>
          <a:lstStyle/>
          <a:p>
            <a:pPr eaLnBrk="1" hangingPunct="1"/>
            <a:r>
              <a:rPr lang="fr-FR" dirty="0" smtClean="0">
                <a:solidFill>
                  <a:srgbClr val="FF0000"/>
                </a:solidFill>
              </a:rPr>
              <a:t>Des exemples en classe</a:t>
            </a:r>
          </a:p>
        </p:txBody>
      </p:sp>
      <p:sp>
        <p:nvSpPr>
          <p:cNvPr id="4" name="Espace réservé du numéro de diapositive 3"/>
          <p:cNvSpPr>
            <a:spLocks noGrp="1"/>
          </p:cNvSpPr>
          <p:nvPr>
            <p:ph type="sldNum" sz="quarter" idx="4294967295"/>
          </p:nvPr>
        </p:nvSpPr>
        <p:spPr>
          <a:xfrm>
            <a:off x="8382000" y="6356350"/>
            <a:ext cx="762000" cy="365125"/>
          </a:xfrm>
          <a:prstGeom prst="rect">
            <a:avLst/>
          </a:prstGeom>
        </p:spPr>
        <p:txBody>
          <a:bodyPr/>
          <a:lstStyle/>
          <a:p>
            <a:pPr>
              <a:defRPr/>
            </a:pPr>
            <a:fld id="{C34D4CFD-923C-4DD2-8D84-4C02ED6DD859}" type="slidenum">
              <a:rPr lang="fr-FR"/>
              <a:pPr>
                <a:defRPr/>
              </a:pPr>
              <a:t>19</a:t>
            </a:fld>
            <a:endParaRPr lang="fr-FR"/>
          </a:p>
        </p:txBody>
      </p:sp>
      <p:pic>
        <p:nvPicPr>
          <p:cNvPr id="6" name="Image 5"/>
          <p:cNvPicPr>
            <a:picLocks noChangeAspect="1"/>
          </p:cNvPicPr>
          <p:nvPr/>
        </p:nvPicPr>
        <p:blipFill>
          <a:blip r:embed="rId2"/>
          <a:stretch>
            <a:fillRect/>
          </a:stretch>
        </p:blipFill>
        <p:spPr>
          <a:xfrm>
            <a:off x="-2511" y="529963"/>
            <a:ext cx="4644086" cy="3586663"/>
          </a:xfrm>
          <a:prstGeom prst="rect">
            <a:avLst/>
          </a:prstGeom>
        </p:spPr>
      </p:pic>
      <p:pic>
        <p:nvPicPr>
          <p:cNvPr id="5" name="Image 4"/>
          <p:cNvPicPr>
            <a:picLocks noChangeAspect="1"/>
          </p:cNvPicPr>
          <p:nvPr/>
        </p:nvPicPr>
        <p:blipFill>
          <a:blip r:embed="rId3"/>
          <a:stretch>
            <a:fillRect/>
          </a:stretch>
        </p:blipFill>
        <p:spPr>
          <a:xfrm>
            <a:off x="3886028" y="3640061"/>
            <a:ext cx="5234514" cy="3217939"/>
          </a:xfrm>
          <a:prstGeom prst="rect">
            <a:avLst/>
          </a:prstGeom>
        </p:spPr>
      </p:pic>
    </p:spTree>
    <p:extLst>
      <p:ext uri="{BB962C8B-B14F-4D97-AF65-F5344CB8AC3E}">
        <p14:creationId xmlns:p14="http://schemas.microsoft.com/office/powerpoint/2010/main" val="41659450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Content Placeholder 2"/>
          <p:cNvSpPr>
            <a:spLocks noGrp="1"/>
          </p:cNvSpPr>
          <p:nvPr>
            <p:ph type="subTitle" idx="1"/>
          </p:nvPr>
        </p:nvSpPr>
        <p:spPr>
          <a:xfrm>
            <a:off x="529162" y="620688"/>
            <a:ext cx="8229600" cy="5112568"/>
          </a:xfrm>
        </p:spPr>
        <p:txBody>
          <a:bodyPr>
            <a:normAutofit/>
          </a:bodyPr>
          <a:lstStyle/>
          <a:p>
            <a:pPr marL="274320" indent="-274320" algn="just" eaLnBrk="1" fontAlgn="auto" hangingPunct="1">
              <a:spcAft>
                <a:spcPts val="0"/>
              </a:spcAft>
              <a:buClr>
                <a:schemeClr val="accent3"/>
              </a:buClr>
              <a:buFontTx/>
              <a:buNone/>
              <a:defRPr/>
            </a:pPr>
            <a:r>
              <a:rPr lang="fr-FR" sz="3600" i="1" dirty="0" smtClean="0"/>
              <a:t>« Décrire le monde, raconter la vie et vivre la comédie des relations humaines, tel est le pari pédagogique des simulations. C’est l’ampleur de cette ambition qui explique le terme de "global" ».</a:t>
            </a:r>
          </a:p>
          <a:p>
            <a:pPr marL="274320" indent="-274320" algn="just" eaLnBrk="1" fontAlgn="auto" hangingPunct="1">
              <a:spcAft>
                <a:spcPts val="0"/>
              </a:spcAft>
              <a:buClr>
                <a:schemeClr val="accent3"/>
              </a:buClr>
              <a:buFontTx/>
              <a:buNone/>
              <a:defRPr/>
            </a:pPr>
            <a:endParaRPr lang="fr-FR" sz="3600" i="1" dirty="0" smtClean="0"/>
          </a:p>
          <a:p>
            <a:pPr marL="274320" indent="-274320" algn="r" eaLnBrk="1" fontAlgn="auto" hangingPunct="1">
              <a:spcAft>
                <a:spcPts val="0"/>
              </a:spcAft>
              <a:buClr>
                <a:schemeClr val="accent3"/>
              </a:buClr>
              <a:buFontTx/>
              <a:buNone/>
              <a:defRPr/>
            </a:pPr>
            <a:r>
              <a:rPr lang="fr-FR" sz="3600" dirty="0" smtClean="0"/>
              <a:t> Francis </a:t>
            </a:r>
            <a:r>
              <a:rPr lang="fr-FR" sz="3600" dirty="0" err="1" smtClean="0"/>
              <a:t>Debyser</a:t>
            </a:r>
            <a:r>
              <a:rPr lang="fr-FR" sz="3600" dirty="0" smtClean="0"/>
              <a:t>, </a:t>
            </a:r>
            <a:r>
              <a:rPr lang="fr-FR" sz="3600" i="1" dirty="0" smtClean="0"/>
              <a:t>L'immeuble</a:t>
            </a:r>
            <a:r>
              <a:rPr lang="fr-FR" sz="3600" dirty="0" smtClean="0"/>
              <a:t>, </a:t>
            </a:r>
          </a:p>
          <a:p>
            <a:pPr marL="274320" indent="-274320" algn="ctr" eaLnBrk="1" fontAlgn="auto" hangingPunct="1">
              <a:spcAft>
                <a:spcPts val="0"/>
              </a:spcAft>
              <a:buClr>
                <a:schemeClr val="accent3"/>
              </a:buClr>
              <a:buFontTx/>
              <a:buNone/>
              <a:defRPr/>
            </a:pPr>
            <a:r>
              <a:rPr lang="fr-FR" sz="2000" dirty="0" smtClean="0"/>
              <a:t>Hachette FLE/CIEP, 1996, préface</a:t>
            </a:r>
            <a:r>
              <a:rPr lang="fr-FR" sz="3600" dirty="0" smtClean="0"/>
              <a:t>.</a:t>
            </a:r>
          </a:p>
          <a:p>
            <a:pPr marL="274320" indent="-274320" eaLnBrk="1" fontAlgn="auto" hangingPunct="1">
              <a:spcAft>
                <a:spcPts val="0"/>
              </a:spcAft>
              <a:buClr>
                <a:schemeClr val="accent3"/>
              </a:buClr>
              <a:buFont typeface="Wingdings 2"/>
              <a:buChar char=""/>
              <a:defRPr/>
            </a:pPr>
            <a:endParaRPr lang="fr-FR" dirty="0" smtClean="0"/>
          </a:p>
        </p:txBody>
      </p:sp>
      <p:sp>
        <p:nvSpPr>
          <p:cNvPr id="2" name="Titre 1"/>
          <p:cNvSpPr>
            <a:spLocks noGrp="1"/>
          </p:cNvSpPr>
          <p:nvPr>
            <p:ph type="title"/>
          </p:nvPr>
        </p:nvSpPr>
        <p:spPr/>
        <p:txBody>
          <a:bodyPr>
            <a:normAutofit fontScale="90000"/>
          </a:bodyPr>
          <a:lstStyle/>
          <a:p>
            <a:r>
              <a:rPr lang="fr-FR" sz="3200" dirty="0" smtClean="0">
                <a:solidFill>
                  <a:srgbClr val="FF0000"/>
                </a:solidFill>
                <a:latin typeface="+mn-lt"/>
              </a:rPr>
              <a:t>Quelques définitions</a:t>
            </a:r>
            <a:endParaRPr lang="fr-FR" sz="3200" dirty="0">
              <a:solidFill>
                <a:srgbClr val="FF0000"/>
              </a:solidFill>
              <a:latin typeface="+mn-lt"/>
            </a:endParaRPr>
          </a:p>
        </p:txBody>
      </p:sp>
      <p:sp>
        <p:nvSpPr>
          <p:cNvPr id="4" name="Espace réservé du numéro de diapositive 3"/>
          <p:cNvSpPr>
            <a:spLocks noGrp="1"/>
          </p:cNvSpPr>
          <p:nvPr>
            <p:ph type="sldNum" sz="quarter" idx="4294967295"/>
          </p:nvPr>
        </p:nvSpPr>
        <p:spPr>
          <a:xfrm>
            <a:off x="8382000" y="6356350"/>
            <a:ext cx="762000" cy="365125"/>
          </a:xfrm>
          <a:prstGeom prst="rect">
            <a:avLst/>
          </a:prstGeom>
        </p:spPr>
        <p:txBody>
          <a:bodyPr/>
          <a:lstStyle/>
          <a:p>
            <a:pPr>
              <a:defRPr/>
            </a:pPr>
            <a:fld id="{CCBBE8D2-1726-4E10-AB92-AB98F49779FB}" type="slidenum">
              <a:rPr lang="fr-FR"/>
              <a:pPr>
                <a:defRPr/>
              </a:pPr>
              <a:t>2</a:t>
            </a:fld>
            <a:endParaRPr lang="fr-FR"/>
          </a:p>
        </p:txBody>
      </p:sp>
      <p:pic>
        <p:nvPicPr>
          <p:cNvPr id="2050" name="Picture 2" descr="Amazon.fr - L'Immeuble - Debyser, F. - Liv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26" y="3444818"/>
            <a:ext cx="2642266" cy="31649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re 1"/>
          <p:cNvSpPr>
            <a:spLocks noGrp="1"/>
          </p:cNvSpPr>
          <p:nvPr>
            <p:ph type="title"/>
          </p:nvPr>
        </p:nvSpPr>
        <p:spPr>
          <a:xfrm>
            <a:off x="510726" y="260648"/>
            <a:ext cx="7886700" cy="529963"/>
          </a:xfrm>
        </p:spPr>
        <p:txBody>
          <a:bodyPr>
            <a:normAutofit fontScale="90000"/>
          </a:bodyPr>
          <a:lstStyle/>
          <a:p>
            <a:pPr eaLnBrk="1" hangingPunct="1"/>
            <a:r>
              <a:rPr lang="fr-FR" dirty="0" smtClean="0">
                <a:solidFill>
                  <a:srgbClr val="FF0000"/>
                </a:solidFill>
              </a:rPr>
              <a:t>Des exemples en classe</a:t>
            </a:r>
            <a:br>
              <a:rPr lang="fr-FR" dirty="0" smtClean="0">
                <a:solidFill>
                  <a:srgbClr val="FF0000"/>
                </a:solidFill>
              </a:rPr>
            </a:br>
            <a:r>
              <a:rPr lang="fr-FR" dirty="0">
                <a:solidFill>
                  <a:srgbClr val="FF0000"/>
                </a:solidFill>
              </a:rPr>
              <a:t>E</a:t>
            </a:r>
            <a:r>
              <a:rPr lang="fr-FR" dirty="0" smtClean="0">
                <a:solidFill>
                  <a:srgbClr val="FF0000"/>
                </a:solidFill>
              </a:rPr>
              <a:t>lèves de A2 primaire en Tunisie : le village</a:t>
            </a:r>
          </a:p>
        </p:txBody>
      </p:sp>
      <p:sp>
        <p:nvSpPr>
          <p:cNvPr id="4" name="Espace réservé du numéro de diapositive 3"/>
          <p:cNvSpPr>
            <a:spLocks noGrp="1"/>
          </p:cNvSpPr>
          <p:nvPr>
            <p:ph type="sldNum" sz="quarter" idx="4294967295"/>
          </p:nvPr>
        </p:nvSpPr>
        <p:spPr>
          <a:xfrm>
            <a:off x="8382000" y="6356350"/>
            <a:ext cx="762000" cy="365125"/>
          </a:xfrm>
          <a:prstGeom prst="rect">
            <a:avLst/>
          </a:prstGeom>
        </p:spPr>
        <p:txBody>
          <a:bodyPr/>
          <a:lstStyle/>
          <a:p>
            <a:pPr>
              <a:defRPr/>
            </a:pPr>
            <a:fld id="{C34D4CFD-923C-4DD2-8D84-4C02ED6DD859}" type="slidenum">
              <a:rPr lang="fr-FR"/>
              <a:pPr>
                <a:defRPr/>
              </a:pPr>
              <a:t>20</a:t>
            </a:fld>
            <a:endParaRPr lang="fr-F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3449" y="1844824"/>
            <a:ext cx="5165867" cy="3874400"/>
          </a:xfrm>
          <a:prstGeom prst="rect">
            <a:avLst/>
          </a:prstGeom>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24744"/>
            <a:ext cx="4062727" cy="3047045"/>
          </a:xfrm>
          <a:prstGeom prst="rect">
            <a:avLst/>
          </a:prstGeom>
        </p:spPr>
      </p:pic>
      <p:pic>
        <p:nvPicPr>
          <p:cNvPr id="3" name="Image 2"/>
          <p:cNvPicPr>
            <a:picLocks noChangeAspect="1"/>
          </p:cNvPicPr>
          <p:nvPr/>
        </p:nvPicPr>
        <p:blipFill>
          <a:blip r:embed="rId4"/>
          <a:stretch>
            <a:fillRect/>
          </a:stretch>
        </p:blipFill>
        <p:spPr>
          <a:xfrm>
            <a:off x="251520" y="3669807"/>
            <a:ext cx="3276872" cy="3051668"/>
          </a:xfrm>
          <a:prstGeom prst="rect">
            <a:avLst/>
          </a:prstGeom>
        </p:spPr>
      </p:pic>
    </p:spTree>
    <p:extLst>
      <p:ext uri="{BB962C8B-B14F-4D97-AF65-F5344CB8AC3E}">
        <p14:creationId xmlns:p14="http://schemas.microsoft.com/office/powerpoint/2010/main" val="36498400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re 1"/>
          <p:cNvSpPr>
            <a:spLocks noGrp="1"/>
          </p:cNvSpPr>
          <p:nvPr>
            <p:ph type="title"/>
          </p:nvPr>
        </p:nvSpPr>
        <p:spPr>
          <a:xfrm>
            <a:off x="510726" y="260648"/>
            <a:ext cx="7886700" cy="529963"/>
          </a:xfrm>
        </p:spPr>
        <p:txBody>
          <a:bodyPr>
            <a:normAutofit fontScale="90000"/>
          </a:bodyPr>
          <a:lstStyle/>
          <a:p>
            <a:pPr eaLnBrk="1" hangingPunct="1"/>
            <a:r>
              <a:rPr lang="fr-FR" dirty="0" smtClean="0">
                <a:solidFill>
                  <a:srgbClr val="FF0000"/>
                </a:solidFill>
              </a:rPr>
              <a:t>Des exemples en classe</a:t>
            </a:r>
            <a:br>
              <a:rPr lang="fr-FR" dirty="0" smtClean="0">
                <a:solidFill>
                  <a:srgbClr val="FF0000"/>
                </a:solidFill>
              </a:rPr>
            </a:br>
            <a:r>
              <a:rPr lang="fr-FR" dirty="0">
                <a:solidFill>
                  <a:srgbClr val="FF0000"/>
                </a:solidFill>
              </a:rPr>
              <a:t>E</a:t>
            </a:r>
            <a:r>
              <a:rPr lang="fr-FR" dirty="0" smtClean="0">
                <a:solidFill>
                  <a:srgbClr val="FF0000"/>
                </a:solidFill>
              </a:rPr>
              <a:t>lèves de A2 primaire en Tunisie : le village</a:t>
            </a:r>
          </a:p>
        </p:txBody>
      </p:sp>
      <p:sp>
        <p:nvSpPr>
          <p:cNvPr id="4" name="Espace réservé du numéro de diapositive 3"/>
          <p:cNvSpPr>
            <a:spLocks noGrp="1"/>
          </p:cNvSpPr>
          <p:nvPr>
            <p:ph type="sldNum" sz="quarter" idx="4294967295"/>
          </p:nvPr>
        </p:nvSpPr>
        <p:spPr>
          <a:xfrm>
            <a:off x="8382000" y="6356350"/>
            <a:ext cx="762000" cy="365125"/>
          </a:xfrm>
          <a:prstGeom prst="rect">
            <a:avLst/>
          </a:prstGeom>
        </p:spPr>
        <p:txBody>
          <a:bodyPr/>
          <a:lstStyle/>
          <a:p>
            <a:pPr>
              <a:defRPr/>
            </a:pPr>
            <a:fld id="{C34D4CFD-923C-4DD2-8D84-4C02ED6DD859}" type="slidenum">
              <a:rPr lang="fr-FR"/>
              <a:pPr>
                <a:defRPr/>
              </a:pPr>
              <a:t>21</a:t>
            </a:fld>
            <a:endParaRPr lang="fr-FR"/>
          </a:p>
        </p:txBody>
      </p:sp>
      <p:pic>
        <p:nvPicPr>
          <p:cNvPr id="2" name="Image 1"/>
          <p:cNvPicPr>
            <a:picLocks noChangeAspect="1"/>
          </p:cNvPicPr>
          <p:nvPr/>
        </p:nvPicPr>
        <p:blipFill>
          <a:blip r:embed="rId2"/>
          <a:stretch>
            <a:fillRect/>
          </a:stretch>
        </p:blipFill>
        <p:spPr>
          <a:xfrm>
            <a:off x="0" y="1268760"/>
            <a:ext cx="4294965" cy="4159645"/>
          </a:xfrm>
          <a:prstGeom prst="rect">
            <a:avLst/>
          </a:prstGeom>
        </p:spPr>
      </p:pic>
      <p:pic>
        <p:nvPicPr>
          <p:cNvPr id="5" name="Image 4"/>
          <p:cNvPicPr>
            <a:picLocks noChangeAspect="1"/>
          </p:cNvPicPr>
          <p:nvPr/>
        </p:nvPicPr>
        <p:blipFill>
          <a:blip r:embed="rId3"/>
          <a:stretch>
            <a:fillRect/>
          </a:stretch>
        </p:blipFill>
        <p:spPr>
          <a:xfrm>
            <a:off x="4294965" y="1360450"/>
            <a:ext cx="4746104" cy="3976263"/>
          </a:xfrm>
          <a:prstGeom prst="rect">
            <a:avLst/>
          </a:prstGeom>
        </p:spPr>
      </p:pic>
    </p:spTree>
    <p:extLst>
      <p:ext uri="{BB962C8B-B14F-4D97-AF65-F5344CB8AC3E}">
        <p14:creationId xmlns:p14="http://schemas.microsoft.com/office/powerpoint/2010/main" val="41183254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re 1"/>
          <p:cNvSpPr>
            <a:spLocks noGrp="1"/>
          </p:cNvSpPr>
          <p:nvPr>
            <p:ph type="title"/>
          </p:nvPr>
        </p:nvSpPr>
        <p:spPr>
          <a:xfrm>
            <a:off x="0" y="0"/>
            <a:ext cx="9144000" cy="936104"/>
          </a:xfrm>
        </p:spPr>
        <p:txBody>
          <a:bodyPr>
            <a:noAutofit/>
          </a:bodyPr>
          <a:lstStyle/>
          <a:p>
            <a:pPr eaLnBrk="1" hangingPunct="1"/>
            <a:r>
              <a:rPr lang="fr-FR" sz="2800" dirty="0" smtClean="0">
                <a:solidFill>
                  <a:srgbClr val="FF0000"/>
                </a:solidFill>
              </a:rPr>
              <a:t>Des exemples en classe</a:t>
            </a:r>
            <a:br>
              <a:rPr lang="fr-FR" sz="2800" dirty="0" smtClean="0">
                <a:solidFill>
                  <a:srgbClr val="FF0000"/>
                </a:solidFill>
              </a:rPr>
            </a:br>
            <a:r>
              <a:rPr lang="fr-FR" sz="2800" dirty="0">
                <a:solidFill>
                  <a:srgbClr val="FF0000"/>
                </a:solidFill>
              </a:rPr>
              <a:t>E</a:t>
            </a:r>
            <a:r>
              <a:rPr lang="fr-FR" sz="2800" dirty="0" smtClean="0">
                <a:solidFill>
                  <a:srgbClr val="FF0000"/>
                </a:solidFill>
              </a:rPr>
              <a:t>lèves de A2 primaire en Tunisie : le village des fleurs d’amour</a:t>
            </a:r>
          </a:p>
        </p:txBody>
      </p:sp>
      <p:sp>
        <p:nvSpPr>
          <p:cNvPr id="4" name="Espace réservé du numéro de diapositive 3"/>
          <p:cNvSpPr>
            <a:spLocks noGrp="1"/>
          </p:cNvSpPr>
          <p:nvPr>
            <p:ph type="sldNum" sz="quarter" idx="4294967295"/>
          </p:nvPr>
        </p:nvSpPr>
        <p:spPr>
          <a:xfrm>
            <a:off x="8382000" y="6356350"/>
            <a:ext cx="762000" cy="365125"/>
          </a:xfrm>
          <a:prstGeom prst="rect">
            <a:avLst/>
          </a:prstGeom>
        </p:spPr>
        <p:txBody>
          <a:bodyPr/>
          <a:lstStyle/>
          <a:p>
            <a:pPr>
              <a:defRPr/>
            </a:pPr>
            <a:fld id="{C34D4CFD-923C-4DD2-8D84-4C02ED6DD859}" type="slidenum">
              <a:rPr lang="fr-FR"/>
              <a:pPr>
                <a:defRPr/>
              </a:pPr>
              <a:t>22</a:t>
            </a:fld>
            <a:endParaRPr lang="fr-FR"/>
          </a:p>
        </p:txBody>
      </p:sp>
      <p:pic>
        <p:nvPicPr>
          <p:cNvPr id="3" name="376851119_23910591635222518_1237699333651604690_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15616" y="-747464"/>
            <a:ext cx="3240360" cy="5635409"/>
          </a:xfrm>
          <a:prstGeom prst="rect">
            <a:avLst/>
          </a:prstGeom>
        </p:spPr>
      </p:pic>
      <p:pic>
        <p:nvPicPr>
          <p:cNvPr id="6" name="376770280_6726017097456369_6000354040728469418_n (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498501" y="-544367"/>
            <a:ext cx="3006797" cy="5229213"/>
          </a:xfrm>
          <a:prstGeom prst="rect">
            <a:avLst/>
          </a:prstGeom>
        </p:spPr>
      </p:pic>
      <p:sp>
        <p:nvSpPr>
          <p:cNvPr id="7" name="Rectangle 6"/>
          <p:cNvSpPr/>
          <p:nvPr/>
        </p:nvSpPr>
        <p:spPr>
          <a:xfrm>
            <a:off x="5580112" y="5967196"/>
            <a:ext cx="3377952" cy="923330"/>
          </a:xfrm>
          <a:prstGeom prst="rect">
            <a:avLst/>
          </a:prstGeom>
        </p:spPr>
        <p:txBody>
          <a:bodyPr wrap="square">
            <a:spAutoFit/>
          </a:bodyPr>
          <a:lstStyle/>
          <a:p>
            <a:r>
              <a:rPr lang="fr-FR" dirty="0">
                <a:hlinkClick r:id="rId8"/>
              </a:rPr>
              <a:t>https://</a:t>
            </a:r>
            <a:r>
              <a:rPr lang="fr-FR" dirty="0" smtClean="0">
                <a:hlinkClick r:id="rId8"/>
              </a:rPr>
              <a:t>tube-action-educative.apps.education.fr/w/qMFDETfNgZY9MtGdCVqpUQ</a:t>
            </a:r>
            <a:r>
              <a:rPr lang="fr-FR" dirty="0" smtClean="0"/>
              <a:t> </a:t>
            </a:r>
            <a:endParaRPr lang="fr-FR" dirty="0"/>
          </a:p>
        </p:txBody>
      </p:sp>
      <p:sp>
        <p:nvSpPr>
          <p:cNvPr id="8" name="Rectangle 7"/>
          <p:cNvSpPr/>
          <p:nvPr/>
        </p:nvSpPr>
        <p:spPr>
          <a:xfrm>
            <a:off x="839851" y="5521146"/>
            <a:ext cx="2646040" cy="1200329"/>
          </a:xfrm>
          <a:prstGeom prst="rect">
            <a:avLst/>
          </a:prstGeom>
        </p:spPr>
        <p:txBody>
          <a:bodyPr wrap="square">
            <a:spAutoFit/>
          </a:bodyPr>
          <a:lstStyle/>
          <a:p>
            <a:r>
              <a:rPr lang="fr-FR" dirty="0">
                <a:hlinkClick r:id="rId9"/>
              </a:rPr>
              <a:t>https://</a:t>
            </a:r>
            <a:r>
              <a:rPr lang="fr-FR" dirty="0" smtClean="0">
                <a:hlinkClick r:id="rId9"/>
              </a:rPr>
              <a:t>tube-action-educative.apps.education.fr/w/jucxQ4XNrEDnqDpFa86TLU</a:t>
            </a:r>
            <a:r>
              <a:rPr lang="fr-FR" dirty="0" smtClean="0"/>
              <a:t> </a:t>
            </a:r>
            <a:endParaRPr lang="fr-FR" dirty="0"/>
          </a:p>
        </p:txBody>
      </p:sp>
    </p:spTree>
    <p:extLst>
      <p:ext uri="{BB962C8B-B14F-4D97-AF65-F5344CB8AC3E}">
        <p14:creationId xmlns:p14="http://schemas.microsoft.com/office/powerpoint/2010/main" val="22255147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re 1"/>
          <p:cNvSpPr>
            <a:spLocks noGrp="1"/>
          </p:cNvSpPr>
          <p:nvPr>
            <p:ph type="title"/>
          </p:nvPr>
        </p:nvSpPr>
        <p:spPr>
          <a:xfrm>
            <a:off x="0" y="0"/>
            <a:ext cx="9144000" cy="936104"/>
          </a:xfrm>
        </p:spPr>
        <p:txBody>
          <a:bodyPr>
            <a:noAutofit/>
          </a:bodyPr>
          <a:lstStyle/>
          <a:p>
            <a:pPr eaLnBrk="1" hangingPunct="1"/>
            <a:r>
              <a:rPr lang="fr-FR" sz="2800" dirty="0" smtClean="0">
                <a:solidFill>
                  <a:srgbClr val="FF0000"/>
                </a:solidFill>
              </a:rPr>
              <a:t>Des exemples en classe</a:t>
            </a:r>
            <a:br>
              <a:rPr lang="fr-FR" sz="2800" dirty="0" smtClean="0">
                <a:solidFill>
                  <a:srgbClr val="FF0000"/>
                </a:solidFill>
              </a:rPr>
            </a:br>
            <a:r>
              <a:rPr lang="fr-FR" sz="2800" dirty="0" smtClean="0">
                <a:solidFill>
                  <a:srgbClr val="FF0000"/>
                </a:solidFill>
              </a:rPr>
              <a:t>une classe d’accueil de collège : le journal du village</a:t>
            </a:r>
          </a:p>
        </p:txBody>
      </p:sp>
      <p:sp>
        <p:nvSpPr>
          <p:cNvPr id="4" name="Espace réservé du numéro de diapositive 3"/>
          <p:cNvSpPr>
            <a:spLocks noGrp="1"/>
          </p:cNvSpPr>
          <p:nvPr>
            <p:ph type="sldNum" sz="quarter" idx="4294967295"/>
          </p:nvPr>
        </p:nvSpPr>
        <p:spPr>
          <a:xfrm>
            <a:off x="8382000" y="6356350"/>
            <a:ext cx="762000" cy="365125"/>
          </a:xfrm>
          <a:prstGeom prst="rect">
            <a:avLst/>
          </a:prstGeom>
        </p:spPr>
        <p:txBody>
          <a:bodyPr/>
          <a:lstStyle/>
          <a:p>
            <a:pPr>
              <a:defRPr/>
            </a:pPr>
            <a:fld id="{C34D4CFD-923C-4DD2-8D84-4C02ED6DD859}" type="slidenum">
              <a:rPr lang="fr-FR"/>
              <a:pPr>
                <a:defRPr/>
              </a:pPr>
              <a:t>23</a:t>
            </a:fld>
            <a:endParaRPr lang="fr-FR"/>
          </a:p>
        </p:txBody>
      </p:sp>
      <p:pic>
        <p:nvPicPr>
          <p:cNvPr id="2" name="Image 1"/>
          <p:cNvPicPr>
            <a:picLocks noChangeAspect="1"/>
          </p:cNvPicPr>
          <p:nvPr/>
        </p:nvPicPr>
        <p:blipFill>
          <a:blip r:embed="rId2"/>
          <a:stretch>
            <a:fillRect/>
          </a:stretch>
        </p:blipFill>
        <p:spPr>
          <a:xfrm>
            <a:off x="4860032" y="908162"/>
            <a:ext cx="4283968" cy="6107171"/>
          </a:xfrm>
          <a:prstGeom prst="rect">
            <a:avLst/>
          </a:prstGeom>
        </p:spPr>
      </p:pic>
      <p:pic>
        <p:nvPicPr>
          <p:cNvPr id="7" name="Image 6"/>
          <p:cNvPicPr>
            <a:picLocks noChangeAspect="1"/>
          </p:cNvPicPr>
          <p:nvPr/>
        </p:nvPicPr>
        <p:blipFill>
          <a:blip r:embed="rId3"/>
          <a:stretch>
            <a:fillRect/>
          </a:stretch>
        </p:blipFill>
        <p:spPr>
          <a:xfrm>
            <a:off x="0" y="879547"/>
            <a:ext cx="4159211" cy="5945428"/>
          </a:xfrm>
          <a:prstGeom prst="rect">
            <a:avLst/>
          </a:prstGeom>
        </p:spPr>
      </p:pic>
    </p:spTree>
    <p:extLst>
      <p:ext uri="{BB962C8B-B14F-4D97-AF65-F5344CB8AC3E}">
        <p14:creationId xmlns:p14="http://schemas.microsoft.com/office/powerpoint/2010/main" val="37416613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re 1"/>
          <p:cNvSpPr>
            <a:spLocks noGrp="1"/>
          </p:cNvSpPr>
          <p:nvPr>
            <p:ph type="title"/>
          </p:nvPr>
        </p:nvSpPr>
        <p:spPr>
          <a:xfrm>
            <a:off x="0" y="0"/>
            <a:ext cx="9144000" cy="936104"/>
          </a:xfrm>
        </p:spPr>
        <p:txBody>
          <a:bodyPr>
            <a:noAutofit/>
          </a:bodyPr>
          <a:lstStyle/>
          <a:p>
            <a:pPr eaLnBrk="1" hangingPunct="1"/>
            <a:r>
              <a:rPr lang="fr-FR" sz="2800" dirty="0" smtClean="0">
                <a:solidFill>
                  <a:srgbClr val="FF0000"/>
                </a:solidFill>
              </a:rPr>
              <a:t>Des exemples en classe</a:t>
            </a:r>
            <a:br>
              <a:rPr lang="fr-FR" sz="2800" dirty="0" smtClean="0">
                <a:solidFill>
                  <a:srgbClr val="FF0000"/>
                </a:solidFill>
              </a:rPr>
            </a:br>
            <a:r>
              <a:rPr lang="fr-FR" sz="2800" dirty="0" smtClean="0">
                <a:solidFill>
                  <a:srgbClr val="FF0000"/>
                </a:solidFill>
              </a:rPr>
              <a:t>une classe d’accueil de collège : des brochures touristiques</a:t>
            </a:r>
          </a:p>
        </p:txBody>
      </p:sp>
      <p:sp>
        <p:nvSpPr>
          <p:cNvPr id="4" name="Espace réservé du numéro de diapositive 3"/>
          <p:cNvSpPr>
            <a:spLocks noGrp="1"/>
          </p:cNvSpPr>
          <p:nvPr>
            <p:ph type="sldNum" sz="quarter" idx="4294967295"/>
          </p:nvPr>
        </p:nvSpPr>
        <p:spPr>
          <a:xfrm>
            <a:off x="8382000" y="6356350"/>
            <a:ext cx="762000" cy="365125"/>
          </a:xfrm>
          <a:prstGeom prst="rect">
            <a:avLst/>
          </a:prstGeom>
        </p:spPr>
        <p:txBody>
          <a:bodyPr/>
          <a:lstStyle/>
          <a:p>
            <a:pPr>
              <a:defRPr/>
            </a:pPr>
            <a:fld id="{C34D4CFD-923C-4DD2-8D84-4C02ED6DD859}" type="slidenum">
              <a:rPr lang="fr-FR"/>
              <a:pPr>
                <a:defRPr/>
              </a:pPr>
              <a:t>24</a:t>
            </a:fld>
            <a:endParaRPr lang="fr-FR"/>
          </a:p>
        </p:txBody>
      </p:sp>
      <p:pic>
        <p:nvPicPr>
          <p:cNvPr id="3" name="Image 2"/>
          <p:cNvPicPr>
            <a:picLocks noChangeAspect="1"/>
          </p:cNvPicPr>
          <p:nvPr/>
        </p:nvPicPr>
        <p:blipFill>
          <a:blip r:embed="rId2"/>
          <a:stretch>
            <a:fillRect/>
          </a:stretch>
        </p:blipFill>
        <p:spPr>
          <a:xfrm>
            <a:off x="0" y="940588"/>
            <a:ext cx="4202569" cy="5980579"/>
          </a:xfrm>
          <a:prstGeom prst="rect">
            <a:avLst/>
          </a:prstGeom>
        </p:spPr>
      </p:pic>
      <p:pic>
        <p:nvPicPr>
          <p:cNvPr id="6" name="Image 5"/>
          <p:cNvPicPr>
            <a:picLocks noChangeAspect="1"/>
          </p:cNvPicPr>
          <p:nvPr/>
        </p:nvPicPr>
        <p:blipFill>
          <a:blip r:embed="rId3"/>
          <a:stretch>
            <a:fillRect/>
          </a:stretch>
        </p:blipFill>
        <p:spPr>
          <a:xfrm>
            <a:off x="4788024" y="1124744"/>
            <a:ext cx="3240360" cy="4998290"/>
          </a:xfrm>
          <a:prstGeom prst="rect">
            <a:avLst/>
          </a:prstGeom>
        </p:spPr>
      </p:pic>
    </p:spTree>
    <p:extLst>
      <p:ext uri="{BB962C8B-B14F-4D97-AF65-F5344CB8AC3E}">
        <p14:creationId xmlns:p14="http://schemas.microsoft.com/office/powerpoint/2010/main" val="33321661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457200" y="260648"/>
            <a:ext cx="7886700" cy="1988841"/>
          </a:xfrm>
        </p:spPr>
        <p:txBody>
          <a:bodyPr>
            <a:noAutofit/>
          </a:bodyPr>
          <a:lstStyle/>
          <a:p>
            <a:r>
              <a:rPr lang="fr-FR" sz="4000" dirty="0" smtClean="0">
                <a:solidFill>
                  <a:srgbClr val="FF0000"/>
                </a:solidFill>
              </a:rPr>
              <a:t>Une proposition du CASNAV</a:t>
            </a:r>
            <a:br>
              <a:rPr lang="fr-FR" sz="4000" dirty="0" smtClean="0">
                <a:solidFill>
                  <a:srgbClr val="FF0000"/>
                </a:solidFill>
              </a:rPr>
            </a:br>
            <a:r>
              <a:rPr lang="fr-FR" sz="4000" dirty="0" smtClean="0">
                <a:solidFill>
                  <a:srgbClr val="FF0000"/>
                </a:solidFill>
              </a:rPr>
              <a:t>Un projet académique </a:t>
            </a:r>
            <a:br>
              <a:rPr lang="fr-FR" sz="4000" dirty="0" smtClean="0">
                <a:solidFill>
                  <a:srgbClr val="FF0000"/>
                </a:solidFill>
              </a:rPr>
            </a:br>
            <a:r>
              <a:rPr lang="fr-FR" sz="4000" dirty="0" err="1" smtClean="0">
                <a:solidFill>
                  <a:srgbClr val="FF0000"/>
                </a:solidFill>
              </a:rPr>
              <a:t>interdegrés</a:t>
            </a:r>
            <a:r>
              <a:rPr lang="fr-FR" sz="4000" dirty="0" smtClean="0">
                <a:solidFill>
                  <a:srgbClr val="FF0000"/>
                </a:solidFill>
              </a:rPr>
              <a:t> </a:t>
            </a:r>
            <a:r>
              <a:rPr lang="fr-FR" sz="4000" dirty="0" smtClean="0">
                <a:solidFill>
                  <a:srgbClr val="FF0000"/>
                </a:solidFill>
              </a:rPr>
              <a:t>- interdépartemental</a:t>
            </a:r>
            <a:br>
              <a:rPr lang="fr-FR" sz="4000" dirty="0" smtClean="0">
                <a:solidFill>
                  <a:srgbClr val="FF0000"/>
                </a:solidFill>
              </a:rPr>
            </a:br>
            <a:r>
              <a:rPr lang="fr-FR" sz="4000" dirty="0" smtClean="0">
                <a:solidFill>
                  <a:srgbClr val="FF0000"/>
                </a:solidFill>
              </a:rPr>
              <a:t>le village</a:t>
            </a:r>
            <a:endParaRPr lang="fr-FR" sz="4000" dirty="0">
              <a:solidFill>
                <a:srgbClr val="FF0000"/>
              </a:solidFill>
            </a:endParaRPr>
          </a:p>
        </p:txBody>
      </p:sp>
      <p:pic>
        <p:nvPicPr>
          <p:cNvPr id="4" name="Image 3">
            <a:hlinkClick r:id="rId2"/>
          </p:cNvPr>
          <p:cNvPicPr>
            <a:picLocks noChangeAspect="1"/>
          </p:cNvPicPr>
          <p:nvPr/>
        </p:nvPicPr>
        <p:blipFill>
          <a:blip r:embed="rId3"/>
          <a:stretch>
            <a:fillRect/>
          </a:stretch>
        </p:blipFill>
        <p:spPr>
          <a:xfrm>
            <a:off x="306423" y="3933056"/>
            <a:ext cx="8188253" cy="1584176"/>
          </a:xfrm>
          <a:prstGeom prst="rect">
            <a:avLst/>
          </a:prstGeom>
        </p:spPr>
      </p:pic>
      <p:sp>
        <p:nvSpPr>
          <p:cNvPr id="5" name="Rectangle 4"/>
          <p:cNvSpPr/>
          <p:nvPr/>
        </p:nvSpPr>
        <p:spPr>
          <a:xfrm>
            <a:off x="611560" y="3284984"/>
            <a:ext cx="8298025" cy="400110"/>
          </a:xfrm>
          <a:prstGeom prst="rect">
            <a:avLst/>
          </a:prstGeom>
        </p:spPr>
        <p:txBody>
          <a:bodyPr wrap="square">
            <a:spAutoFit/>
          </a:bodyPr>
          <a:lstStyle/>
          <a:p>
            <a:r>
              <a:rPr lang="fr-FR" sz="2000" dirty="0">
                <a:hlinkClick r:id="rId2"/>
              </a:rPr>
              <a:t>https://</a:t>
            </a:r>
            <a:r>
              <a:rPr lang="fr-FR" sz="2000" dirty="0" smtClean="0">
                <a:hlinkClick r:id="rId2"/>
              </a:rPr>
              <a:t>casnav-ac-toulouse.netboard.me/simulation_village_23_24</a:t>
            </a:r>
            <a:r>
              <a:rPr lang="fr-FR" sz="2000" dirty="0" smtClean="0"/>
              <a:t> </a:t>
            </a:r>
            <a:endParaRPr lang="fr-FR" sz="2000" dirty="0"/>
          </a:p>
        </p:txBody>
      </p:sp>
    </p:spTree>
    <p:extLst>
      <p:ext uri="{BB962C8B-B14F-4D97-AF65-F5344CB8AC3E}">
        <p14:creationId xmlns:p14="http://schemas.microsoft.com/office/powerpoint/2010/main" val="37865025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Espace réservé du contenu 5"/>
          <p:cNvSpPr>
            <a:spLocks noGrp="1"/>
          </p:cNvSpPr>
          <p:nvPr>
            <p:ph type="subTitle" idx="1"/>
          </p:nvPr>
        </p:nvSpPr>
        <p:spPr>
          <a:xfrm>
            <a:off x="456739" y="1124744"/>
            <a:ext cx="8229600" cy="5112568"/>
          </a:xfrm>
        </p:spPr>
        <p:txBody>
          <a:bodyPr>
            <a:normAutofit fontScale="92500" lnSpcReduction="20000"/>
          </a:bodyPr>
          <a:lstStyle/>
          <a:p>
            <a:pPr marL="457200" indent="-457200" eaLnBrk="1" fontAlgn="auto" hangingPunct="1">
              <a:spcAft>
                <a:spcPts val="0"/>
              </a:spcAft>
              <a:buClr>
                <a:schemeClr val="accent3"/>
              </a:buClr>
              <a:buFont typeface="Arial" panose="020B0604020202020204" pitchFamily="34" charset="0"/>
              <a:buChar char="•"/>
              <a:defRPr/>
            </a:pPr>
            <a:r>
              <a:rPr lang="fr-FR" sz="2800" dirty="0" smtClean="0"/>
              <a:t>Francis </a:t>
            </a:r>
            <a:r>
              <a:rPr lang="fr-FR" sz="2800" dirty="0" err="1" smtClean="0"/>
              <a:t>Yaiche</a:t>
            </a:r>
            <a:r>
              <a:rPr lang="fr-FR" sz="2800" dirty="0" smtClean="0"/>
              <a:t>, </a:t>
            </a:r>
            <a:r>
              <a:rPr lang="fr-FR" sz="2800" i="1" dirty="0" smtClean="0"/>
              <a:t>Les Simulations globales, mode d’emploi, </a:t>
            </a:r>
            <a:r>
              <a:rPr lang="fr-FR" sz="2800" dirty="0" smtClean="0"/>
              <a:t>Hachette, 1996.</a:t>
            </a:r>
          </a:p>
          <a:p>
            <a:pPr marL="457200" indent="-457200" eaLnBrk="1" fontAlgn="auto" hangingPunct="1">
              <a:spcAft>
                <a:spcPts val="0"/>
              </a:spcAft>
              <a:buClr>
                <a:schemeClr val="accent3"/>
              </a:buClr>
              <a:buFont typeface="Arial" panose="020B0604020202020204" pitchFamily="34" charset="0"/>
              <a:buChar char="•"/>
              <a:defRPr/>
            </a:pPr>
            <a:r>
              <a:rPr lang="fr-FR" sz="2800" dirty="0" smtClean="0"/>
              <a:t>Francis </a:t>
            </a:r>
            <a:r>
              <a:rPr lang="fr-FR" sz="2800" dirty="0" err="1" smtClean="0"/>
              <a:t>Debyser</a:t>
            </a:r>
            <a:r>
              <a:rPr lang="fr-FR" sz="2800" dirty="0" smtClean="0"/>
              <a:t>, </a:t>
            </a:r>
            <a:r>
              <a:rPr lang="fr-FR" sz="2800" dirty="0" err="1" smtClean="0"/>
              <a:t>FrancisYaiche</a:t>
            </a:r>
            <a:r>
              <a:rPr lang="fr-FR" sz="2800" dirty="0" smtClean="0"/>
              <a:t>, </a:t>
            </a:r>
            <a:r>
              <a:rPr lang="fr-FR" sz="2800" i="1" dirty="0" smtClean="0"/>
              <a:t>L’immeuble, </a:t>
            </a:r>
            <a:r>
              <a:rPr lang="fr-FR" sz="2800" dirty="0" smtClean="0"/>
              <a:t>Hachette FLE, 1986.</a:t>
            </a:r>
          </a:p>
          <a:p>
            <a:pPr marL="457200" indent="-457200" eaLnBrk="1" fontAlgn="auto" hangingPunct="1">
              <a:spcAft>
                <a:spcPts val="0"/>
              </a:spcAft>
              <a:buClr>
                <a:schemeClr val="accent3"/>
              </a:buClr>
              <a:buFont typeface="Arial" panose="020B0604020202020204" pitchFamily="34" charset="0"/>
              <a:buChar char="•"/>
              <a:defRPr/>
            </a:pPr>
            <a:r>
              <a:rPr lang="fr-FR" sz="2800" dirty="0" smtClean="0"/>
              <a:t>Jean-Marie </a:t>
            </a:r>
            <a:r>
              <a:rPr lang="fr-FR" sz="2800" dirty="0" err="1" smtClean="0"/>
              <a:t>Caré</a:t>
            </a:r>
            <a:r>
              <a:rPr lang="fr-FR" sz="2800" dirty="0" smtClean="0"/>
              <a:t>,</a:t>
            </a:r>
            <a:r>
              <a:rPr lang="fr-FR" sz="2800" b="1" dirty="0" smtClean="0"/>
              <a:t> </a:t>
            </a:r>
            <a:r>
              <a:rPr lang="fr-FR" sz="2800" dirty="0" smtClean="0"/>
              <a:t>Francis </a:t>
            </a:r>
            <a:r>
              <a:rPr lang="fr-FR" sz="2800" dirty="0" err="1" smtClean="0"/>
              <a:t>Debyser</a:t>
            </a:r>
            <a:r>
              <a:rPr lang="fr-FR" sz="2800" dirty="0" smtClean="0"/>
              <a:t>, Ch. Estrade, </a:t>
            </a:r>
            <a:r>
              <a:rPr lang="fr-FR" sz="2800" i="1" dirty="0" smtClean="0"/>
              <a:t>Iles, </a:t>
            </a:r>
            <a:r>
              <a:rPr lang="fr-FR" sz="2800" dirty="0" smtClean="0"/>
              <a:t>Sèvres, CIEP. 1997, non réédité.</a:t>
            </a:r>
          </a:p>
          <a:p>
            <a:pPr marL="457200" indent="-457200" eaLnBrk="1" fontAlgn="auto" hangingPunct="1">
              <a:spcAft>
                <a:spcPts val="0"/>
              </a:spcAft>
              <a:buClr>
                <a:schemeClr val="accent3"/>
              </a:buClr>
              <a:buFont typeface="Arial" panose="020B0604020202020204" pitchFamily="34" charset="0"/>
              <a:buChar char="•"/>
              <a:defRPr/>
            </a:pPr>
            <a:r>
              <a:rPr lang="fr-FR" sz="2800" dirty="0" smtClean="0"/>
              <a:t>Jean-Marie </a:t>
            </a:r>
            <a:r>
              <a:rPr lang="fr-FR" sz="2800" dirty="0" err="1" smtClean="0"/>
              <a:t>Caré</a:t>
            </a:r>
            <a:r>
              <a:rPr lang="fr-FR" sz="2800" dirty="0" smtClean="0"/>
              <a:t>, C.-M. Barreiro, </a:t>
            </a:r>
            <a:r>
              <a:rPr lang="fr-FR" sz="2800" i="1" dirty="0" smtClean="0"/>
              <a:t>Le cirque.</a:t>
            </a:r>
            <a:r>
              <a:rPr lang="fr-FR" sz="2800" dirty="0" smtClean="0"/>
              <a:t> Paris, Hachette FLE, 1986, non réédité.</a:t>
            </a:r>
          </a:p>
          <a:p>
            <a:pPr marL="457200" indent="-457200" eaLnBrk="1" fontAlgn="auto" hangingPunct="1">
              <a:spcAft>
                <a:spcPts val="0"/>
              </a:spcAft>
              <a:buClr>
                <a:schemeClr val="accent3"/>
              </a:buClr>
              <a:buFont typeface="Arial" panose="020B0604020202020204" pitchFamily="34" charset="0"/>
              <a:buChar char="•"/>
              <a:defRPr/>
            </a:pPr>
            <a:r>
              <a:rPr lang="fr-FR" sz="2800" dirty="0" smtClean="0"/>
              <a:t>Le village : simulation globale dans le manuel : </a:t>
            </a:r>
            <a:r>
              <a:rPr lang="fr-FR" sz="2800" i="1" dirty="0" smtClean="0"/>
              <a:t>Entrée en matière, la méthode de français pour adolescents nouvellement arrivés, Hachette FLE, 2005. </a:t>
            </a:r>
            <a:r>
              <a:rPr lang="fr-FR" sz="2800" dirty="0" smtClean="0"/>
              <a:t>C. </a:t>
            </a:r>
            <a:r>
              <a:rPr lang="fr-FR" sz="2800" dirty="0" err="1" smtClean="0"/>
              <a:t>Cervoni</a:t>
            </a:r>
            <a:r>
              <a:rPr lang="fr-FR" sz="2800" dirty="0" smtClean="0"/>
              <a:t> ; </a:t>
            </a:r>
            <a:r>
              <a:rPr lang="fr-FR" sz="2800" dirty="0" err="1" smtClean="0"/>
              <a:t>F.Chnane-Davin</a:t>
            </a:r>
            <a:r>
              <a:rPr lang="fr-FR" sz="2800" dirty="0" smtClean="0"/>
              <a:t> ; </a:t>
            </a:r>
            <a:r>
              <a:rPr lang="fr-FR" sz="2800" dirty="0" err="1" smtClean="0"/>
              <a:t>M.Ferreira-Pinto</a:t>
            </a:r>
            <a:r>
              <a:rPr lang="fr-FR" sz="2800" dirty="0" smtClean="0"/>
              <a:t>,</a:t>
            </a:r>
          </a:p>
          <a:p>
            <a:pPr marL="457200" indent="-457200" eaLnBrk="1" fontAlgn="auto" hangingPunct="1">
              <a:spcAft>
                <a:spcPts val="0"/>
              </a:spcAft>
              <a:buClr>
                <a:schemeClr val="accent3"/>
              </a:buClr>
              <a:buFont typeface="Arial" panose="020B0604020202020204" pitchFamily="34" charset="0"/>
              <a:buChar char="•"/>
              <a:defRPr/>
            </a:pPr>
            <a:r>
              <a:rPr lang="fr-FR" sz="2800" dirty="0" smtClean="0"/>
              <a:t>Georges Perec, </a:t>
            </a:r>
            <a:r>
              <a:rPr lang="fr-FR" sz="2800" i="1" dirty="0" smtClean="0"/>
              <a:t>La vie, mode d’emploi</a:t>
            </a:r>
            <a:r>
              <a:rPr lang="fr-FR" sz="2800" dirty="0" smtClean="0"/>
              <a:t>, 1978.</a:t>
            </a:r>
          </a:p>
          <a:p>
            <a:pPr marL="274320" indent="-274320" eaLnBrk="1" fontAlgn="auto" hangingPunct="1">
              <a:spcAft>
                <a:spcPts val="0"/>
              </a:spcAft>
              <a:buClr>
                <a:schemeClr val="accent3"/>
              </a:buClr>
              <a:buFontTx/>
              <a:buNone/>
              <a:defRPr/>
            </a:pPr>
            <a:endParaRPr lang="fr-FR" dirty="0" smtClean="0"/>
          </a:p>
          <a:p>
            <a:pPr marL="274320" indent="-274320" eaLnBrk="1" fontAlgn="auto" hangingPunct="1">
              <a:spcAft>
                <a:spcPts val="0"/>
              </a:spcAft>
              <a:buClr>
                <a:schemeClr val="accent3"/>
              </a:buClr>
              <a:buFont typeface="Wingdings 2"/>
              <a:buNone/>
              <a:defRPr/>
            </a:pPr>
            <a:endParaRPr lang="fr-FR" dirty="0" smtClean="0"/>
          </a:p>
          <a:p>
            <a:pPr marL="274320" indent="-274320" eaLnBrk="1" fontAlgn="auto" hangingPunct="1">
              <a:spcAft>
                <a:spcPts val="0"/>
              </a:spcAft>
              <a:buClr>
                <a:schemeClr val="accent3"/>
              </a:buClr>
              <a:buFont typeface="Wingdings 2"/>
              <a:buChar char=""/>
              <a:defRPr/>
            </a:pPr>
            <a:endParaRPr lang="fr-FR" dirty="0" smtClean="0"/>
          </a:p>
        </p:txBody>
      </p:sp>
      <p:sp>
        <p:nvSpPr>
          <p:cNvPr id="18435" name="Titre 3"/>
          <p:cNvSpPr>
            <a:spLocks noGrp="1"/>
          </p:cNvSpPr>
          <p:nvPr>
            <p:ph type="title"/>
          </p:nvPr>
        </p:nvSpPr>
        <p:spPr/>
        <p:txBody>
          <a:bodyPr>
            <a:normAutofit fontScale="90000"/>
          </a:bodyPr>
          <a:lstStyle/>
          <a:p>
            <a:pPr eaLnBrk="1" hangingPunct="1"/>
            <a:r>
              <a:rPr lang="fr-FR" smtClean="0"/>
              <a:t>Bibliographie</a:t>
            </a:r>
          </a:p>
        </p:txBody>
      </p:sp>
      <p:sp>
        <p:nvSpPr>
          <p:cNvPr id="5" name="Espace réservé du numéro de diapositive 4"/>
          <p:cNvSpPr>
            <a:spLocks noGrp="1"/>
          </p:cNvSpPr>
          <p:nvPr>
            <p:ph type="sldNum" sz="quarter" idx="4294967295"/>
          </p:nvPr>
        </p:nvSpPr>
        <p:spPr>
          <a:xfrm>
            <a:off x="8382000" y="6356350"/>
            <a:ext cx="762000" cy="365125"/>
          </a:xfrm>
          <a:prstGeom prst="rect">
            <a:avLst/>
          </a:prstGeom>
        </p:spPr>
        <p:txBody>
          <a:bodyPr/>
          <a:lstStyle/>
          <a:p>
            <a:pPr>
              <a:defRPr/>
            </a:pPr>
            <a:fld id="{64C8D763-29A8-46F0-9E42-9D9BB57EB458}" type="slidenum">
              <a:rPr lang="fr-FR"/>
              <a:pPr>
                <a:defRPr/>
              </a:pPr>
              <a:t>26</a:t>
            </a:fld>
            <a:endParaRPr lang="fr-F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Espace réservé du contenu 2"/>
          <p:cNvSpPr>
            <a:spLocks noGrp="1"/>
          </p:cNvSpPr>
          <p:nvPr>
            <p:ph type="subTitle" idx="1"/>
          </p:nvPr>
        </p:nvSpPr>
        <p:spPr>
          <a:xfrm>
            <a:off x="719111" y="529962"/>
            <a:ext cx="7704856" cy="2101899"/>
          </a:xfrm>
        </p:spPr>
        <p:txBody>
          <a:bodyPr>
            <a:noAutofit/>
          </a:bodyPr>
          <a:lstStyle/>
          <a:p>
            <a:pPr eaLnBrk="1" hangingPunct="1">
              <a:buFontTx/>
              <a:buNone/>
            </a:pPr>
            <a:r>
              <a:rPr lang="fr-FR" sz="2400" i="1" dirty="0" smtClean="0"/>
              <a:t>« Prenez un lieu, de préférence clos : une île, un immeuble, un village, un hôtel, etc. </a:t>
            </a:r>
          </a:p>
          <a:p>
            <a:pPr eaLnBrk="1" hangingPunct="1"/>
            <a:r>
              <a:rPr lang="fr-FR" sz="2400" i="1" dirty="0" smtClean="0"/>
              <a:t>Faites-le investir et décrire par des élèves qui imagineront en être les habitants... </a:t>
            </a:r>
          </a:p>
          <a:p>
            <a:pPr eaLnBrk="1" hangingPunct="1"/>
            <a:r>
              <a:rPr lang="fr-FR" sz="2400" i="1" dirty="0" smtClean="0"/>
              <a:t>Utilisez ce lieu-thème comme lieu de vie pour localiser toutes les activités d’expression écrite et orale. </a:t>
            </a:r>
          </a:p>
          <a:p>
            <a:pPr eaLnBrk="1" hangingPunct="1"/>
            <a:r>
              <a:rPr lang="fr-FR" sz="2400" i="1" dirty="0" smtClean="0"/>
              <a:t>Vous obtenez ainsi une simulation globale. » </a:t>
            </a:r>
            <a:r>
              <a:rPr lang="fr-FR" sz="2400" dirty="0" smtClean="0"/>
              <a:t> </a:t>
            </a:r>
          </a:p>
          <a:p>
            <a:pPr eaLnBrk="1" hangingPunct="1"/>
            <a:endParaRPr lang="fr-FR" sz="3600" dirty="0" smtClean="0"/>
          </a:p>
          <a:p>
            <a:pPr algn="r" eaLnBrk="1" hangingPunct="1">
              <a:buFont typeface="Wingdings 2" pitchFamily="18" charset="2"/>
              <a:buNone/>
            </a:pPr>
            <a:r>
              <a:rPr lang="fr-FR" sz="2400" dirty="0" smtClean="0"/>
              <a:t>Francis </a:t>
            </a:r>
            <a:r>
              <a:rPr lang="fr-FR" sz="2400" dirty="0" err="1" smtClean="0"/>
              <a:t>Yaiche</a:t>
            </a:r>
            <a:r>
              <a:rPr lang="fr-FR" sz="2400" dirty="0" smtClean="0"/>
              <a:t>,</a:t>
            </a:r>
            <a:br>
              <a:rPr lang="fr-FR" sz="2400" dirty="0" smtClean="0"/>
            </a:br>
            <a:r>
              <a:rPr lang="fr-FR" sz="2400" i="1" dirty="0" smtClean="0"/>
              <a:t>Les simulations globales, mode d’emploi</a:t>
            </a:r>
            <a:r>
              <a:rPr lang="fr-FR" sz="3600" dirty="0" smtClean="0"/>
              <a:t>.</a:t>
            </a:r>
          </a:p>
          <a:p>
            <a:pPr eaLnBrk="1" hangingPunct="1">
              <a:buFont typeface="Wingdings 2" pitchFamily="18" charset="2"/>
              <a:buNone/>
            </a:pPr>
            <a:endParaRPr lang="fr-FR" sz="3600" dirty="0" smtClean="0"/>
          </a:p>
          <a:p>
            <a:pPr eaLnBrk="1" hangingPunct="1">
              <a:buFont typeface="Wingdings 2" pitchFamily="18" charset="2"/>
              <a:buNone/>
            </a:pPr>
            <a:r>
              <a:rPr lang="fr-FR" sz="2400" dirty="0" smtClean="0"/>
              <a:t> </a:t>
            </a:r>
          </a:p>
          <a:p>
            <a:pPr eaLnBrk="1" hangingPunct="1"/>
            <a:endParaRPr lang="fr-FR" sz="2400" dirty="0" smtClean="0"/>
          </a:p>
        </p:txBody>
      </p:sp>
      <p:sp>
        <p:nvSpPr>
          <p:cNvPr id="3" name="Titre 2"/>
          <p:cNvSpPr>
            <a:spLocks noGrp="1"/>
          </p:cNvSpPr>
          <p:nvPr>
            <p:ph type="title"/>
          </p:nvPr>
        </p:nvSpPr>
        <p:spPr/>
        <p:txBody>
          <a:bodyPr>
            <a:normAutofit fontScale="90000"/>
          </a:bodyPr>
          <a:lstStyle/>
          <a:p>
            <a:r>
              <a:rPr lang="fr-FR" dirty="0">
                <a:solidFill>
                  <a:srgbClr val="FF0000"/>
                </a:solidFill>
              </a:rPr>
              <a:t>Quelques définitions</a:t>
            </a:r>
          </a:p>
        </p:txBody>
      </p:sp>
      <p:sp>
        <p:nvSpPr>
          <p:cNvPr id="4" name="Espace réservé du numéro de diapositive 3"/>
          <p:cNvSpPr>
            <a:spLocks noGrp="1"/>
          </p:cNvSpPr>
          <p:nvPr>
            <p:ph type="sldNum" sz="quarter" idx="4294967295"/>
          </p:nvPr>
        </p:nvSpPr>
        <p:spPr>
          <a:xfrm>
            <a:off x="8382000" y="6356350"/>
            <a:ext cx="762000" cy="365125"/>
          </a:xfrm>
          <a:prstGeom prst="rect">
            <a:avLst/>
          </a:prstGeom>
        </p:spPr>
        <p:txBody>
          <a:bodyPr/>
          <a:lstStyle/>
          <a:p>
            <a:pPr>
              <a:defRPr/>
            </a:pPr>
            <a:fld id="{562B634E-5ADF-453D-AF45-E63286D057BF}" type="slidenum">
              <a:rPr lang="fr-FR"/>
              <a:pPr>
                <a:defRPr/>
              </a:pPr>
              <a:t>3</a:t>
            </a:fld>
            <a:endParaRPr lang="fr-FR"/>
          </a:p>
        </p:txBody>
      </p:sp>
      <p:pic>
        <p:nvPicPr>
          <p:cNvPr id="1026" name="Picture 2" descr="Amazon.fr - Les Simulation globales, mode d'emploi: Les Simulations  globales - Mode d'emploi - Yaiche, Francis - Livr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429000"/>
            <a:ext cx="2376264" cy="32249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ce réservé du contenu 2"/>
          <p:cNvSpPr>
            <a:spLocks noGrp="1"/>
          </p:cNvSpPr>
          <p:nvPr>
            <p:ph type="subTitle" idx="1"/>
          </p:nvPr>
        </p:nvSpPr>
        <p:spPr>
          <a:xfrm>
            <a:off x="456739" y="764704"/>
            <a:ext cx="8229600" cy="5112568"/>
          </a:xfrm>
        </p:spPr>
        <p:txBody>
          <a:bodyPr>
            <a:normAutofit/>
          </a:bodyPr>
          <a:lstStyle/>
          <a:p>
            <a:pPr eaLnBrk="1" hangingPunct="1">
              <a:buFontTx/>
              <a:buNone/>
            </a:pPr>
            <a:r>
              <a:rPr lang="fr-FR" sz="3200" dirty="0" smtClean="0"/>
              <a:t>« </a:t>
            </a:r>
            <a:r>
              <a:rPr lang="fr-FR" sz="3200" i="1" dirty="0" smtClean="0"/>
              <a:t>Une simulation globale est un protocole ou un scénario cadre qui permet à un groupe d’apprenants pouvant aller jusqu’à une classe entière d’une trentaine d’élèves, de créer un univers de référence – un immeuble, un village, une île, un cirque, un hôtel – de l’animer de personnages en interaction et d’y simuler toutes les fonctions du langage que ce cadre, qui est à la fois un lieu-thème et un univers du discours, est susceptible de requérir. </a:t>
            </a:r>
            <a:r>
              <a:rPr lang="fr-FR" sz="3200" dirty="0" smtClean="0"/>
              <a:t>[…]</a:t>
            </a:r>
          </a:p>
        </p:txBody>
      </p:sp>
      <p:sp>
        <p:nvSpPr>
          <p:cNvPr id="8195" name="Titre 3"/>
          <p:cNvSpPr>
            <a:spLocks noGrp="1"/>
          </p:cNvSpPr>
          <p:nvPr>
            <p:ph type="title"/>
          </p:nvPr>
        </p:nvSpPr>
        <p:spPr/>
        <p:txBody>
          <a:bodyPr>
            <a:normAutofit fontScale="90000"/>
          </a:bodyPr>
          <a:lstStyle/>
          <a:p>
            <a:pPr eaLnBrk="1" hangingPunct="1"/>
            <a:r>
              <a:rPr lang="fr-FR" smtClean="0">
                <a:solidFill>
                  <a:srgbClr val="FF0000"/>
                </a:solidFill>
              </a:rPr>
              <a:t>Définition</a:t>
            </a:r>
          </a:p>
        </p:txBody>
      </p:sp>
      <p:sp>
        <p:nvSpPr>
          <p:cNvPr id="5" name="Espace réservé du numéro de diapositive 4"/>
          <p:cNvSpPr>
            <a:spLocks noGrp="1"/>
          </p:cNvSpPr>
          <p:nvPr>
            <p:ph type="sldNum" sz="quarter" idx="4294967295"/>
          </p:nvPr>
        </p:nvSpPr>
        <p:spPr>
          <a:xfrm>
            <a:off x="8382000" y="6356350"/>
            <a:ext cx="762000" cy="365125"/>
          </a:xfrm>
          <a:prstGeom prst="rect">
            <a:avLst/>
          </a:prstGeom>
        </p:spPr>
        <p:txBody>
          <a:bodyPr/>
          <a:lstStyle/>
          <a:p>
            <a:pPr>
              <a:defRPr/>
            </a:pPr>
            <a:fld id="{276801CF-DDE7-48F6-AF63-A244150B2798}" type="slidenum">
              <a:rPr lang="fr-FR"/>
              <a:pPr>
                <a:defRPr/>
              </a:pPr>
              <a:t>4</a:t>
            </a:fld>
            <a:endParaRPr lang="fr-F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Espace réservé du contenu 2"/>
          <p:cNvSpPr>
            <a:spLocks noGrp="1"/>
          </p:cNvSpPr>
          <p:nvPr>
            <p:ph type="subTitle" idx="1"/>
          </p:nvPr>
        </p:nvSpPr>
        <p:spPr>
          <a:xfrm>
            <a:off x="285289" y="529962"/>
            <a:ext cx="8229600" cy="5112568"/>
          </a:xfrm>
        </p:spPr>
        <p:txBody>
          <a:bodyPr/>
          <a:lstStyle/>
          <a:p>
            <a:pPr algn="ctr"/>
            <a:r>
              <a:rPr lang="fr-FR" sz="2800" dirty="0" smtClean="0"/>
              <a:t>Les années 70 : Francis </a:t>
            </a:r>
            <a:r>
              <a:rPr lang="fr-FR" sz="2800" dirty="0" err="1" smtClean="0"/>
              <a:t>Debyser</a:t>
            </a:r>
            <a:r>
              <a:rPr lang="fr-FR" sz="2800" dirty="0" smtClean="0"/>
              <a:t>, </a:t>
            </a:r>
            <a:r>
              <a:rPr lang="fr-FR" sz="2800" dirty="0" err="1" smtClean="0"/>
              <a:t>Caré</a:t>
            </a:r>
            <a:r>
              <a:rPr lang="fr-FR" sz="2800" dirty="0" smtClean="0"/>
              <a:t>, </a:t>
            </a:r>
            <a:r>
              <a:rPr lang="fr-FR" sz="2800" dirty="0" err="1" smtClean="0"/>
              <a:t>Yaiche</a:t>
            </a:r>
            <a:r>
              <a:rPr lang="fr-FR" sz="2800" dirty="0" smtClean="0"/>
              <a:t> et le BELC</a:t>
            </a:r>
          </a:p>
          <a:p>
            <a:pPr algn="ctr"/>
            <a:r>
              <a:rPr lang="fr-FR" sz="2000" dirty="0" smtClean="0"/>
              <a:t>Bureau </a:t>
            </a:r>
            <a:r>
              <a:rPr lang="fr-FR" sz="2000" dirty="0"/>
              <a:t>d'enseignement de la langue et de la civilisation française à l'étranger</a:t>
            </a:r>
            <a:endParaRPr lang="fr-FR" sz="3600" dirty="0" smtClean="0"/>
          </a:p>
          <a:p>
            <a:pPr eaLnBrk="1" hangingPunct="1"/>
            <a:r>
              <a:rPr lang="fr-FR" sz="2800" dirty="0" smtClean="0"/>
              <a:t>1978 : Georges Perec publie </a:t>
            </a:r>
            <a:r>
              <a:rPr lang="fr-FR" sz="2800" i="1" dirty="0" smtClean="0"/>
              <a:t>La vie, mode d’emploi</a:t>
            </a:r>
          </a:p>
          <a:p>
            <a:pPr eaLnBrk="1" hangingPunct="1"/>
            <a:r>
              <a:rPr lang="fr-FR" sz="2800" dirty="0" smtClean="0"/>
              <a:t>Années 80 : la première pierre avec L’immeuble </a:t>
            </a:r>
          </a:p>
          <a:p>
            <a:pPr eaLnBrk="1" hangingPunct="1"/>
            <a:endParaRPr lang="fr-FR" sz="2800" dirty="0" smtClean="0"/>
          </a:p>
          <a:p>
            <a:pPr eaLnBrk="1" hangingPunct="1">
              <a:buFont typeface="Wingdings 2" pitchFamily="18" charset="2"/>
              <a:buNone/>
            </a:pPr>
            <a:endParaRPr lang="fr-FR" dirty="0" smtClean="0"/>
          </a:p>
        </p:txBody>
      </p:sp>
      <p:sp>
        <p:nvSpPr>
          <p:cNvPr id="9218" name="Titre 1"/>
          <p:cNvSpPr>
            <a:spLocks noGrp="1"/>
          </p:cNvSpPr>
          <p:nvPr>
            <p:ph type="title"/>
          </p:nvPr>
        </p:nvSpPr>
        <p:spPr/>
        <p:txBody>
          <a:bodyPr>
            <a:normAutofit fontScale="90000"/>
          </a:bodyPr>
          <a:lstStyle/>
          <a:p>
            <a:pPr eaLnBrk="1" hangingPunct="1"/>
            <a:r>
              <a:rPr lang="fr-FR" smtClean="0">
                <a:solidFill>
                  <a:srgbClr val="FF0000"/>
                </a:solidFill>
              </a:rPr>
              <a:t>Historique</a:t>
            </a:r>
          </a:p>
        </p:txBody>
      </p:sp>
      <p:sp>
        <p:nvSpPr>
          <p:cNvPr id="4" name="Espace réservé du numéro de diapositive 3"/>
          <p:cNvSpPr>
            <a:spLocks noGrp="1"/>
          </p:cNvSpPr>
          <p:nvPr>
            <p:ph type="sldNum" sz="quarter" idx="4294967295"/>
          </p:nvPr>
        </p:nvSpPr>
        <p:spPr>
          <a:xfrm>
            <a:off x="8382000" y="6356350"/>
            <a:ext cx="762000" cy="365125"/>
          </a:xfrm>
          <a:prstGeom prst="rect">
            <a:avLst/>
          </a:prstGeom>
        </p:spPr>
        <p:txBody>
          <a:bodyPr/>
          <a:lstStyle/>
          <a:p>
            <a:pPr>
              <a:defRPr/>
            </a:pPr>
            <a:fld id="{565E813B-0A4B-4FD3-B966-75EE66AD760D}" type="slidenum">
              <a:rPr lang="fr-FR"/>
              <a:pPr>
                <a:defRPr/>
              </a:pPr>
              <a:t>5</a:t>
            </a:fld>
            <a:endParaRPr lang="fr-FR"/>
          </a:p>
        </p:txBody>
      </p:sp>
      <p:pic>
        <p:nvPicPr>
          <p:cNvPr id="5" name="Image 4"/>
          <p:cNvPicPr>
            <a:picLocks noChangeAspect="1"/>
          </p:cNvPicPr>
          <p:nvPr/>
        </p:nvPicPr>
        <p:blipFill>
          <a:blip r:embed="rId2"/>
          <a:stretch>
            <a:fillRect/>
          </a:stretch>
        </p:blipFill>
        <p:spPr>
          <a:xfrm>
            <a:off x="755576" y="2636912"/>
            <a:ext cx="2030441" cy="2737419"/>
          </a:xfrm>
          <a:prstGeom prst="rect">
            <a:avLst/>
          </a:prstGeom>
        </p:spPr>
      </p:pic>
      <p:pic>
        <p:nvPicPr>
          <p:cNvPr id="1030" name="Picture 6" descr="https://ec56229aec51f1baff1d-185c3068e22352c56024573e929788ff.ssl.cf1.rackcdn.com/attachments/large/7/2/6/0043997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2925387"/>
            <a:ext cx="2256185" cy="30740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ous-titre 5"/>
          <p:cNvSpPr>
            <a:spLocks noGrp="1"/>
          </p:cNvSpPr>
          <p:nvPr>
            <p:ph type="subTitle" idx="1"/>
          </p:nvPr>
        </p:nvSpPr>
        <p:spPr/>
        <p:txBody>
          <a:bodyPr/>
          <a:lstStyle/>
          <a:p>
            <a:endParaRPr lang="fr-FR"/>
          </a:p>
        </p:txBody>
      </p:sp>
      <p:sp>
        <p:nvSpPr>
          <p:cNvPr id="4" name="Titre 3"/>
          <p:cNvSpPr>
            <a:spLocks noGrp="1"/>
          </p:cNvSpPr>
          <p:nvPr>
            <p:ph type="title"/>
          </p:nvPr>
        </p:nvSpPr>
        <p:spPr/>
        <p:txBody>
          <a:bodyPr>
            <a:normAutofit fontScale="90000"/>
          </a:bodyPr>
          <a:lstStyle/>
          <a:p>
            <a:endParaRPr lang="fr-FR"/>
          </a:p>
        </p:txBody>
      </p:sp>
      <p:sp>
        <p:nvSpPr>
          <p:cNvPr id="5" name="Espace réservé du numéro de diapositive 4"/>
          <p:cNvSpPr>
            <a:spLocks noGrp="1"/>
          </p:cNvSpPr>
          <p:nvPr>
            <p:ph type="sldNum" sz="quarter" idx="4294967295"/>
          </p:nvPr>
        </p:nvSpPr>
        <p:spPr>
          <a:xfrm>
            <a:off x="8382000" y="6356350"/>
            <a:ext cx="762000" cy="365125"/>
          </a:xfrm>
          <a:prstGeom prst="rect">
            <a:avLst/>
          </a:prstGeom>
        </p:spPr>
        <p:txBody>
          <a:bodyPr/>
          <a:lstStyle/>
          <a:p>
            <a:pPr>
              <a:defRPr/>
            </a:pPr>
            <a:fld id="{6C98BF9B-E981-40EF-B556-9CD8FB0FCF95}" type="slidenum">
              <a:rPr lang="fr-FR"/>
              <a:pPr>
                <a:defRPr/>
              </a:pPr>
              <a:t>6</a:t>
            </a:fld>
            <a:endParaRPr lang="fr-FR"/>
          </a:p>
        </p:txBody>
      </p:sp>
      <p:pic>
        <p:nvPicPr>
          <p:cNvPr id="16388" name="Picture 2"/>
          <p:cNvPicPr>
            <a:picLocks noChangeAspect="1" noChangeArrowheads="1"/>
          </p:cNvPicPr>
          <p:nvPr/>
        </p:nvPicPr>
        <p:blipFill>
          <a:blip r:embed="rId2" cstate="print"/>
          <a:srcRect/>
          <a:stretch>
            <a:fillRect/>
          </a:stretch>
        </p:blipFill>
        <p:spPr bwMode="auto">
          <a:xfrm>
            <a:off x="-87313" y="0"/>
            <a:ext cx="9318626" cy="6858000"/>
          </a:xfrm>
          <a:prstGeom prst="rect">
            <a:avLst/>
          </a:prstGeom>
          <a:noFill/>
          <a:ln w="9525">
            <a:noFill/>
            <a:miter lim="800000"/>
            <a:headEnd/>
            <a:tailEnd/>
          </a:ln>
        </p:spPr>
      </p:pic>
      <p:pic>
        <p:nvPicPr>
          <p:cNvPr id="2" name="Image 1"/>
          <p:cNvPicPr>
            <a:picLocks noChangeAspect="1"/>
          </p:cNvPicPr>
          <p:nvPr/>
        </p:nvPicPr>
        <p:blipFill>
          <a:blip r:embed="rId3"/>
          <a:stretch>
            <a:fillRect/>
          </a:stretch>
        </p:blipFill>
        <p:spPr>
          <a:xfrm>
            <a:off x="5367574" y="4745410"/>
            <a:ext cx="2791215" cy="1047896"/>
          </a:xfrm>
          <a:prstGeom prst="rect">
            <a:avLst/>
          </a:prstGeom>
        </p:spPr>
      </p:pic>
      <p:sp>
        <p:nvSpPr>
          <p:cNvPr id="3" name="Rectangle 2"/>
          <p:cNvSpPr/>
          <p:nvPr/>
        </p:nvSpPr>
        <p:spPr>
          <a:xfrm>
            <a:off x="4887913" y="5783367"/>
            <a:ext cx="4572000" cy="738664"/>
          </a:xfrm>
          <a:prstGeom prst="rect">
            <a:avLst/>
          </a:prstGeom>
        </p:spPr>
        <p:txBody>
          <a:bodyPr>
            <a:spAutoFit/>
          </a:bodyPr>
          <a:lstStyle/>
          <a:p>
            <a:r>
              <a:rPr lang="fr-FR" sz="1400" dirty="0">
                <a:hlinkClick r:id="rId4"/>
              </a:rPr>
              <a:t>https://</a:t>
            </a:r>
            <a:r>
              <a:rPr lang="fr-FR" sz="1400" dirty="0" smtClean="0">
                <a:hlinkClick r:id="rId4"/>
              </a:rPr>
              <a:t>www.france-education-international.fr/sources/memoire-du-belc/simulations-globales/index.html</a:t>
            </a:r>
            <a:r>
              <a:rPr lang="fr-FR" sz="1400" dirty="0" smtClean="0"/>
              <a:t> </a:t>
            </a:r>
            <a:endParaRPr lang="fr-FR" sz="1400" dirty="0"/>
          </a:p>
        </p:txBody>
      </p:sp>
    </p:spTree>
    <p:extLst>
      <p:ext uri="{BB962C8B-B14F-4D97-AF65-F5344CB8AC3E}">
        <p14:creationId xmlns:p14="http://schemas.microsoft.com/office/powerpoint/2010/main" val="4973140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ous-titre 5"/>
          <p:cNvSpPr>
            <a:spLocks noGrp="1"/>
          </p:cNvSpPr>
          <p:nvPr>
            <p:ph type="subTitle" idx="1"/>
          </p:nvPr>
        </p:nvSpPr>
        <p:spPr/>
        <p:txBody>
          <a:bodyPr/>
          <a:lstStyle/>
          <a:p>
            <a:endParaRPr lang="fr-FR"/>
          </a:p>
        </p:txBody>
      </p:sp>
      <p:sp>
        <p:nvSpPr>
          <p:cNvPr id="4" name="Titre 3"/>
          <p:cNvSpPr>
            <a:spLocks noGrp="1"/>
          </p:cNvSpPr>
          <p:nvPr>
            <p:ph type="title"/>
          </p:nvPr>
        </p:nvSpPr>
        <p:spPr/>
        <p:txBody>
          <a:bodyPr>
            <a:normAutofit fontScale="90000"/>
          </a:bodyPr>
          <a:lstStyle/>
          <a:p>
            <a:endParaRPr lang="fr-FR"/>
          </a:p>
        </p:txBody>
      </p:sp>
      <p:sp>
        <p:nvSpPr>
          <p:cNvPr id="5" name="Espace réservé du numéro de diapositive 4"/>
          <p:cNvSpPr>
            <a:spLocks noGrp="1"/>
          </p:cNvSpPr>
          <p:nvPr>
            <p:ph type="sldNum" sz="quarter" idx="4294967295"/>
          </p:nvPr>
        </p:nvSpPr>
        <p:spPr>
          <a:xfrm>
            <a:off x="8382000" y="6356350"/>
            <a:ext cx="762000" cy="365125"/>
          </a:xfrm>
          <a:prstGeom prst="rect">
            <a:avLst/>
          </a:prstGeom>
        </p:spPr>
        <p:txBody>
          <a:bodyPr/>
          <a:lstStyle/>
          <a:p>
            <a:pPr>
              <a:defRPr/>
            </a:pPr>
            <a:fld id="{6C3CB7F8-1D8E-4177-85B2-DF991EB94759}" type="slidenum">
              <a:rPr lang="fr-FR"/>
              <a:pPr>
                <a:defRPr/>
              </a:pPr>
              <a:t>7</a:t>
            </a:fld>
            <a:endParaRPr lang="fr-FR"/>
          </a:p>
        </p:txBody>
      </p:sp>
      <p:pic>
        <p:nvPicPr>
          <p:cNvPr id="17414" name="Picture 2"/>
          <p:cNvPicPr>
            <a:picLocks noChangeAspect="1" noChangeArrowheads="1"/>
          </p:cNvPicPr>
          <p:nvPr/>
        </p:nvPicPr>
        <p:blipFill>
          <a:blip r:embed="rId2" cstate="print"/>
          <a:srcRect/>
          <a:stretch>
            <a:fillRect/>
          </a:stretch>
        </p:blipFill>
        <p:spPr bwMode="auto">
          <a:xfrm>
            <a:off x="0" y="-109538"/>
            <a:ext cx="9144000" cy="7161213"/>
          </a:xfrm>
          <a:prstGeom prst="rect">
            <a:avLst/>
          </a:prstGeom>
          <a:noFill/>
          <a:ln w="9525">
            <a:noFill/>
            <a:miter lim="800000"/>
            <a:headEnd/>
            <a:tailEnd/>
          </a:ln>
        </p:spPr>
      </p:pic>
    </p:spTree>
    <p:extLst>
      <p:ext uri="{BB962C8B-B14F-4D97-AF65-F5344CB8AC3E}">
        <p14:creationId xmlns:p14="http://schemas.microsoft.com/office/powerpoint/2010/main" val="33165882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Espace réservé du contenu 2"/>
          <p:cNvSpPr>
            <a:spLocks noGrp="1"/>
          </p:cNvSpPr>
          <p:nvPr>
            <p:ph type="subTitle" idx="1"/>
          </p:nvPr>
        </p:nvSpPr>
        <p:spPr/>
        <p:txBody>
          <a:bodyPr/>
          <a:lstStyle/>
          <a:p>
            <a:pPr marL="457200" indent="-457200" eaLnBrk="1" hangingPunct="1">
              <a:lnSpc>
                <a:spcPct val="90000"/>
              </a:lnSpc>
              <a:buFont typeface="Wingdings" panose="05000000000000000000" pitchFamily="2" charset="2"/>
              <a:buChar char="Ø"/>
            </a:pPr>
            <a:r>
              <a:rPr lang="fr-FR" sz="2800" dirty="0" smtClean="0"/>
              <a:t>Lieu-thème : clos, itinérant, mixte </a:t>
            </a:r>
          </a:p>
          <a:p>
            <a:pPr marL="457200" indent="-457200" eaLnBrk="1" hangingPunct="1">
              <a:lnSpc>
                <a:spcPct val="90000"/>
              </a:lnSpc>
              <a:buFont typeface="Wingdings" panose="05000000000000000000" pitchFamily="2" charset="2"/>
              <a:buChar char="Ø"/>
            </a:pPr>
            <a:r>
              <a:rPr lang="fr-FR" sz="2800" dirty="0" smtClean="0"/>
              <a:t>Durée : extensive / intensive</a:t>
            </a:r>
          </a:p>
          <a:p>
            <a:pPr marL="457200" indent="-457200" eaLnBrk="1" hangingPunct="1">
              <a:lnSpc>
                <a:spcPct val="90000"/>
              </a:lnSpc>
              <a:buFont typeface="Wingdings" panose="05000000000000000000" pitchFamily="2" charset="2"/>
              <a:buChar char="Ø"/>
            </a:pPr>
            <a:r>
              <a:rPr lang="fr-FR" sz="2800" dirty="0" smtClean="0"/>
              <a:t>Participants : de 6 élèves à 250 !</a:t>
            </a:r>
          </a:p>
          <a:p>
            <a:pPr marL="457200" indent="-457200" eaLnBrk="1" hangingPunct="1">
              <a:lnSpc>
                <a:spcPct val="90000"/>
              </a:lnSpc>
              <a:buFont typeface="Wingdings" panose="05000000000000000000" pitchFamily="2" charset="2"/>
              <a:buChar char="Ø"/>
            </a:pPr>
            <a:r>
              <a:rPr lang="fr-FR" sz="2800" dirty="0" smtClean="0"/>
              <a:t>Intervenants : enseignants UPE2A, classe ordinaire, des disciplines…</a:t>
            </a:r>
          </a:p>
          <a:p>
            <a:pPr marL="457200" indent="-457200" eaLnBrk="1" hangingPunct="1">
              <a:lnSpc>
                <a:spcPct val="90000"/>
              </a:lnSpc>
              <a:buFont typeface="Wingdings" panose="05000000000000000000" pitchFamily="2" charset="2"/>
              <a:buChar char="Ø"/>
            </a:pPr>
            <a:r>
              <a:rPr lang="fr-FR" sz="2800" dirty="0" smtClean="0"/>
              <a:t>Productions diverses  : orales, écrites, artistiques… :</a:t>
            </a:r>
          </a:p>
          <a:p>
            <a:pPr marL="800100" lvl="1" indent="-457200">
              <a:buFont typeface="Wingdings" panose="05000000000000000000" pitchFamily="2" charset="2"/>
              <a:buChar char="Ø"/>
            </a:pPr>
            <a:r>
              <a:rPr lang="fr-FR" sz="2772" dirty="0" smtClean="0"/>
              <a:t>Cahier d’inventions, affiches, blog, fiches, </a:t>
            </a:r>
            <a:r>
              <a:rPr lang="fr-FR" sz="2772" dirty="0" err="1" smtClean="0"/>
              <a:t>journauxtableaux</a:t>
            </a:r>
            <a:r>
              <a:rPr lang="fr-FR" sz="2772" dirty="0" smtClean="0"/>
              <a:t>, enregistrements </a:t>
            </a:r>
            <a:r>
              <a:rPr lang="fr-FR" sz="2772" dirty="0" err="1" smtClean="0"/>
              <a:t>audios</a:t>
            </a:r>
            <a:r>
              <a:rPr lang="fr-FR" sz="2772" dirty="0" smtClean="0"/>
              <a:t> et vidéos…</a:t>
            </a:r>
          </a:p>
          <a:p>
            <a:pPr eaLnBrk="1" hangingPunct="1">
              <a:buFont typeface="Wingdings 2" pitchFamily="18" charset="2"/>
              <a:buNone/>
            </a:pPr>
            <a:endParaRPr lang="fr-FR" dirty="0" smtClean="0"/>
          </a:p>
        </p:txBody>
      </p:sp>
      <p:sp>
        <p:nvSpPr>
          <p:cNvPr id="10242" name="Titre 1"/>
          <p:cNvSpPr>
            <a:spLocks noGrp="1"/>
          </p:cNvSpPr>
          <p:nvPr>
            <p:ph type="title"/>
          </p:nvPr>
        </p:nvSpPr>
        <p:spPr>
          <a:xfrm>
            <a:off x="628650" y="35692"/>
            <a:ext cx="7886700" cy="529963"/>
          </a:xfrm>
        </p:spPr>
        <p:txBody>
          <a:bodyPr>
            <a:normAutofit fontScale="90000"/>
          </a:bodyPr>
          <a:lstStyle/>
          <a:p>
            <a:pPr eaLnBrk="1" hangingPunct="1"/>
            <a:r>
              <a:rPr lang="fr-FR" smtClean="0">
                <a:solidFill>
                  <a:srgbClr val="FF0000"/>
                </a:solidFill>
              </a:rPr>
              <a:t>Principes</a:t>
            </a:r>
          </a:p>
        </p:txBody>
      </p:sp>
      <p:sp>
        <p:nvSpPr>
          <p:cNvPr id="4" name="Espace réservé du numéro de diapositive 3"/>
          <p:cNvSpPr>
            <a:spLocks noGrp="1"/>
          </p:cNvSpPr>
          <p:nvPr>
            <p:ph type="sldNum" sz="quarter" idx="4294967295"/>
          </p:nvPr>
        </p:nvSpPr>
        <p:spPr>
          <a:xfrm>
            <a:off x="8382000" y="6356350"/>
            <a:ext cx="762000" cy="365125"/>
          </a:xfrm>
          <a:prstGeom prst="rect">
            <a:avLst/>
          </a:prstGeom>
        </p:spPr>
        <p:txBody>
          <a:bodyPr/>
          <a:lstStyle/>
          <a:p>
            <a:pPr>
              <a:defRPr/>
            </a:pPr>
            <a:fld id="{DE2D809B-CDCC-4D76-9DF2-3C5B089F30B1}" type="slidenum">
              <a:rPr lang="fr-FR"/>
              <a:pPr>
                <a:defRPr/>
              </a:pPr>
              <a:t>8</a:t>
            </a:fld>
            <a:endParaRPr lang="fr-F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Espace réservé du contenu 2"/>
          <p:cNvSpPr>
            <a:spLocks noGrp="1"/>
          </p:cNvSpPr>
          <p:nvPr>
            <p:ph type="subTitle" idx="1"/>
          </p:nvPr>
        </p:nvSpPr>
        <p:spPr/>
        <p:txBody>
          <a:bodyPr/>
          <a:lstStyle/>
          <a:p>
            <a:pPr algn="just" eaLnBrk="1" hangingPunct="1">
              <a:buFont typeface="Wingdings 2" pitchFamily="18" charset="2"/>
              <a:buNone/>
            </a:pPr>
            <a:r>
              <a:rPr lang="fr-FR" sz="3200" dirty="0" smtClean="0"/>
              <a:t>1- Établir le lieu et le milieu</a:t>
            </a:r>
          </a:p>
          <a:p>
            <a:pPr algn="just" eaLnBrk="1" hangingPunct="1">
              <a:buFont typeface="Wingdings 2" pitchFamily="18" charset="2"/>
              <a:buNone/>
            </a:pPr>
            <a:endParaRPr lang="fr-FR" sz="3200" dirty="0" smtClean="0"/>
          </a:p>
          <a:p>
            <a:pPr eaLnBrk="1" hangingPunct="1">
              <a:buFont typeface="Wingdings 2" pitchFamily="18" charset="2"/>
              <a:buNone/>
            </a:pPr>
            <a:r>
              <a:rPr lang="fr-FR" sz="3200" dirty="0" smtClean="0"/>
              <a:t>2- Établir les identités fictives</a:t>
            </a:r>
          </a:p>
          <a:p>
            <a:pPr eaLnBrk="1" hangingPunct="1">
              <a:buFont typeface="Wingdings 2" pitchFamily="18" charset="2"/>
              <a:buNone/>
            </a:pPr>
            <a:endParaRPr lang="fr-FR" sz="3200" dirty="0" smtClean="0"/>
          </a:p>
          <a:p>
            <a:pPr eaLnBrk="1" hangingPunct="1">
              <a:buFont typeface="Wingdings 2" pitchFamily="18" charset="2"/>
              <a:buNone/>
            </a:pPr>
            <a:r>
              <a:rPr lang="fr-FR" sz="3200" dirty="0" smtClean="0"/>
              <a:t>3- Donner épaisseur et vie au milieu par des interactions</a:t>
            </a:r>
          </a:p>
          <a:p>
            <a:pPr eaLnBrk="1" hangingPunct="1">
              <a:buFont typeface="Wingdings 2" pitchFamily="18" charset="2"/>
              <a:buNone/>
            </a:pPr>
            <a:endParaRPr lang="fr-FR" sz="3200" dirty="0" smtClean="0"/>
          </a:p>
          <a:p>
            <a:pPr eaLnBrk="1" hangingPunct="1">
              <a:buFont typeface="Wingdings 2" pitchFamily="18" charset="2"/>
              <a:buNone/>
            </a:pPr>
            <a:r>
              <a:rPr lang="fr-FR" sz="3200" dirty="0" smtClean="0"/>
              <a:t>4 - Faire intervenir des événements et des incidents</a:t>
            </a:r>
          </a:p>
          <a:p>
            <a:pPr eaLnBrk="1" hangingPunct="1">
              <a:buFont typeface="Wingdings 2" pitchFamily="18" charset="2"/>
              <a:buNone/>
            </a:pPr>
            <a:endParaRPr lang="fr-FR" dirty="0" smtClean="0"/>
          </a:p>
        </p:txBody>
      </p:sp>
      <p:sp>
        <p:nvSpPr>
          <p:cNvPr id="11266" name="Titre 1"/>
          <p:cNvSpPr>
            <a:spLocks noGrp="1"/>
          </p:cNvSpPr>
          <p:nvPr>
            <p:ph type="title"/>
          </p:nvPr>
        </p:nvSpPr>
        <p:spPr/>
        <p:txBody>
          <a:bodyPr>
            <a:normAutofit fontScale="90000"/>
          </a:bodyPr>
          <a:lstStyle/>
          <a:p>
            <a:pPr eaLnBrk="1" hangingPunct="1"/>
            <a:r>
              <a:rPr lang="fr-FR" smtClean="0">
                <a:solidFill>
                  <a:srgbClr val="FF0000"/>
                </a:solidFill>
              </a:rPr>
              <a:t>Déroulement type</a:t>
            </a:r>
          </a:p>
        </p:txBody>
      </p:sp>
      <p:sp>
        <p:nvSpPr>
          <p:cNvPr id="4" name="Espace réservé du numéro de diapositive 3"/>
          <p:cNvSpPr>
            <a:spLocks noGrp="1"/>
          </p:cNvSpPr>
          <p:nvPr>
            <p:ph type="sldNum" sz="quarter" idx="4294967295"/>
          </p:nvPr>
        </p:nvSpPr>
        <p:spPr>
          <a:xfrm>
            <a:off x="8382000" y="6356350"/>
            <a:ext cx="762000" cy="365125"/>
          </a:xfrm>
          <a:prstGeom prst="rect">
            <a:avLst/>
          </a:prstGeom>
        </p:spPr>
        <p:txBody>
          <a:bodyPr/>
          <a:lstStyle/>
          <a:p>
            <a:pPr>
              <a:defRPr/>
            </a:pPr>
            <a:fld id="{C34D4CFD-923C-4DD2-8D84-4C02ED6DD859}" type="slidenum">
              <a:rPr lang="fr-FR"/>
              <a:pPr>
                <a:defRPr/>
              </a:pPr>
              <a:t>9</a:t>
            </a:fld>
            <a:endParaRPr lang="fr-F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asnav">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asnav" id="{E6A8D052-04E3-4773-9107-97EB4D97A792}" vid="{5D2D4C2C-2579-40CE-8FE1-7FBBE75DAF50}"/>
    </a:ext>
  </a:extLst>
</a:theme>
</file>

<file path=ppt/theme/theme2.xml><?xml version="1.0" encoding="utf-8"?>
<a:theme xmlns:a="http://schemas.openxmlformats.org/drawingml/2006/main" name="2_casnav">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asnav" id="{B3B3BBCA-C4C5-429B-9BB6-0AD7BFB3DA4C}" vid="{207B7C74-0470-4635-89B5-A0248FBB8BC4}"/>
    </a:ext>
  </a:extLst>
</a:theme>
</file>

<file path=ppt/theme/theme3.xml><?xml version="1.0" encoding="utf-8"?>
<a:theme xmlns:a="http://schemas.openxmlformats.org/drawingml/2006/main" name="3_casnav">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asnav" id="{B3B3BBCA-C4C5-429B-9BB6-0AD7BFB3DA4C}" vid="{207B7C74-0470-4635-89B5-A0248FBB8BC4}"/>
    </a:ext>
  </a:extLst>
</a:theme>
</file>

<file path=ppt/theme/theme4.xml><?xml version="1.0" encoding="utf-8"?>
<a:theme xmlns:a="http://schemas.openxmlformats.org/drawingml/2006/main" name="4_casnav">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asnav" id="{B3B3BBCA-C4C5-429B-9BB6-0AD7BFB3DA4C}" vid="{207B7C74-0470-4635-89B5-A0248FBB8BC4}"/>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casnav</Template>
  <TotalTime>5843</TotalTime>
  <Words>640</Words>
  <Application>Microsoft Office PowerPoint</Application>
  <PresentationFormat>Affichage à l'écran (4:3)</PresentationFormat>
  <Paragraphs>82</Paragraphs>
  <Slides>26</Slides>
  <Notes>1</Notes>
  <HiddenSlides>0</HiddenSlides>
  <MMClips>2</MMClips>
  <ScaleCrop>false</ScaleCrop>
  <HeadingPairs>
    <vt:vector size="6" baseType="variant">
      <vt:variant>
        <vt:lpstr>Polices utilisées</vt:lpstr>
      </vt:variant>
      <vt:variant>
        <vt:i4>4</vt:i4>
      </vt:variant>
      <vt:variant>
        <vt:lpstr>Thème</vt:lpstr>
      </vt:variant>
      <vt:variant>
        <vt:i4>4</vt:i4>
      </vt:variant>
      <vt:variant>
        <vt:lpstr>Titres des diapositives</vt:lpstr>
      </vt:variant>
      <vt:variant>
        <vt:i4>26</vt:i4>
      </vt:variant>
    </vt:vector>
  </HeadingPairs>
  <TitlesOfParts>
    <vt:vector size="34" baseType="lpstr">
      <vt:lpstr>Arial</vt:lpstr>
      <vt:lpstr>Calibri</vt:lpstr>
      <vt:lpstr>Wingdings</vt:lpstr>
      <vt:lpstr>Wingdings 2</vt:lpstr>
      <vt:lpstr>casnav</vt:lpstr>
      <vt:lpstr>2_casnav</vt:lpstr>
      <vt:lpstr>3_casnav</vt:lpstr>
      <vt:lpstr>4_casnav</vt:lpstr>
      <vt:lpstr>Présentation PowerPoint</vt:lpstr>
      <vt:lpstr>Quelques définitions</vt:lpstr>
      <vt:lpstr>Quelques définitions</vt:lpstr>
      <vt:lpstr>Définition</vt:lpstr>
      <vt:lpstr>Historique</vt:lpstr>
      <vt:lpstr>Présentation PowerPoint</vt:lpstr>
      <vt:lpstr>Présentation PowerPoint</vt:lpstr>
      <vt:lpstr>Principes</vt:lpstr>
      <vt:lpstr>Déroulement type</vt:lpstr>
      <vt:lpstr>Des exemples en classe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Au delà du co-enseignement,  un partenariat engagé  pour renforcer l’inclusion</vt:lpstr>
      <vt:lpstr>Des exemples en classe</vt:lpstr>
      <vt:lpstr>Des exemples en classe Elèves de A2 primaire en Tunisie : le village</vt:lpstr>
      <vt:lpstr>Des exemples en classe Elèves de A2 primaire en Tunisie : le village</vt:lpstr>
      <vt:lpstr>Des exemples en classe Elèves de A2 primaire en Tunisie : le village des fleurs d’amour</vt:lpstr>
      <vt:lpstr>Des exemples en classe une classe d’accueil de collège : le journal du village</vt:lpstr>
      <vt:lpstr>Des exemples en classe une classe d’accueil de collège : des brochures touristiques</vt:lpstr>
      <vt:lpstr>Une proposition du CASNAV Un projet académique  interdegrés - interdépartemental le village</vt:lpstr>
      <vt:lpstr>Bibliographie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SIMULATIONS GLOBALES</dc:title>
  <dc:creator>Fuchs</dc:creator>
  <cp:lastModifiedBy>SEGURA JOSE</cp:lastModifiedBy>
  <cp:revision>39</cp:revision>
  <dcterms:created xsi:type="dcterms:W3CDTF">2011-02-06T15:21:01Z</dcterms:created>
  <dcterms:modified xsi:type="dcterms:W3CDTF">2023-11-27T15:59:04Z</dcterms:modified>
</cp:coreProperties>
</file>