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3" r:id="rId7"/>
    <p:sldId id="261" r:id="rId8"/>
    <p:sldId id="262" r:id="rId9"/>
    <p:sldId id="264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1" d="100"/>
          <a:sy n="91" d="100"/>
        </p:scale>
        <p:origin x="-2214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A0F2A-3DB7-423F-BAE7-7DED0B435F4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53CD0-A3A0-4FCA-AB81-FB560261BAA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cf.ppt-online.org/files/slide/e/eOiGwA2H6cJCLv0lRs8duDQPM9X3rnkpWZxf51/slide-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643998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www.zyrtec.com/sites/zyrtec_us/files/slide-images/younggardeners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928802"/>
            <a:ext cx="6833635" cy="4773599"/>
          </a:xfrm>
          <a:prstGeom prst="rect">
            <a:avLst/>
          </a:prstGeom>
          <a:noFill/>
        </p:spPr>
      </p:pic>
      <p:pic>
        <p:nvPicPr>
          <p:cNvPr id="3" name="Рисунок 2" descr="http://nextfo.com/images/MALZEME/hortum.jpg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3571868" cy="3214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zacaz.ru/images/cms/data/import_files/0b/malen_kie_strasti_v_ogoro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52"/>
            <a:ext cx="6524093" cy="4346050"/>
          </a:xfrm>
          <a:prstGeom prst="rect">
            <a:avLst/>
          </a:prstGeom>
          <a:noFill/>
        </p:spPr>
      </p:pic>
      <p:pic>
        <p:nvPicPr>
          <p:cNvPr id="3" name="Рисунок 2" descr="http://master-kom.ru/import/1cbitrix/import_files/78/78003801-1677-11e6-8914-002590d6504e_0afec4f4-1fef-11e6-b3a7-002590d6504e.jpeg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57224" y="4572008"/>
            <a:ext cx="3400807" cy="2115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1.liveinternet.ru/images/attach/d/1/129/948/129948479_CO_ladybug_regador2.pn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3857628"/>
            <a:ext cx="3428991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6" name="Picture 2" descr="https://2sotki.ru/wp-content/uploads/2/0/e/20e89e1ee36dea4520a0242652ad735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14290"/>
            <a:ext cx="6640378" cy="4429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otvet.imgsmail.ru/download/227009601_d2e0e2ca837ddf93d4103c0b26d05453_800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77464" y="2563390"/>
            <a:ext cx="4395557" cy="284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0" name="Picture 2" descr="https://thumbs.dreamstime.com/b/%D1%81%D0%B0-%D0%BE%D0%B2%D0%BD%D0%B8%D0%BA-%D0%B7%D0%B0%D1%81%D0%B0%D0%B6%D0%B8%D0%B2%D0%B0%D1%8F-%D0%B8%D0%B7%D0%BE%D0%B1%D1%80%D0%B0%D0%B6%D0%B5%D0%BD%D0%B8%D0%B5-%D1%82%D0%B5%D0%BC%D1%8B-%D0%B5%D1%80%D0%B5%D0%B2%D0%B0-86589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7620" y="357166"/>
            <a:ext cx="6241958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zen_doc/1705407/pub_5eac1466d17b3f2915799b3a_5eac225570671122c89d450c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67819"/>
            <a:ext cx="5072098" cy="6590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ование «Труд людей весной»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9"/>
            <a:ext cx="4214842" cy="5686514"/>
          </a:xfrm>
          <a:prstGeom prst="rect">
            <a:avLst/>
          </a:prstGeom>
          <a:noFill/>
        </p:spPr>
      </p:pic>
      <p:pic>
        <p:nvPicPr>
          <p:cNvPr id="15362" name="Picture 2" descr="https://1.bp.blogspot.com/-2UAJ97tpuw4/WOMr4GwerkI/AAAAAAAAAHY/o9NHXTDMWd0WVGaxjVfbyQTB7TxGSlH7ACLcB/s1600/04.04.17%2B%25D0%25A2%25D1%2580%25D1%2583%25D0%25B4%2B%25D0%25BB%25D1%258E%25D0%25B4%25D0%25B5%25D0%25B9%2B%25D0%25B2%25D0%25B5%25D1%2581%25D0%25BD%25D0%25BE%25D0%25B9%2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42852"/>
            <a:ext cx="4070180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0</Words>
  <Application>Microsoft Office PowerPoint</Application>
  <PresentationFormat>Экран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20</cp:revision>
  <dcterms:created xsi:type="dcterms:W3CDTF">2021-04-12T09:21:50Z</dcterms:created>
  <dcterms:modified xsi:type="dcterms:W3CDTF">2021-04-12T12:41:15Z</dcterms:modified>
</cp:coreProperties>
</file>