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88" r:id="rId3"/>
    <p:sldId id="289" r:id="rId4"/>
    <p:sldId id="256" r:id="rId5"/>
    <p:sldId id="257" r:id="rId6"/>
    <p:sldId id="258" r:id="rId7"/>
    <p:sldId id="260" r:id="rId8"/>
    <p:sldId id="262" r:id="rId9"/>
    <p:sldId id="261" r:id="rId10"/>
    <p:sldId id="259" r:id="rId11"/>
    <p:sldId id="263" r:id="rId12"/>
    <p:sldId id="264" r:id="rId13"/>
    <p:sldId id="265" r:id="rId14"/>
    <p:sldId id="266" r:id="rId15"/>
    <p:sldId id="267" r:id="rId16"/>
    <p:sldId id="272" r:id="rId17"/>
    <p:sldId id="273" r:id="rId18"/>
    <p:sldId id="274" r:id="rId19"/>
    <p:sldId id="275" r:id="rId20"/>
    <p:sldId id="268" r:id="rId21"/>
    <p:sldId id="271" r:id="rId22"/>
    <p:sldId id="269" r:id="rId23"/>
    <p:sldId id="270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91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2814" y="-9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C529F-8F16-4CFB-BF4B-55915A200898}" type="datetimeFigureOut">
              <a:rPr lang="ru-RU" smtClean="0"/>
              <a:pPr/>
              <a:t>10.01.2023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D05D5-00B8-4C4E-BA0C-4C196200BF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C529F-8F16-4CFB-BF4B-55915A200898}" type="datetimeFigureOut">
              <a:rPr lang="ru-RU" smtClean="0"/>
              <a:pPr/>
              <a:t>10.01.2023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D05D5-00B8-4C4E-BA0C-4C196200BF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C529F-8F16-4CFB-BF4B-55915A200898}" type="datetimeFigureOut">
              <a:rPr lang="ru-RU" smtClean="0"/>
              <a:pPr/>
              <a:t>10.01.2023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D05D5-00B8-4C4E-BA0C-4C196200BF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C529F-8F16-4CFB-BF4B-55915A200898}" type="datetimeFigureOut">
              <a:rPr lang="ru-RU" smtClean="0"/>
              <a:pPr/>
              <a:t>10.01.2023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D05D5-00B8-4C4E-BA0C-4C196200BF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C529F-8F16-4CFB-BF4B-55915A200898}" type="datetimeFigureOut">
              <a:rPr lang="ru-RU" smtClean="0"/>
              <a:pPr/>
              <a:t>10.01.2023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D05D5-00B8-4C4E-BA0C-4C196200BF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C529F-8F16-4CFB-BF4B-55915A200898}" type="datetimeFigureOut">
              <a:rPr lang="ru-RU" smtClean="0"/>
              <a:pPr/>
              <a:t>10.01.2023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D05D5-00B8-4C4E-BA0C-4C196200BF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C529F-8F16-4CFB-BF4B-55915A200898}" type="datetimeFigureOut">
              <a:rPr lang="ru-RU" smtClean="0"/>
              <a:pPr/>
              <a:t>10.01.2023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D05D5-00B8-4C4E-BA0C-4C196200BF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C529F-8F16-4CFB-BF4B-55915A200898}" type="datetimeFigureOut">
              <a:rPr lang="ru-RU" smtClean="0"/>
              <a:pPr/>
              <a:t>10.01.2023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D05D5-00B8-4C4E-BA0C-4C196200BF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C529F-8F16-4CFB-BF4B-55915A200898}" type="datetimeFigureOut">
              <a:rPr lang="ru-RU" smtClean="0"/>
              <a:pPr/>
              <a:t>10.01.2023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D05D5-00B8-4C4E-BA0C-4C196200BF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C529F-8F16-4CFB-BF4B-55915A200898}" type="datetimeFigureOut">
              <a:rPr lang="ru-RU" smtClean="0"/>
              <a:pPr/>
              <a:t>10.01.2023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D05D5-00B8-4C4E-BA0C-4C196200BF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C529F-8F16-4CFB-BF4B-55915A200898}" type="datetimeFigureOut">
              <a:rPr lang="ru-RU" smtClean="0"/>
              <a:pPr/>
              <a:t>10.01.2023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D05D5-00B8-4C4E-BA0C-4C196200BF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C529F-8F16-4CFB-BF4B-55915A200898}" type="datetimeFigureOut">
              <a:rPr lang="ru-RU" smtClean="0"/>
              <a:pPr/>
              <a:t>10.01.2023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D05D5-00B8-4C4E-BA0C-4C196200BF7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Хабаровские волонтёры могут выехать на Всероссийскую «Студенческую весну»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 descr="http://adi19.ru/media/k2/items/cache/549f5e8ffad848abb903f0a1ce29a7e2_X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2" name="Picture 4" descr="https://xakac.info/files/news/3a/6e/aktsiya_kot_i_p%D0%B5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830" y="642918"/>
            <a:ext cx="9035170" cy="5929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avatars.mds.yandex.net/get-zen_doc/1885679/pub_5ddd7e67849b846d505ac144_5ddd9b01bbabdf0a2baf0d40/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741062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kartoska.ru/wp-content/uploads/8/1/3/813bcb7b88e0dcd2c6a99853c824aff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214299"/>
            <a:ext cx="5967675" cy="66437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i.pinimg.com/originals/94/68/68/9468687648a9288cc22be7c4eba80c2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0"/>
            <a:ext cx="6143636" cy="67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rdcnewsadvice.wpengine.com/wp-content/uploads/2017/08/dead-house-plant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6"/>
            <a:ext cx="8643998" cy="58054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waysi.ru/wp-content/uploads/1/6/6/16656a32792e183bdde89aad533af2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0"/>
            <a:ext cx="5214974" cy="66090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elektro-sadovnik.ru/wp-content/uploads/2019/12/14-posevnoy-kalendar-may-20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894030" cy="5929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photo.7ya.ru/ph/2013/7/10/13734640210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9753" y="0"/>
            <a:ext cx="5136759" cy="67751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ds47.znaet.ru/im.xp/053055049057124049051051056055055057055049056.htm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7"/>
            <a:ext cx="8501122" cy="64611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ds05.infourok.ru/uploads/ex/008f/000a9b66-5cd491c6/hello_html_5ccce9f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675343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Волонтер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img1.liveinternet.ru/images/attach/c/7/96/819/96819181_download__8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8885827" cy="6715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s3.fotokto.ru/photo/full/572/57297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670097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sayanhotel.ru/wp-content/uploads/sayanogors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84226" cy="5929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img0.liveinternet.ru/images/attach/c/10/108/956/108956258_large_4388677_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0" y="214289"/>
            <a:ext cx="8501123" cy="63758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.pinimg.com/originals/92/9f/a6/929fa668705229bd4d27f79b8ac08e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214290"/>
            <a:ext cx="6429420" cy="642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i.ytimg.com/vi/YpA7uUtzC7o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63059" cy="5929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farm2.staticflickr.com/1661/24468300144_dfd9b4f1ef_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8675479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i4.vgoroden.ru/46xkdzj2sndps_18f6tsx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572560" cy="6357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i1.wp.com/7info.ru/wp-content/uploads/2019/08/b1d3e4d2d3af4dcee74c8ae3a0c9f63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821332" cy="642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i.mycdn.me/i?r=AyH4iRPQ2q0otWIFepML2LxRUvIi4lbDTBFuSn0y1Q5KPw&amp;fn=w_6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74968"/>
            <a:ext cx="8643998" cy="6482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Эковолонтеры раздали калужанам семена цвето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sshges.rushydro.ru/upload/iblock/fe7/Ubork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8572500" cy="6429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http://ugh.ufanet.ru/images/photo/2019/04/06/1/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7" y="285728"/>
            <a:ext cx="8382057" cy="5857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sayan-adm.ru/assets/images/news2017/gorod-sad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5" y="428604"/>
            <a:ext cx="8429907" cy="61563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4.bp.blogspot.com/-wvsU6HMJbmA/XqI8VpSiT_I/AAAAAAAAAto/w3G56GzQ8q0PZNQWaMyyRepPwVEER--KwCLcBGAsYHQ/s1600/Foto-Posadki-Tsvetov-85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1" y="214290"/>
            <a:ext cx="8695997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Волонтер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https://avatars.mds.yandex.net/get-zen_doc/40456/pub_5a0edc60168a91f09e9d4077_5a0edfc2256d5c75705e1b5c/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8429652" cy="63222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 descr="http://adi19.ru/media/k2/items/cache/549f5e8ffad848abb903f0a1ce29a7e2_X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88" name="AutoShape 4" descr="http://adi19.ru/media/k2/items/cache/549f5e8ffad848abb903f0a1ce29a7e2_X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92" name="Picture 8" descr="https://nikatv.ru/public/user_upload/files/2019/03/(12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ic.pics.livejournal.com/medius/77322658/5666412/5666412_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ciur.ru/izh/s71_izh/temp/%D0%B0%D0%BA%D1%86%D0%B8%D1%8F%20%D0%BA%D0%BE%D1%82%20%D0%B8%20%D0%BF%D0%B5%D1%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14290"/>
            <a:ext cx="8429652" cy="63222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397</TotalTime>
  <Words>0</Words>
  <Application>Microsoft Office PowerPoint</Application>
  <PresentationFormat>Экран (4:3)</PresentationFormat>
  <Paragraphs>0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38</cp:revision>
  <dcterms:created xsi:type="dcterms:W3CDTF">2021-10-25T06:31:07Z</dcterms:created>
  <dcterms:modified xsi:type="dcterms:W3CDTF">2023-01-10T04:21:45Z</dcterms:modified>
</cp:coreProperties>
</file>