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83" r:id="rId3"/>
    <p:sldId id="294" r:id="rId4"/>
    <p:sldId id="295" r:id="rId5"/>
    <p:sldId id="296" r:id="rId6"/>
    <p:sldId id="297" r:id="rId7"/>
    <p:sldId id="298" r:id="rId8"/>
    <p:sldId id="299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12A9-BA1E-411E-8DEF-19F5BDF5984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4B88-354A-438B-B361-BC3DD7209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1B8D89-9270-4392-BE46-944EDA36358D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6064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9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Муниципальное  </a:t>
            </a:r>
            <a:r>
              <a:rPr lang="ru-RU" sz="28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бюджетное дошкольное образовательное учреждение - «Детский сад №27 «Сказка» </a:t>
            </a:r>
          </a:p>
          <a:p>
            <a:pPr algn="ctr"/>
            <a:endParaRPr lang="ru-RU" sz="3200" dirty="0" smtClean="0"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     Подготовил: воспитатель1 кв.категории</a:t>
            </a:r>
          </a:p>
          <a:p>
            <a:pPr algn="ctr"/>
            <a:r>
              <a:rPr lang="ru-RU" sz="3200" dirty="0" err="1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Гнилицкая</a:t>
            </a:r>
            <a:r>
              <a:rPr lang="ru-RU" sz="32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 Светлана Николаевна.</a:t>
            </a:r>
          </a:p>
          <a:p>
            <a:pPr algn="ctr"/>
            <a:endParaRPr lang="ru-RU" sz="3200" dirty="0" smtClean="0"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Возрастная группа: дети старшего дошкольного </a:t>
            </a:r>
            <a:r>
              <a:rPr lang="ru-RU" sz="32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возраста (5-6 лет)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00100" y="357166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Применение метода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визуализации</a:t>
            </a:r>
          </a:p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ментальные карты</a:t>
            </a:r>
          </a:p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(интеллект - карты) </a:t>
            </a:r>
          </a:p>
          <a:p>
            <a:pPr algn="ctr"/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Интеллект – карта была изготовлена  для обобщения и систематизации полученных знаний в рамках тематической недели «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Профессии»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b="1" dirty="0" smtClean="0"/>
              <a:t>создания </a:t>
            </a:r>
            <a:r>
              <a:rPr lang="ru-RU" b="1" dirty="0" err="1" smtClean="0"/>
              <a:t>интеллект-карты</a:t>
            </a:r>
            <a:r>
              <a:rPr lang="ru-RU" b="1" dirty="0" smtClean="0"/>
              <a:t> мы использовали </a:t>
            </a:r>
            <a:r>
              <a:rPr lang="ru-RU" dirty="0" smtClean="0"/>
              <a:t>фетровую </a:t>
            </a:r>
            <a:r>
              <a:rPr lang="ru-RU" b="1" dirty="0" smtClean="0"/>
              <a:t>доску</a:t>
            </a:r>
            <a:r>
              <a:rPr lang="ru-RU" dirty="0" smtClean="0"/>
              <a:t>, к которой можно прилепить картинки на липучках, и использовать </a:t>
            </a:r>
            <a:r>
              <a:rPr lang="ru-RU" dirty="0" err="1" smtClean="0"/>
              <a:t>многоразово</a:t>
            </a:r>
            <a:r>
              <a:rPr lang="ru-RU" dirty="0" smtClean="0"/>
              <a:t>. Родители с радостью оказали нам необходимую помощь.</a:t>
            </a: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rcRect b="5533"/>
          <a:stretch>
            <a:fillRect/>
          </a:stretch>
        </p:blipFill>
        <p:spPr>
          <a:xfrm>
            <a:off x="285720" y="1285860"/>
            <a:ext cx="393430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/>
          <a:srcRect b="5533"/>
          <a:stretch>
            <a:fillRect/>
          </a:stretch>
        </p:blipFill>
        <p:spPr>
          <a:xfrm>
            <a:off x="4857752" y="1306709"/>
            <a:ext cx="3857652" cy="2731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428625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Дети самостоятельно выбирают и подготавливают необходимый материал.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 b="6454"/>
          <a:stretch>
            <a:fillRect/>
          </a:stretch>
        </p:blipFill>
        <p:spPr>
          <a:xfrm>
            <a:off x="1553201" y="1481138"/>
            <a:ext cx="6037598" cy="4233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Каждый ребенок выбрал наиболее интересную </a:t>
            </a:r>
            <a:r>
              <a:rPr lang="ru-RU" sz="2800" dirty="0" smtClean="0"/>
              <a:t>для </a:t>
            </a:r>
            <a:r>
              <a:rPr lang="ru-RU" sz="2800" dirty="0" smtClean="0"/>
              <a:t>себя профессию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rcRect r="17894" b="6454"/>
          <a:stretch>
            <a:fillRect/>
          </a:stretch>
        </p:blipFill>
        <p:spPr>
          <a:xfrm>
            <a:off x="214282" y="1357298"/>
            <a:ext cx="3786214" cy="3233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Дети самостоятельно выбирают место и размещают «свою» профессию на доске.</a:t>
            </a:r>
            <a:endParaRPr lang="ru-RU" sz="2800" dirty="0"/>
          </a:p>
        </p:txBody>
      </p:sp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3"/>
          <a:srcRect b="8032"/>
          <a:stretch>
            <a:fillRect/>
          </a:stretch>
        </p:blipFill>
        <p:spPr>
          <a:xfrm>
            <a:off x="4000496" y="3214686"/>
            <a:ext cx="4947625" cy="3410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Для выбранной профессии дети подбирают соответствующие картинки «Кому что нужно для работы?»</a:t>
            </a:r>
            <a:endParaRPr lang="ru-RU" sz="1800" dirty="0"/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/>
          <a:srcRect b="3717"/>
          <a:stretch>
            <a:fillRect/>
          </a:stretch>
        </p:blipFill>
        <p:spPr>
          <a:xfrm>
            <a:off x="5357786" y="1857364"/>
            <a:ext cx="3429056" cy="4863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3" descr="16.jpg"/>
          <p:cNvPicPr>
            <a:picLocks noChangeAspect="1"/>
          </p:cNvPicPr>
          <p:nvPr/>
        </p:nvPicPr>
        <p:blipFill>
          <a:blip r:embed="rId3"/>
          <a:srcRect l="14503" r="14503" b="4875"/>
          <a:stretch>
            <a:fillRect/>
          </a:stretch>
        </p:blipFill>
        <p:spPr>
          <a:xfrm>
            <a:off x="571472" y="1214422"/>
            <a:ext cx="4286280" cy="4305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Далее дети самостоятельно располагали на доске картинки около соответствующей профессии</a:t>
            </a:r>
            <a:endParaRPr lang="ru-RU" sz="2400" dirty="0"/>
          </a:p>
        </p:txBody>
      </p:sp>
      <p:pic>
        <p:nvPicPr>
          <p:cNvPr id="6" name="Содержимое 5" descr="17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96"/>
          <a:stretch>
            <a:fillRect/>
          </a:stretch>
        </p:blipFill>
        <p:spPr>
          <a:xfrm>
            <a:off x="4214810" y="1500174"/>
            <a:ext cx="4000528" cy="5054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Вот такая интеллект – карта «Профессии» у нас получилась. </a:t>
            </a:r>
            <a:endParaRPr lang="ru-RU" sz="2400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rcRect b="4875"/>
          <a:stretch>
            <a:fillRect/>
          </a:stretch>
        </p:blipFill>
        <p:spPr>
          <a:xfrm>
            <a:off x="1643042" y="1285860"/>
            <a:ext cx="6037598" cy="4305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21016" y="188640"/>
            <a:ext cx="25019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4298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Roboto" pitchFamily="2" charset="0"/>
                <a:ea typeface="Roboto" pitchFamily="2" charset="0"/>
                <a:cs typeface="Times New Roman" pitchFamily="18" charset="0"/>
              </a:rPr>
              <a:t>условиях реализации ФГОС использование интеллект- карты позволяет осуществлять интеграцию областей. 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Благодаря данной работе, происходит развитие детских ассоциаций, пополнение и активизация словарного запаса, формирование значения слова, развитие фантазии. Ребенок, работая с интеллектуальными картами, идет в своем развитии от простых логических операций: сравнение, сопоставление предметов, расположение в пространстве, количественное определение общих и </a:t>
            </a:r>
            <a:r>
              <a:rPr lang="ru-RU" sz="2000" dirty="0" err="1" smtClean="0">
                <a:latin typeface="Roboto" pitchFamily="2" charset="0"/>
                <a:ea typeface="Roboto" pitchFamily="2" charset="0"/>
              </a:rPr>
              <a:t>отъемлемых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 частей к умению анализировать, дифференцировать, делать классификацию предметов. </a:t>
            </a:r>
            <a:endParaRPr lang="ru-RU" sz="2000" dirty="0" smtClean="0">
              <a:latin typeface="Roboto" pitchFamily="2" charset="0"/>
              <a:ea typeface="Roboto" pitchFamily="2" charset="0"/>
            </a:endParaRPr>
          </a:p>
          <a:p>
            <a:pPr algn="just"/>
            <a:r>
              <a:rPr lang="ru-RU" sz="2000" dirty="0" smtClean="0">
                <a:latin typeface="Roboto" pitchFamily="2" charset="0"/>
                <a:ea typeface="Roboto" pitchFamily="2" charset="0"/>
              </a:rPr>
              <a:t>Я решила заменить бумажный лист на фетровую доску, на мой взгляд, это более практично и удобно. На этой 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доске можно составлять </a:t>
            </a:r>
            <a:r>
              <a:rPr lang="ru-RU" sz="2000" dirty="0" err="1" smtClean="0">
                <a:latin typeface="Roboto" pitchFamily="2" charset="0"/>
                <a:ea typeface="Roboto" pitchFamily="2" charset="0"/>
              </a:rPr>
              <a:t>интеллект-карты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 каждую тематическую неделю </a:t>
            </a:r>
            <a:r>
              <a:rPr lang="ru-RU" sz="2000" i="1" dirty="0" smtClean="0">
                <a:latin typeface="Roboto" pitchFamily="2" charset="0"/>
                <a:ea typeface="Roboto" pitchFamily="2" charset="0"/>
              </a:rPr>
              <a:t>(то есть только менять картинки)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. Безусловно, мы 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планируем 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продолжать работу с детками в данном направлении. </a:t>
            </a:r>
            <a:endParaRPr lang="ru-RU" sz="2000" dirty="0" smtClean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ru-RU" sz="2000" dirty="0" smtClean="0">
                <a:latin typeface="Roboto" pitchFamily="2" charset="0"/>
                <a:ea typeface="Roboto" pitchFamily="2" charset="0"/>
              </a:rPr>
              <a:t>Спасибо </a:t>
            </a:r>
            <a:r>
              <a:rPr lang="ru-RU" sz="2000" dirty="0" smtClean="0">
                <a:latin typeface="Roboto" pitchFamily="2" charset="0"/>
                <a:ea typeface="Roboto" pitchFamily="2" charset="0"/>
              </a:rPr>
              <a:t>за внимание!</a:t>
            </a:r>
            <a:endParaRPr lang="ru-RU" sz="2000" dirty="0" smtClean="0"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endParaRPr lang="ru-RU" sz="1600" dirty="0" smtClean="0">
              <a:latin typeface="Roboto" pitchFamily="2" charset="0"/>
              <a:ea typeface="Roboto" pitchFamily="2" charset="0"/>
            </a:endParaRPr>
          </a:p>
          <a:p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7668870" y="5576900"/>
            <a:ext cx="756242" cy="11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909</TotalTime>
  <Words>283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Каждый ребенок выбрал наиболее интересную для себя профессию</vt:lpstr>
      <vt:lpstr>Дети самостоятельно выбирают место и размещают «свою» профессию на доске.</vt:lpstr>
      <vt:lpstr>Для выбранной профессии дети подбирают соответствующие картинки «Кому что нужно для работы?»</vt:lpstr>
      <vt:lpstr>Далее дети самостоятельно располагали на доске картинки около соответствующей профессии</vt:lpstr>
      <vt:lpstr>Вот такая интеллект – карта «Профессии» у нас получилась. 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91</cp:revision>
  <dcterms:created xsi:type="dcterms:W3CDTF">2017-02-05T17:02:54Z</dcterms:created>
  <dcterms:modified xsi:type="dcterms:W3CDTF">2022-02-08T05:24:10Z</dcterms:modified>
</cp:coreProperties>
</file>