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0" r:id="rId3"/>
    <p:sldId id="283" r:id="rId4"/>
    <p:sldId id="281" r:id="rId5"/>
    <p:sldId id="285" r:id="rId6"/>
    <p:sldId id="284" r:id="rId7"/>
    <p:sldId id="287" r:id="rId8"/>
    <p:sldId id="288" r:id="rId9"/>
    <p:sldId id="286" r:id="rId10"/>
    <p:sldId id="282" r:id="rId11"/>
    <p:sldId id="258" r:id="rId12"/>
    <p:sldId id="261" r:id="rId13"/>
    <p:sldId id="259" r:id="rId14"/>
    <p:sldId id="257" r:id="rId15"/>
    <p:sldId id="262" r:id="rId16"/>
    <p:sldId id="263" r:id="rId17"/>
    <p:sldId id="264" r:id="rId18"/>
    <p:sldId id="265" r:id="rId19"/>
    <p:sldId id="266" r:id="rId20"/>
    <p:sldId id="260" r:id="rId21"/>
    <p:sldId id="289" r:id="rId22"/>
    <p:sldId id="267" r:id="rId23"/>
    <p:sldId id="268" r:id="rId24"/>
    <p:sldId id="269" r:id="rId25"/>
    <p:sldId id="270" r:id="rId26"/>
    <p:sldId id="271" r:id="rId27"/>
    <p:sldId id="279" r:id="rId28"/>
    <p:sldId id="280" r:id="rId29"/>
    <p:sldId id="272" r:id="rId30"/>
    <p:sldId id="274" r:id="rId31"/>
    <p:sldId id="275" r:id="rId32"/>
    <p:sldId id="276" r:id="rId33"/>
    <p:sldId id="278" r:id="rId34"/>
    <p:sldId id="277" r:id="rId35"/>
    <p:sldId id="273" r:id="rId36"/>
    <p:sldId id="292" r:id="rId37"/>
    <p:sldId id="291" r:id="rId38"/>
    <p:sldId id="293" r:id="rId39"/>
    <p:sldId id="29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35C1F-6E88-4D07-B9E0-5739E6B33994}"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fr-FR"/>
        </a:p>
      </dgm:t>
    </dgm:pt>
    <dgm:pt modelId="{A3537132-C48F-45F4-9F2D-5EC91790A7FA}">
      <dgm:prSet phldrT="[Texte]" custT="1"/>
      <dgm:spPr/>
      <dgm:t>
        <a:bodyPr/>
        <a:lstStyle/>
        <a:p>
          <a:r>
            <a:rPr lang="fr-FR" sz="1600" dirty="0" smtClean="0"/>
            <a:t>Enseignant</a:t>
          </a:r>
          <a:endParaRPr lang="fr-FR" sz="1600" dirty="0"/>
        </a:p>
      </dgm:t>
    </dgm:pt>
    <dgm:pt modelId="{8C1DFB69-7456-47CC-9205-7DFA9BD609FB}" type="parTrans" cxnId="{09B27C69-7E64-4FAC-9F32-562CA57FDE0A}">
      <dgm:prSet/>
      <dgm:spPr/>
      <dgm:t>
        <a:bodyPr/>
        <a:lstStyle/>
        <a:p>
          <a:endParaRPr lang="fr-FR"/>
        </a:p>
      </dgm:t>
    </dgm:pt>
    <dgm:pt modelId="{3703CE12-40BA-443C-9119-952D6E53B181}" type="sibTrans" cxnId="{09B27C69-7E64-4FAC-9F32-562CA57FDE0A}">
      <dgm:prSet/>
      <dgm:spPr/>
      <dgm:t>
        <a:bodyPr/>
        <a:lstStyle/>
        <a:p>
          <a:endParaRPr lang="fr-FR"/>
        </a:p>
      </dgm:t>
    </dgm:pt>
    <dgm:pt modelId="{130DCFA9-8CA7-44A9-8608-1BCC6E44391C}">
      <dgm:prSet phldrT="[Texte]" custT="1"/>
      <dgm:spPr/>
      <dgm:t>
        <a:bodyPr/>
        <a:lstStyle/>
        <a:p>
          <a:r>
            <a:rPr lang="fr-FR" sz="1600" dirty="0" smtClean="0"/>
            <a:t>Formation du </a:t>
          </a:r>
        </a:p>
        <a:p>
          <a:r>
            <a:rPr lang="fr-FR" sz="1600" dirty="0" smtClean="0"/>
            <a:t>13/01/2020</a:t>
          </a:r>
        </a:p>
        <a:p>
          <a:r>
            <a:rPr lang="fr-FR" sz="1600" dirty="0" smtClean="0"/>
            <a:t>Les types décrits</a:t>
          </a:r>
          <a:endParaRPr lang="fr-FR" sz="1600" dirty="0"/>
        </a:p>
      </dgm:t>
    </dgm:pt>
    <dgm:pt modelId="{97FA847B-2119-4309-B07F-B71A60652426}" type="parTrans" cxnId="{EED17246-A045-4EDE-A655-96510D9FF0C4}">
      <dgm:prSet/>
      <dgm:spPr/>
      <dgm:t>
        <a:bodyPr/>
        <a:lstStyle/>
        <a:p>
          <a:endParaRPr lang="fr-FR"/>
        </a:p>
      </dgm:t>
    </dgm:pt>
    <dgm:pt modelId="{6A93852D-A5FC-4997-BB63-A3BC41858ABB}" type="sibTrans" cxnId="{EED17246-A045-4EDE-A655-96510D9FF0C4}">
      <dgm:prSet/>
      <dgm:spPr/>
      <dgm:t>
        <a:bodyPr/>
        <a:lstStyle/>
        <a:p>
          <a:endParaRPr lang="fr-FR"/>
        </a:p>
      </dgm:t>
    </dgm:pt>
    <dgm:pt modelId="{3F2FE67E-E958-49E0-BEFF-4447C3F935EE}">
      <dgm:prSet phldrT="[Texte]" custT="1"/>
      <dgm:spPr/>
      <dgm:t>
        <a:bodyPr/>
        <a:lstStyle/>
        <a:p>
          <a:r>
            <a:rPr lang="fr-FR" sz="1600" dirty="0" smtClean="0"/>
            <a:t>Lecture fluence </a:t>
          </a:r>
        </a:p>
        <a:p>
          <a:r>
            <a:rPr lang="fr-FR" sz="1600" dirty="0" smtClean="0"/>
            <a:t>Les habiletés</a:t>
          </a:r>
          <a:endParaRPr lang="fr-FR" sz="1600" dirty="0"/>
        </a:p>
      </dgm:t>
    </dgm:pt>
    <dgm:pt modelId="{F17457B1-1DDE-42DE-8E85-34E772CA1EDB}" type="parTrans" cxnId="{7AF3CC8A-4E09-4D82-B76F-3F16DF6B6977}">
      <dgm:prSet/>
      <dgm:spPr/>
      <dgm:t>
        <a:bodyPr/>
        <a:lstStyle/>
        <a:p>
          <a:endParaRPr lang="fr-FR"/>
        </a:p>
      </dgm:t>
    </dgm:pt>
    <dgm:pt modelId="{90A6CABB-5A59-49EB-8A0E-8EB01DAD1A1F}" type="sibTrans" cxnId="{7AF3CC8A-4E09-4D82-B76F-3F16DF6B6977}">
      <dgm:prSet/>
      <dgm:spPr/>
      <dgm:t>
        <a:bodyPr/>
        <a:lstStyle/>
        <a:p>
          <a:endParaRPr lang="fr-FR"/>
        </a:p>
      </dgm:t>
    </dgm:pt>
    <dgm:pt modelId="{9843F0A1-C123-450B-BF5E-444617366080}">
      <dgm:prSet phldrT="[Texte]" custT="1"/>
      <dgm:spPr/>
      <dgm:t>
        <a:bodyPr/>
        <a:lstStyle/>
        <a:p>
          <a:r>
            <a:rPr lang="fr-FR" sz="1600" dirty="0" smtClean="0"/>
            <a:t>mise en projet les écrits courts en lien avec la lecture.</a:t>
          </a:r>
          <a:endParaRPr lang="fr-FR" sz="1600" dirty="0"/>
        </a:p>
      </dgm:t>
    </dgm:pt>
    <dgm:pt modelId="{8FD0DE53-9C5F-4D38-B4EA-A621CFBE5832}" type="parTrans" cxnId="{0AC5A38C-79BD-4276-BBA2-8E088A0661CF}">
      <dgm:prSet/>
      <dgm:spPr/>
      <dgm:t>
        <a:bodyPr/>
        <a:lstStyle/>
        <a:p>
          <a:endParaRPr lang="fr-FR"/>
        </a:p>
      </dgm:t>
    </dgm:pt>
    <dgm:pt modelId="{6E8513EF-D0A9-4AB8-85A2-4B1CE3CFCE26}" type="sibTrans" cxnId="{0AC5A38C-79BD-4276-BBA2-8E088A0661CF}">
      <dgm:prSet/>
      <dgm:spPr/>
      <dgm:t>
        <a:bodyPr/>
        <a:lstStyle/>
        <a:p>
          <a:endParaRPr lang="fr-FR"/>
        </a:p>
      </dgm:t>
    </dgm:pt>
    <dgm:pt modelId="{0BA55140-CB43-44A5-82B2-A296AC84F121}">
      <dgm:prSet phldrT="[Texte]" custT="1"/>
      <dgm:spPr/>
      <dgm:t>
        <a:bodyPr/>
        <a:lstStyle/>
        <a:p>
          <a:r>
            <a:rPr lang="fr-FR" sz="1600" dirty="0" smtClean="0"/>
            <a:t>Le journal scolaire</a:t>
          </a:r>
          <a:endParaRPr lang="fr-FR" sz="1600" dirty="0"/>
        </a:p>
      </dgm:t>
    </dgm:pt>
    <dgm:pt modelId="{D3B1CB33-FE80-45F6-B0BE-67C6C753EE02}" type="parTrans" cxnId="{3F228220-B9E3-4639-AF3A-005B53C4310E}">
      <dgm:prSet/>
      <dgm:spPr/>
      <dgm:t>
        <a:bodyPr/>
        <a:lstStyle/>
        <a:p>
          <a:endParaRPr lang="fr-FR"/>
        </a:p>
      </dgm:t>
    </dgm:pt>
    <dgm:pt modelId="{327BE33C-7E9E-4B69-A905-CA150F1FEA78}" type="sibTrans" cxnId="{3F228220-B9E3-4639-AF3A-005B53C4310E}">
      <dgm:prSet/>
      <dgm:spPr/>
      <dgm:t>
        <a:bodyPr/>
        <a:lstStyle/>
        <a:p>
          <a:endParaRPr lang="fr-FR"/>
        </a:p>
      </dgm:t>
    </dgm:pt>
    <dgm:pt modelId="{8199EB89-6377-403B-A8C8-BEEB0EB38071}">
      <dgm:prSet phldrT="[Texte]" custT="1"/>
      <dgm:spPr/>
      <dgm:t>
        <a:bodyPr/>
        <a:lstStyle/>
        <a:p>
          <a:r>
            <a:rPr lang="fr-FR" sz="1600" dirty="0" smtClean="0"/>
            <a:t>Les écrits/</a:t>
          </a:r>
        </a:p>
        <a:p>
          <a:r>
            <a:rPr lang="fr-FR" sz="1600" dirty="0" smtClean="0"/>
            <a:t>évaluation</a:t>
          </a:r>
          <a:endParaRPr lang="fr-FR" sz="1600" dirty="0"/>
        </a:p>
      </dgm:t>
    </dgm:pt>
    <dgm:pt modelId="{AE00F402-1365-420E-8E00-C776ECB2D6A3}" type="parTrans" cxnId="{032E40CF-56AF-471D-A115-2AF9F55A246E}">
      <dgm:prSet/>
      <dgm:spPr/>
      <dgm:t>
        <a:bodyPr/>
        <a:lstStyle/>
        <a:p>
          <a:endParaRPr lang="fr-FR"/>
        </a:p>
      </dgm:t>
    </dgm:pt>
    <dgm:pt modelId="{DDD7A460-CFCD-4DA5-8DB6-D86638881E3E}" type="sibTrans" cxnId="{032E40CF-56AF-471D-A115-2AF9F55A246E}">
      <dgm:prSet/>
      <dgm:spPr/>
      <dgm:t>
        <a:bodyPr/>
        <a:lstStyle/>
        <a:p>
          <a:endParaRPr lang="fr-FR"/>
        </a:p>
      </dgm:t>
    </dgm:pt>
    <dgm:pt modelId="{4C5533C1-45E3-4E99-BB68-EA4BC0096F7A}">
      <dgm:prSet phldrT="[Texte]" custT="1"/>
      <dgm:spPr/>
      <dgm:t>
        <a:bodyPr/>
        <a:lstStyle/>
        <a:p>
          <a:r>
            <a:rPr lang="fr-FR" sz="1600" dirty="0" smtClean="0"/>
            <a:t>Plan Français</a:t>
          </a:r>
          <a:endParaRPr lang="fr-FR" sz="1600" dirty="0"/>
        </a:p>
      </dgm:t>
    </dgm:pt>
    <dgm:pt modelId="{56839962-4161-408A-9039-9C72BF2AC0DF}" type="parTrans" cxnId="{EEB5A0EC-5C92-4649-8378-E4D811DD70B2}">
      <dgm:prSet/>
      <dgm:spPr/>
      <dgm:t>
        <a:bodyPr/>
        <a:lstStyle/>
        <a:p>
          <a:endParaRPr lang="fr-FR"/>
        </a:p>
      </dgm:t>
    </dgm:pt>
    <dgm:pt modelId="{E6D30943-396A-400E-87B9-8FC7D5BDE431}" type="sibTrans" cxnId="{EEB5A0EC-5C92-4649-8378-E4D811DD70B2}">
      <dgm:prSet/>
      <dgm:spPr/>
      <dgm:t>
        <a:bodyPr/>
        <a:lstStyle/>
        <a:p>
          <a:endParaRPr lang="fr-FR"/>
        </a:p>
      </dgm:t>
    </dgm:pt>
    <dgm:pt modelId="{734737C7-47FF-4190-8557-DDEAC6431803}" type="pres">
      <dgm:prSet presAssocID="{F7D35C1F-6E88-4D07-B9E0-5739E6B33994}" presName="composite" presStyleCnt="0">
        <dgm:presLayoutVars>
          <dgm:chMax val="1"/>
          <dgm:dir/>
          <dgm:resizeHandles val="exact"/>
        </dgm:presLayoutVars>
      </dgm:prSet>
      <dgm:spPr/>
      <dgm:t>
        <a:bodyPr/>
        <a:lstStyle/>
        <a:p>
          <a:endParaRPr lang="fr-FR"/>
        </a:p>
      </dgm:t>
    </dgm:pt>
    <dgm:pt modelId="{39F38F7B-7317-44A9-A36F-6F0476E90D7E}" type="pres">
      <dgm:prSet presAssocID="{F7D35C1F-6E88-4D07-B9E0-5739E6B33994}" presName="radial" presStyleCnt="0">
        <dgm:presLayoutVars>
          <dgm:animLvl val="ctr"/>
        </dgm:presLayoutVars>
      </dgm:prSet>
      <dgm:spPr/>
    </dgm:pt>
    <dgm:pt modelId="{76899EE6-72F4-4F8C-B55A-F513E9BAFF07}" type="pres">
      <dgm:prSet presAssocID="{A3537132-C48F-45F4-9F2D-5EC91790A7FA}" presName="centerShape" presStyleLbl="vennNode1" presStyleIdx="0" presStyleCnt="7" custScaleX="68839" custScaleY="57535"/>
      <dgm:spPr/>
      <dgm:t>
        <a:bodyPr/>
        <a:lstStyle/>
        <a:p>
          <a:endParaRPr lang="fr-FR"/>
        </a:p>
      </dgm:t>
    </dgm:pt>
    <dgm:pt modelId="{208CC2F4-33E5-482A-8E45-6FC2672E9B0F}" type="pres">
      <dgm:prSet presAssocID="{130DCFA9-8CA7-44A9-8608-1BCC6E44391C}" presName="node" presStyleLbl="vennNode1" presStyleIdx="1" presStyleCnt="7" custScaleX="153996" custScaleY="154311">
        <dgm:presLayoutVars>
          <dgm:bulletEnabled val="1"/>
        </dgm:presLayoutVars>
      </dgm:prSet>
      <dgm:spPr/>
      <dgm:t>
        <a:bodyPr/>
        <a:lstStyle/>
        <a:p>
          <a:endParaRPr lang="fr-FR"/>
        </a:p>
      </dgm:t>
    </dgm:pt>
    <dgm:pt modelId="{D2483358-96F7-4330-B852-4532D8F39EBE}" type="pres">
      <dgm:prSet presAssocID="{8199EB89-6377-403B-A8C8-BEEB0EB38071}" presName="node" presStyleLbl="vennNode1" presStyleIdx="2" presStyleCnt="7" custScaleX="126510" custScaleY="141379">
        <dgm:presLayoutVars>
          <dgm:bulletEnabled val="1"/>
        </dgm:presLayoutVars>
      </dgm:prSet>
      <dgm:spPr/>
      <dgm:t>
        <a:bodyPr/>
        <a:lstStyle/>
        <a:p>
          <a:endParaRPr lang="fr-FR"/>
        </a:p>
      </dgm:t>
    </dgm:pt>
    <dgm:pt modelId="{6A694694-C4BE-4959-AD14-2EA02731C46C}" type="pres">
      <dgm:prSet presAssocID="{4C5533C1-45E3-4E99-BB68-EA4BC0096F7A}" presName="node" presStyleLbl="vennNode1" presStyleIdx="3" presStyleCnt="7" custScaleX="139765" custScaleY="144769">
        <dgm:presLayoutVars>
          <dgm:bulletEnabled val="1"/>
        </dgm:presLayoutVars>
      </dgm:prSet>
      <dgm:spPr/>
      <dgm:t>
        <a:bodyPr/>
        <a:lstStyle/>
        <a:p>
          <a:endParaRPr lang="fr-FR"/>
        </a:p>
      </dgm:t>
    </dgm:pt>
    <dgm:pt modelId="{C19D96BF-63EB-4BC6-95C2-896638EC3FB8}" type="pres">
      <dgm:prSet presAssocID="{3F2FE67E-E958-49E0-BEFF-4447C3F935EE}" presName="node" presStyleLbl="vennNode1" presStyleIdx="4" presStyleCnt="7" custScaleX="131050" custScaleY="117781">
        <dgm:presLayoutVars>
          <dgm:bulletEnabled val="1"/>
        </dgm:presLayoutVars>
      </dgm:prSet>
      <dgm:spPr/>
      <dgm:t>
        <a:bodyPr/>
        <a:lstStyle/>
        <a:p>
          <a:endParaRPr lang="fr-FR"/>
        </a:p>
      </dgm:t>
    </dgm:pt>
    <dgm:pt modelId="{1D32C27F-4934-4567-84F3-3F1D7B6D251F}" type="pres">
      <dgm:prSet presAssocID="{9843F0A1-C123-450B-BF5E-444617366080}" presName="node" presStyleLbl="vennNode1" presStyleIdx="5" presStyleCnt="7" custScaleX="130074" custScaleY="119113">
        <dgm:presLayoutVars>
          <dgm:bulletEnabled val="1"/>
        </dgm:presLayoutVars>
      </dgm:prSet>
      <dgm:spPr/>
      <dgm:t>
        <a:bodyPr/>
        <a:lstStyle/>
        <a:p>
          <a:endParaRPr lang="fr-FR"/>
        </a:p>
      </dgm:t>
    </dgm:pt>
    <dgm:pt modelId="{F2942421-DFDD-4224-A8A8-2E5109BA5D4B}" type="pres">
      <dgm:prSet presAssocID="{0BA55140-CB43-44A5-82B2-A296AC84F121}" presName="node" presStyleLbl="vennNode1" presStyleIdx="6" presStyleCnt="7" custScaleX="122164" custScaleY="133975">
        <dgm:presLayoutVars>
          <dgm:bulletEnabled val="1"/>
        </dgm:presLayoutVars>
      </dgm:prSet>
      <dgm:spPr/>
      <dgm:t>
        <a:bodyPr/>
        <a:lstStyle/>
        <a:p>
          <a:endParaRPr lang="fr-FR"/>
        </a:p>
      </dgm:t>
    </dgm:pt>
  </dgm:ptLst>
  <dgm:cxnLst>
    <dgm:cxn modelId="{D3663EA9-FAB5-4A04-BD3D-C64A8A8FB6EC}" type="presOf" srcId="{9843F0A1-C123-450B-BF5E-444617366080}" destId="{1D32C27F-4934-4567-84F3-3F1D7B6D251F}" srcOrd="0" destOrd="0" presId="urn:microsoft.com/office/officeart/2005/8/layout/radial3"/>
    <dgm:cxn modelId="{57577E22-3D79-4FB0-933C-8B021128ADF0}" type="presOf" srcId="{4C5533C1-45E3-4E99-BB68-EA4BC0096F7A}" destId="{6A694694-C4BE-4959-AD14-2EA02731C46C}" srcOrd="0" destOrd="0" presId="urn:microsoft.com/office/officeart/2005/8/layout/radial3"/>
    <dgm:cxn modelId="{EED17246-A045-4EDE-A655-96510D9FF0C4}" srcId="{A3537132-C48F-45F4-9F2D-5EC91790A7FA}" destId="{130DCFA9-8CA7-44A9-8608-1BCC6E44391C}" srcOrd="0" destOrd="0" parTransId="{97FA847B-2119-4309-B07F-B71A60652426}" sibTransId="{6A93852D-A5FC-4997-BB63-A3BC41858ABB}"/>
    <dgm:cxn modelId="{7DE52B1A-D5AE-49E6-AD7E-7F57D7368885}" type="presOf" srcId="{8199EB89-6377-403B-A8C8-BEEB0EB38071}" destId="{D2483358-96F7-4330-B852-4532D8F39EBE}" srcOrd="0" destOrd="0" presId="urn:microsoft.com/office/officeart/2005/8/layout/radial3"/>
    <dgm:cxn modelId="{FAB0930E-9C12-4C86-8BF2-FF0180C0F88C}" type="presOf" srcId="{3F2FE67E-E958-49E0-BEFF-4447C3F935EE}" destId="{C19D96BF-63EB-4BC6-95C2-896638EC3FB8}" srcOrd="0" destOrd="0" presId="urn:microsoft.com/office/officeart/2005/8/layout/radial3"/>
    <dgm:cxn modelId="{0AC5A38C-79BD-4276-BBA2-8E088A0661CF}" srcId="{A3537132-C48F-45F4-9F2D-5EC91790A7FA}" destId="{9843F0A1-C123-450B-BF5E-444617366080}" srcOrd="4" destOrd="0" parTransId="{8FD0DE53-9C5F-4D38-B4EA-A621CFBE5832}" sibTransId="{6E8513EF-D0A9-4AB8-85A2-4B1CE3CFCE26}"/>
    <dgm:cxn modelId="{A4CACAEF-6B54-45AD-AF07-E3308F47830C}" type="presOf" srcId="{0BA55140-CB43-44A5-82B2-A296AC84F121}" destId="{F2942421-DFDD-4224-A8A8-2E5109BA5D4B}" srcOrd="0" destOrd="0" presId="urn:microsoft.com/office/officeart/2005/8/layout/radial3"/>
    <dgm:cxn modelId="{EEB5A0EC-5C92-4649-8378-E4D811DD70B2}" srcId="{A3537132-C48F-45F4-9F2D-5EC91790A7FA}" destId="{4C5533C1-45E3-4E99-BB68-EA4BC0096F7A}" srcOrd="2" destOrd="0" parTransId="{56839962-4161-408A-9039-9C72BF2AC0DF}" sibTransId="{E6D30943-396A-400E-87B9-8FC7D5BDE431}"/>
    <dgm:cxn modelId="{B05702DD-6F0F-4ED1-82AE-8C9B12BAE508}" type="presOf" srcId="{130DCFA9-8CA7-44A9-8608-1BCC6E44391C}" destId="{208CC2F4-33E5-482A-8E45-6FC2672E9B0F}" srcOrd="0" destOrd="0" presId="urn:microsoft.com/office/officeart/2005/8/layout/radial3"/>
    <dgm:cxn modelId="{3F228220-B9E3-4639-AF3A-005B53C4310E}" srcId="{A3537132-C48F-45F4-9F2D-5EC91790A7FA}" destId="{0BA55140-CB43-44A5-82B2-A296AC84F121}" srcOrd="5" destOrd="0" parTransId="{D3B1CB33-FE80-45F6-B0BE-67C6C753EE02}" sibTransId="{327BE33C-7E9E-4B69-A905-CA150F1FEA78}"/>
    <dgm:cxn modelId="{B0904C9B-39F4-4328-8BC7-D0E040F4BF99}" type="presOf" srcId="{F7D35C1F-6E88-4D07-B9E0-5739E6B33994}" destId="{734737C7-47FF-4190-8557-DDEAC6431803}" srcOrd="0" destOrd="0" presId="urn:microsoft.com/office/officeart/2005/8/layout/radial3"/>
    <dgm:cxn modelId="{23B378CF-712D-4762-8559-4E224384D5EA}" type="presOf" srcId="{A3537132-C48F-45F4-9F2D-5EC91790A7FA}" destId="{76899EE6-72F4-4F8C-B55A-F513E9BAFF07}" srcOrd="0" destOrd="0" presId="urn:microsoft.com/office/officeart/2005/8/layout/radial3"/>
    <dgm:cxn modelId="{032E40CF-56AF-471D-A115-2AF9F55A246E}" srcId="{A3537132-C48F-45F4-9F2D-5EC91790A7FA}" destId="{8199EB89-6377-403B-A8C8-BEEB0EB38071}" srcOrd="1" destOrd="0" parTransId="{AE00F402-1365-420E-8E00-C776ECB2D6A3}" sibTransId="{DDD7A460-CFCD-4DA5-8DB6-D86638881E3E}"/>
    <dgm:cxn modelId="{7AF3CC8A-4E09-4D82-B76F-3F16DF6B6977}" srcId="{A3537132-C48F-45F4-9F2D-5EC91790A7FA}" destId="{3F2FE67E-E958-49E0-BEFF-4447C3F935EE}" srcOrd="3" destOrd="0" parTransId="{F17457B1-1DDE-42DE-8E85-34E772CA1EDB}" sibTransId="{90A6CABB-5A59-49EB-8A0E-8EB01DAD1A1F}"/>
    <dgm:cxn modelId="{09B27C69-7E64-4FAC-9F32-562CA57FDE0A}" srcId="{F7D35C1F-6E88-4D07-B9E0-5739E6B33994}" destId="{A3537132-C48F-45F4-9F2D-5EC91790A7FA}" srcOrd="0" destOrd="0" parTransId="{8C1DFB69-7456-47CC-9205-7DFA9BD609FB}" sibTransId="{3703CE12-40BA-443C-9119-952D6E53B181}"/>
    <dgm:cxn modelId="{9431DA1E-465B-4C62-A571-9CA3E3DF3627}" type="presParOf" srcId="{734737C7-47FF-4190-8557-DDEAC6431803}" destId="{39F38F7B-7317-44A9-A36F-6F0476E90D7E}" srcOrd="0" destOrd="0" presId="urn:microsoft.com/office/officeart/2005/8/layout/radial3"/>
    <dgm:cxn modelId="{5B76C220-A1A3-4D95-A4F1-3B93E964D27C}" type="presParOf" srcId="{39F38F7B-7317-44A9-A36F-6F0476E90D7E}" destId="{76899EE6-72F4-4F8C-B55A-F513E9BAFF07}" srcOrd="0" destOrd="0" presId="urn:microsoft.com/office/officeart/2005/8/layout/radial3"/>
    <dgm:cxn modelId="{90B007AE-2AA5-4CDA-8DA6-9C88FF9F59E2}" type="presParOf" srcId="{39F38F7B-7317-44A9-A36F-6F0476E90D7E}" destId="{208CC2F4-33E5-482A-8E45-6FC2672E9B0F}" srcOrd="1" destOrd="0" presId="urn:microsoft.com/office/officeart/2005/8/layout/radial3"/>
    <dgm:cxn modelId="{849F425D-DF79-4562-9E90-16E590D429CC}" type="presParOf" srcId="{39F38F7B-7317-44A9-A36F-6F0476E90D7E}" destId="{D2483358-96F7-4330-B852-4532D8F39EBE}" srcOrd="2" destOrd="0" presId="urn:microsoft.com/office/officeart/2005/8/layout/radial3"/>
    <dgm:cxn modelId="{EE3B6A26-17F3-43A0-81B6-DD78DD856988}" type="presParOf" srcId="{39F38F7B-7317-44A9-A36F-6F0476E90D7E}" destId="{6A694694-C4BE-4959-AD14-2EA02731C46C}" srcOrd="3" destOrd="0" presId="urn:microsoft.com/office/officeart/2005/8/layout/radial3"/>
    <dgm:cxn modelId="{BEB1FD36-5757-4B5C-9E7E-8E666B81D3B5}" type="presParOf" srcId="{39F38F7B-7317-44A9-A36F-6F0476E90D7E}" destId="{C19D96BF-63EB-4BC6-95C2-896638EC3FB8}" srcOrd="4" destOrd="0" presId="urn:microsoft.com/office/officeart/2005/8/layout/radial3"/>
    <dgm:cxn modelId="{560DE3E6-A573-4456-B04A-CEF030714117}" type="presParOf" srcId="{39F38F7B-7317-44A9-A36F-6F0476E90D7E}" destId="{1D32C27F-4934-4567-84F3-3F1D7B6D251F}" srcOrd="5" destOrd="0" presId="urn:microsoft.com/office/officeart/2005/8/layout/radial3"/>
    <dgm:cxn modelId="{0A0E721C-021E-44DE-926F-EDDA2FAAACC0}" type="presParOf" srcId="{39F38F7B-7317-44A9-A36F-6F0476E90D7E}" destId="{F2942421-DFDD-4224-A8A8-2E5109BA5D4B}"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2250E-4060-4D87-9968-1744B31BB426}" type="doc">
      <dgm:prSet loTypeId="urn:microsoft.com/office/officeart/2005/8/layout/cycle7" loCatId="cycle" qsTypeId="urn:microsoft.com/office/officeart/2005/8/quickstyle/3d2" qsCatId="3D" csTypeId="urn:microsoft.com/office/officeart/2005/8/colors/colorful2" csCatId="colorful" phldr="1"/>
      <dgm:spPr/>
      <dgm:t>
        <a:bodyPr/>
        <a:lstStyle/>
        <a:p>
          <a:endParaRPr lang="fr-FR"/>
        </a:p>
      </dgm:t>
    </dgm:pt>
    <dgm:pt modelId="{6B83A6F6-77C1-4F42-8E84-152643E2CC04}">
      <dgm:prSet phldrT="[Texte]"/>
      <dgm:spPr/>
      <dgm:t>
        <a:bodyPr/>
        <a:lstStyle/>
        <a:p>
          <a:r>
            <a:rPr lang="fr-FR" dirty="0" smtClean="0"/>
            <a:t>Social</a:t>
          </a:r>
          <a:endParaRPr lang="fr-FR" dirty="0"/>
        </a:p>
      </dgm:t>
    </dgm:pt>
    <dgm:pt modelId="{0999660E-4A96-4013-90AB-DFEA1F7AAC2F}" type="parTrans" cxnId="{449ECBB9-9258-4272-A99E-7695DCFA876B}">
      <dgm:prSet/>
      <dgm:spPr/>
      <dgm:t>
        <a:bodyPr/>
        <a:lstStyle/>
        <a:p>
          <a:endParaRPr lang="fr-FR"/>
        </a:p>
      </dgm:t>
    </dgm:pt>
    <dgm:pt modelId="{DC8E15F6-E79B-41A3-8C3D-B4FBDA328715}" type="sibTrans" cxnId="{449ECBB9-9258-4272-A99E-7695DCFA876B}">
      <dgm:prSet/>
      <dgm:spPr/>
      <dgm:t>
        <a:bodyPr/>
        <a:lstStyle/>
        <a:p>
          <a:endParaRPr lang="fr-FR"/>
        </a:p>
      </dgm:t>
    </dgm:pt>
    <dgm:pt modelId="{98315287-F789-4549-BB1A-3EC4F0DE9528}">
      <dgm:prSet phldrT="[Texte]"/>
      <dgm:spPr/>
      <dgm:t>
        <a:bodyPr/>
        <a:lstStyle/>
        <a:p>
          <a:r>
            <a:rPr lang="fr-FR" dirty="0" smtClean="0"/>
            <a:t>Professionnel </a:t>
          </a:r>
          <a:endParaRPr lang="fr-FR" dirty="0"/>
        </a:p>
      </dgm:t>
    </dgm:pt>
    <dgm:pt modelId="{E566C6CA-A596-4D8F-81CA-4309927AB2E3}" type="parTrans" cxnId="{A198F8F1-7BDE-493C-9062-77FA534A2DA2}">
      <dgm:prSet/>
      <dgm:spPr/>
      <dgm:t>
        <a:bodyPr/>
        <a:lstStyle/>
        <a:p>
          <a:endParaRPr lang="fr-FR"/>
        </a:p>
      </dgm:t>
    </dgm:pt>
    <dgm:pt modelId="{F38786C9-B44D-4811-9AF4-66C933F81DBB}" type="sibTrans" cxnId="{A198F8F1-7BDE-493C-9062-77FA534A2DA2}">
      <dgm:prSet/>
      <dgm:spPr/>
      <dgm:t>
        <a:bodyPr/>
        <a:lstStyle/>
        <a:p>
          <a:endParaRPr lang="fr-FR"/>
        </a:p>
      </dgm:t>
    </dgm:pt>
    <dgm:pt modelId="{65109C19-DE84-47C6-9687-70B19BCBB8BA}">
      <dgm:prSet phldrT="[Texte]"/>
      <dgm:spPr/>
      <dgm:t>
        <a:bodyPr/>
        <a:lstStyle/>
        <a:p>
          <a:r>
            <a:rPr lang="fr-FR" dirty="0" smtClean="0"/>
            <a:t>Personnel</a:t>
          </a:r>
          <a:endParaRPr lang="fr-FR" dirty="0"/>
        </a:p>
      </dgm:t>
    </dgm:pt>
    <dgm:pt modelId="{D5922094-7FC7-4951-83FC-415BF4F2D742}" type="parTrans" cxnId="{5FFBD60C-8BFD-4BD4-9DB3-DACC8C6DDD49}">
      <dgm:prSet/>
      <dgm:spPr/>
      <dgm:t>
        <a:bodyPr/>
        <a:lstStyle/>
        <a:p>
          <a:endParaRPr lang="fr-FR"/>
        </a:p>
      </dgm:t>
    </dgm:pt>
    <dgm:pt modelId="{920C3584-F719-407F-B5DE-FE07AF5238B7}" type="sibTrans" cxnId="{5FFBD60C-8BFD-4BD4-9DB3-DACC8C6DDD49}">
      <dgm:prSet/>
      <dgm:spPr/>
      <dgm:t>
        <a:bodyPr/>
        <a:lstStyle/>
        <a:p>
          <a:endParaRPr lang="fr-FR"/>
        </a:p>
      </dgm:t>
    </dgm:pt>
    <dgm:pt modelId="{5DB2535A-CB38-4519-B65D-A286DDA4FCBB}" type="pres">
      <dgm:prSet presAssocID="{0312250E-4060-4D87-9968-1744B31BB426}" presName="Name0" presStyleCnt="0">
        <dgm:presLayoutVars>
          <dgm:dir/>
          <dgm:resizeHandles val="exact"/>
        </dgm:presLayoutVars>
      </dgm:prSet>
      <dgm:spPr/>
      <dgm:t>
        <a:bodyPr/>
        <a:lstStyle/>
        <a:p>
          <a:endParaRPr lang="fr-FR"/>
        </a:p>
      </dgm:t>
    </dgm:pt>
    <dgm:pt modelId="{10AF0741-F882-4BCD-B18F-4DF9318BFA29}" type="pres">
      <dgm:prSet presAssocID="{6B83A6F6-77C1-4F42-8E84-152643E2CC04}" presName="node" presStyleLbl="node1" presStyleIdx="0" presStyleCnt="3">
        <dgm:presLayoutVars>
          <dgm:bulletEnabled val="1"/>
        </dgm:presLayoutVars>
      </dgm:prSet>
      <dgm:spPr/>
      <dgm:t>
        <a:bodyPr/>
        <a:lstStyle/>
        <a:p>
          <a:endParaRPr lang="fr-FR"/>
        </a:p>
      </dgm:t>
    </dgm:pt>
    <dgm:pt modelId="{02241470-E04B-47CD-8078-05E1656306F3}" type="pres">
      <dgm:prSet presAssocID="{DC8E15F6-E79B-41A3-8C3D-B4FBDA328715}" presName="sibTrans" presStyleLbl="sibTrans2D1" presStyleIdx="0" presStyleCnt="3"/>
      <dgm:spPr/>
      <dgm:t>
        <a:bodyPr/>
        <a:lstStyle/>
        <a:p>
          <a:endParaRPr lang="fr-FR"/>
        </a:p>
      </dgm:t>
    </dgm:pt>
    <dgm:pt modelId="{DEF91310-BB82-4CFB-B426-0193E76CA5A7}" type="pres">
      <dgm:prSet presAssocID="{DC8E15F6-E79B-41A3-8C3D-B4FBDA328715}" presName="connectorText" presStyleLbl="sibTrans2D1" presStyleIdx="0" presStyleCnt="3"/>
      <dgm:spPr/>
      <dgm:t>
        <a:bodyPr/>
        <a:lstStyle/>
        <a:p>
          <a:endParaRPr lang="fr-FR"/>
        </a:p>
      </dgm:t>
    </dgm:pt>
    <dgm:pt modelId="{D088533C-0D92-4FF3-9B0C-EFC69E6CE44F}" type="pres">
      <dgm:prSet presAssocID="{98315287-F789-4549-BB1A-3EC4F0DE9528}" presName="node" presStyleLbl="node1" presStyleIdx="1" presStyleCnt="3">
        <dgm:presLayoutVars>
          <dgm:bulletEnabled val="1"/>
        </dgm:presLayoutVars>
      </dgm:prSet>
      <dgm:spPr/>
      <dgm:t>
        <a:bodyPr/>
        <a:lstStyle/>
        <a:p>
          <a:endParaRPr lang="fr-FR"/>
        </a:p>
      </dgm:t>
    </dgm:pt>
    <dgm:pt modelId="{B4689BEC-400C-4362-98C7-763A980DFCED}" type="pres">
      <dgm:prSet presAssocID="{F38786C9-B44D-4811-9AF4-66C933F81DBB}" presName="sibTrans" presStyleLbl="sibTrans2D1" presStyleIdx="1" presStyleCnt="3"/>
      <dgm:spPr/>
      <dgm:t>
        <a:bodyPr/>
        <a:lstStyle/>
        <a:p>
          <a:endParaRPr lang="fr-FR"/>
        </a:p>
      </dgm:t>
    </dgm:pt>
    <dgm:pt modelId="{22D95E2C-8BB3-431C-B2B6-493B0F345424}" type="pres">
      <dgm:prSet presAssocID="{F38786C9-B44D-4811-9AF4-66C933F81DBB}" presName="connectorText" presStyleLbl="sibTrans2D1" presStyleIdx="1" presStyleCnt="3"/>
      <dgm:spPr/>
      <dgm:t>
        <a:bodyPr/>
        <a:lstStyle/>
        <a:p>
          <a:endParaRPr lang="fr-FR"/>
        </a:p>
      </dgm:t>
    </dgm:pt>
    <dgm:pt modelId="{98D787BE-43FA-41D9-B407-D6D2BB626FF8}" type="pres">
      <dgm:prSet presAssocID="{65109C19-DE84-47C6-9687-70B19BCBB8BA}" presName="node" presStyleLbl="node1" presStyleIdx="2" presStyleCnt="3">
        <dgm:presLayoutVars>
          <dgm:bulletEnabled val="1"/>
        </dgm:presLayoutVars>
      </dgm:prSet>
      <dgm:spPr/>
      <dgm:t>
        <a:bodyPr/>
        <a:lstStyle/>
        <a:p>
          <a:endParaRPr lang="fr-FR"/>
        </a:p>
      </dgm:t>
    </dgm:pt>
    <dgm:pt modelId="{A5D685B7-A9D7-4B60-A8E8-C8B5D7B94071}" type="pres">
      <dgm:prSet presAssocID="{920C3584-F719-407F-B5DE-FE07AF5238B7}" presName="sibTrans" presStyleLbl="sibTrans2D1" presStyleIdx="2" presStyleCnt="3"/>
      <dgm:spPr/>
      <dgm:t>
        <a:bodyPr/>
        <a:lstStyle/>
        <a:p>
          <a:endParaRPr lang="fr-FR"/>
        </a:p>
      </dgm:t>
    </dgm:pt>
    <dgm:pt modelId="{F52CE84F-541F-457E-BD00-4FFB486236A2}" type="pres">
      <dgm:prSet presAssocID="{920C3584-F719-407F-B5DE-FE07AF5238B7}" presName="connectorText" presStyleLbl="sibTrans2D1" presStyleIdx="2" presStyleCnt="3"/>
      <dgm:spPr/>
      <dgm:t>
        <a:bodyPr/>
        <a:lstStyle/>
        <a:p>
          <a:endParaRPr lang="fr-FR"/>
        </a:p>
      </dgm:t>
    </dgm:pt>
  </dgm:ptLst>
  <dgm:cxnLst>
    <dgm:cxn modelId="{FF280846-2ABD-4415-A1ED-9C80C2AC0B48}" type="presOf" srcId="{DC8E15F6-E79B-41A3-8C3D-B4FBDA328715}" destId="{02241470-E04B-47CD-8078-05E1656306F3}" srcOrd="0" destOrd="0" presId="urn:microsoft.com/office/officeart/2005/8/layout/cycle7"/>
    <dgm:cxn modelId="{449ECBB9-9258-4272-A99E-7695DCFA876B}" srcId="{0312250E-4060-4D87-9968-1744B31BB426}" destId="{6B83A6F6-77C1-4F42-8E84-152643E2CC04}" srcOrd="0" destOrd="0" parTransId="{0999660E-4A96-4013-90AB-DFEA1F7AAC2F}" sibTransId="{DC8E15F6-E79B-41A3-8C3D-B4FBDA328715}"/>
    <dgm:cxn modelId="{5FFBD60C-8BFD-4BD4-9DB3-DACC8C6DDD49}" srcId="{0312250E-4060-4D87-9968-1744B31BB426}" destId="{65109C19-DE84-47C6-9687-70B19BCBB8BA}" srcOrd="2" destOrd="0" parTransId="{D5922094-7FC7-4951-83FC-415BF4F2D742}" sibTransId="{920C3584-F719-407F-B5DE-FE07AF5238B7}"/>
    <dgm:cxn modelId="{553C53D2-8474-4922-9A82-0736E9C40AD1}" type="presOf" srcId="{F38786C9-B44D-4811-9AF4-66C933F81DBB}" destId="{22D95E2C-8BB3-431C-B2B6-493B0F345424}" srcOrd="1" destOrd="0" presId="urn:microsoft.com/office/officeart/2005/8/layout/cycle7"/>
    <dgm:cxn modelId="{B3C44075-5C8B-4586-82E7-FDF14FE0DAE7}" type="presOf" srcId="{920C3584-F719-407F-B5DE-FE07AF5238B7}" destId="{A5D685B7-A9D7-4B60-A8E8-C8B5D7B94071}" srcOrd="0" destOrd="0" presId="urn:microsoft.com/office/officeart/2005/8/layout/cycle7"/>
    <dgm:cxn modelId="{C6FEE861-D6C5-4349-9C5B-F7AFB4778931}" type="presOf" srcId="{920C3584-F719-407F-B5DE-FE07AF5238B7}" destId="{F52CE84F-541F-457E-BD00-4FFB486236A2}" srcOrd="1" destOrd="0" presId="urn:microsoft.com/office/officeart/2005/8/layout/cycle7"/>
    <dgm:cxn modelId="{A198F8F1-7BDE-493C-9062-77FA534A2DA2}" srcId="{0312250E-4060-4D87-9968-1744B31BB426}" destId="{98315287-F789-4549-BB1A-3EC4F0DE9528}" srcOrd="1" destOrd="0" parTransId="{E566C6CA-A596-4D8F-81CA-4309927AB2E3}" sibTransId="{F38786C9-B44D-4811-9AF4-66C933F81DBB}"/>
    <dgm:cxn modelId="{B024933C-D2C4-4A72-8D6B-8FA9347AEF5E}" type="presOf" srcId="{6B83A6F6-77C1-4F42-8E84-152643E2CC04}" destId="{10AF0741-F882-4BCD-B18F-4DF9318BFA29}" srcOrd="0" destOrd="0" presId="urn:microsoft.com/office/officeart/2005/8/layout/cycle7"/>
    <dgm:cxn modelId="{C20B57BB-1467-43D3-A04A-484D9FB1A423}" type="presOf" srcId="{65109C19-DE84-47C6-9687-70B19BCBB8BA}" destId="{98D787BE-43FA-41D9-B407-D6D2BB626FF8}" srcOrd="0" destOrd="0" presId="urn:microsoft.com/office/officeart/2005/8/layout/cycle7"/>
    <dgm:cxn modelId="{BB94CAB3-8D21-4E90-90D4-45B8B2B501D0}" type="presOf" srcId="{F38786C9-B44D-4811-9AF4-66C933F81DBB}" destId="{B4689BEC-400C-4362-98C7-763A980DFCED}" srcOrd="0" destOrd="0" presId="urn:microsoft.com/office/officeart/2005/8/layout/cycle7"/>
    <dgm:cxn modelId="{4EF743B2-1E4B-49F3-9761-0B1AE6D649A5}" type="presOf" srcId="{0312250E-4060-4D87-9968-1744B31BB426}" destId="{5DB2535A-CB38-4519-B65D-A286DDA4FCBB}" srcOrd="0" destOrd="0" presId="urn:microsoft.com/office/officeart/2005/8/layout/cycle7"/>
    <dgm:cxn modelId="{23004091-564A-4755-B130-5E620940F937}" type="presOf" srcId="{98315287-F789-4549-BB1A-3EC4F0DE9528}" destId="{D088533C-0D92-4FF3-9B0C-EFC69E6CE44F}" srcOrd="0" destOrd="0" presId="urn:microsoft.com/office/officeart/2005/8/layout/cycle7"/>
    <dgm:cxn modelId="{7196D5CB-40C0-467F-BE5A-DA3C667DCD47}" type="presOf" srcId="{DC8E15F6-E79B-41A3-8C3D-B4FBDA328715}" destId="{DEF91310-BB82-4CFB-B426-0193E76CA5A7}" srcOrd="1" destOrd="0" presId="urn:microsoft.com/office/officeart/2005/8/layout/cycle7"/>
    <dgm:cxn modelId="{0515EE0A-4AC7-4821-AB0C-ED585CA015CF}" type="presParOf" srcId="{5DB2535A-CB38-4519-B65D-A286DDA4FCBB}" destId="{10AF0741-F882-4BCD-B18F-4DF9318BFA29}" srcOrd="0" destOrd="0" presId="urn:microsoft.com/office/officeart/2005/8/layout/cycle7"/>
    <dgm:cxn modelId="{50AABA79-FF13-4172-9A0C-333A5B0D4429}" type="presParOf" srcId="{5DB2535A-CB38-4519-B65D-A286DDA4FCBB}" destId="{02241470-E04B-47CD-8078-05E1656306F3}" srcOrd="1" destOrd="0" presId="urn:microsoft.com/office/officeart/2005/8/layout/cycle7"/>
    <dgm:cxn modelId="{28176D90-36BF-415A-B943-C201819B2F39}" type="presParOf" srcId="{02241470-E04B-47CD-8078-05E1656306F3}" destId="{DEF91310-BB82-4CFB-B426-0193E76CA5A7}" srcOrd="0" destOrd="0" presId="urn:microsoft.com/office/officeart/2005/8/layout/cycle7"/>
    <dgm:cxn modelId="{3E85B43C-0A63-4ADE-BAC7-2FF8CED89E8C}" type="presParOf" srcId="{5DB2535A-CB38-4519-B65D-A286DDA4FCBB}" destId="{D088533C-0D92-4FF3-9B0C-EFC69E6CE44F}" srcOrd="2" destOrd="0" presId="urn:microsoft.com/office/officeart/2005/8/layout/cycle7"/>
    <dgm:cxn modelId="{6CCF3464-4D12-4CC8-9042-FFC26F58307D}" type="presParOf" srcId="{5DB2535A-CB38-4519-B65D-A286DDA4FCBB}" destId="{B4689BEC-400C-4362-98C7-763A980DFCED}" srcOrd="3" destOrd="0" presId="urn:microsoft.com/office/officeart/2005/8/layout/cycle7"/>
    <dgm:cxn modelId="{E6CD8981-FAB9-41D9-87F4-97E3B7E63EE9}" type="presParOf" srcId="{B4689BEC-400C-4362-98C7-763A980DFCED}" destId="{22D95E2C-8BB3-431C-B2B6-493B0F345424}" srcOrd="0" destOrd="0" presId="urn:microsoft.com/office/officeart/2005/8/layout/cycle7"/>
    <dgm:cxn modelId="{7CBB42D1-B3D7-4745-B9FF-6D0BBB901F11}" type="presParOf" srcId="{5DB2535A-CB38-4519-B65D-A286DDA4FCBB}" destId="{98D787BE-43FA-41D9-B407-D6D2BB626FF8}" srcOrd="4" destOrd="0" presId="urn:microsoft.com/office/officeart/2005/8/layout/cycle7"/>
    <dgm:cxn modelId="{A425A49A-B03C-4CE8-9F03-E4F5DD6A6EFE}" type="presParOf" srcId="{5DB2535A-CB38-4519-B65D-A286DDA4FCBB}" destId="{A5D685B7-A9D7-4B60-A8E8-C8B5D7B94071}" srcOrd="5" destOrd="0" presId="urn:microsoft.com/office/officeart/2005/8/layout/cycle7"/>
    <dgm:cxn modelId="{FBB507D6-AE90-4DE1-817C-39229EA54C11}" type="presParOf" srcId="{A5D685B7-A9D7-4B60-A8E8-C8B5D7B94071}" destId="{F52CE84F-541F-457E-BD00-4FFB486236A2}"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36EBD-F3BC-4CF4-804F-BE1D3F4E1EA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EA149470-8507-45ED-9F63-A76BA771704B}">
      <dgm:prSet phldrT="[Texte]"/>
      <dgm:spPr/>
      <dgm:t>
        <a:bodyPr/>
        <a:lstStyle/>
        <a:p>
          <a:r>
            <a:rPr lang="fr-FR" dirty="0" smtClean="0"/>
            <a:t>Traitement hésitant</a:t>
          </a:r>
          <a:endParaRPr lang="fr-FR" dirty="0"/>
        </a:p>
      </dgm:t>
    </dgm:pt>
    <dgm:pt modelId="{7C0E058E-6BB0-4E3D-8EC5-38E378AF9E7C}" type="parTrans" cxnId="{42A02F6D-C25F-42D9-A23E-852FBE6208E9}">
      <dgm:prSet/>
      <dgm:spPr/>
      <dgm:t>
        <a:bodyPr/>
        <a:lstStyle/>
        <a:p>
          <a:endParaRPr lang="fr-FR"/>
        </a:p>
      </dgm:t>
    </dgm:pt>
    <dgm:pt modelId="{4F7C3906-BD79-4836-81D4-B177ACD7598B}" type="sibTrans" cxnId="{42A02F6D-C25F-42D9-A23E-852FBE6208E9}">
      <dgm:prSet/>
      <dgm:spPr/>
      <dgm:t>
        <a:bodyPr/>
        <a:lstStyle/>
        <a:p>
          <a:endParaRPr lang="fr-FR"/>
        </a:p>
      </dgm:t>
    </dgm:pt>
    <dgm:pt modelId="{EBD4B17C-ED79-44C7-90C5-F42F97BC67BD}">
      <dgm:prSet phldrT="[Texte]"/>
      <dgm:spPr/>
      <dgm:t>
        <a:bodyPr/>
        <a:lstStyle/>
        <a:p>
          <a:r>
            <a:rPr lang="fr-FR" dirty="0" smtClean="0"/>
            <a:t>Deux traitements possibles:</a:t>
          </a:r>
          <a:endParaRPr lang="fr-FR" dirty="0"/>
        </a:p>
      </dgm:t>
    </dgm:pt>
    <dgm:pt modelId="{7520E317-84F4-4890-9720-6D12B606AB92}" type="parTrans" cxnId="{86E60773-4888-43F0-991B-A583EC1E45AE}">
      <dgm:prSet/>
      <dgm:spPr/>
      <dgm:t>
        <a:bodyPr/>
        <a:lstStyle/>
        <a:p>
          <a:endParaRPr lang="fr-FR"/>
        </a:p>
      </dgm:t>
    </dgm:pt>
    <dgm:pt modelId="{8844DB76-D2A1-4EBF-AF89-F20BEAAAFBD0}" type="sibTrans" cxnId="{86E60773-4888-43F0-991B-A583EC1E45AE}">
      <dgm:prSet/>
      <dgm:spPr/>
      <dgm:t>
        <a:bodyPr/>
        <a:lstStyle/>
        <a:p>
          <a:endParaRPr lang="fr-FR"/>
        </a:p>
      </dgm:t>
    </dgm:pt>
    <dgm:pt modelId="{558211B4-0E70-4EF9-92ED-0E9444C374E0}">
      <dgm:prSet phldrT="[Texte]"/>
      <dgm:spPr/>
      <dgm:t>
        <a:bodyPr/>
        <a:lstStyle/>
        <a:p>
          <a:r>
            <a:rPr lang="fr-FR" dirty="0" smtClean="0"/>
            <a:t>Opposition idéale</a:t>
          </a:r>
          <a:endParaRPr lang="fr-FR" dirty="0"/>
        </a:p>
      </dgm:t>
    </dgm:pt>
    <dgm:pt modelId="{D6B53A11-51A6-41F1-8217-C5A9F08756AC}" type="parTrans" cxnId="{3D862365-AD5C-4A9A-96E5-1CE253BC2D9C}">
      <dgm:prSet/>
      <dgm:spPr/>
      <dgm:t>
        <a:bodyPr/>
        <a:lstStyle/>
        <a:p>
          <a:endParaRPr lang="fr-FR"/>
        </a:p>
      </dgm:t>
    </dgm:pt>
    <dgm:pt modelId="{7E4EA185-035F-4821-92E0-C1612C5C0AC7}" type="sibTrans" cxnId="{3D862365-AD5C-4A9A-96E5-1CE253BC2D9C}">
      <dgm:prSet/>
      <dgm:spPr/>
      <dgm:t>
        <a:bodyPr/>
        <a:lstStyle/>
        <a:p>
          <a:endParaRPr lang="fr-FR"/>
        </a:p>
      </dgm:t>
    </dgm:pt>
    <dgm:pt modelId="{7F8DF54B-0ADD-4B3F-943F-9678260D7CEE}">
      <dgm:prSet phldrT="[Texte]"/>
      <dgm:spPr/>
      <dgm:t>
        <a:bodyPr/>
        <a:lstStyle/>
        <a:p>
          <a:r>
            <a:rPr lang="fr-FR" dirty="0" smtClean="0"/>
            <a:t>Traitement élémentaire automatisé</a:t>
          </a:r>
          <a:endParaRPr lang="fr-FR" dirty="0"/>
        </a:p>
      </dgm:t>
    </dgm:pt>
    <dgm:pt modelId="{DC71D5EF-CF33-4C75-9C72-83E217840344}" type="parTrans" cxnId="{85CA365E-952B-474D-B720-9898C7274561}">
      <dgm:prSet/>
      <dgm:spPr/>
      <dgm:t>
        <a:bodyPr/>
        <a:lstStyle/>
        <a:p>
          <a:endParaRPr lang="fr-FR"/>
        </a:p>
      </dgm:t>
    </dgm:pt>
    <dgm:pt modelId="{4C36D4B2-9229-4A25-BE11-8179766437B1}" type="sibTrans" cxnId="{85CA365E-952B-474D-B720-9898C7274561}">
      <dgm:prSet/>
      <dgm:spPr/>
      <dgm:t>
        <a:bodyPr/>
        <a:lstStyle/>
        <a:p>
          <a:endParaRPr lang="fr-FR"/>
        </a:p>
      </dgm:t>
    </dgm:pt>
    <dgm:pt modelId="{FC2EA5D7-89A7-4BC3-AC04-4DEFAE718E87}">
      <dgm:prSet phldrT="[Texte]"/>
      <dgm:spPr/>
      <dgm:t>
        <a:bodyPr/>
        <a:lstStyle/>
        <a:p>
          <a:r>
            <a:rPr lang="fr-FR" dirty="0" smtClean="0"/>
            <a:t>Reconnaissance de mots déjà rencontrés.</a:t>
          </a:r>
          <a:endParaRPr lang="fr-FR" dirty="0"/>
        </a:p>
      </dgm:t>
    </dgm:pt>
    <dgm:pt modelId="{5C47B437-5B27-4408-AAD0-DA1D1B6ED0CF}" type="parTrans" cxnId="{D191C815-8673-4AAC-B842-F3EFDDFAE327}">
      <dgm:prSet/>
      <dgm:spPr/>
      <dgm:t>
        <a:bodyPr/>
        <a:lstStyle/>
        <a:p>
          <a:endParaRPr lang="fr-FR"/>
        </a:p>
      </dgm:t>
    </dgm:pt>
    <dgm:pt modelId="{A17EADD8-2C3A-459B-A21F-BB5D283FCBE0}" type="sibTrans" cxnId="{D191C815-8673-4AAC-B842-F3EFDDFAE327}">
      <dgm:prSet/>
      <dgm:spPr/>
      <dgm:t>
        <a:bodyPr/>
        <a:lstStyle/>
        <a:p>
          <a:endParaRPr lang="fr-FR"/>
        </a:p>
      </dgm:t>
    </dgm:pt>
    <dgm:pt modelId="{C87CC647-2D3D-4E53-AF51-16F4CEF3D00F}">
      <dgm:prSet phldrT="[Texte]"/>
      <dgm:spPr/>
      <dgm:t>
        <a:bodyPr/>
        <a:lstStyle/>
        <a:p>
          <a:r>
            <a:rPr lang="fr-FR" dirty="0" smtClean="0"/>
            <a:t>Mobilise l’attention</a:t>
          </a:r>
          <a:endParaRPr lang="fr-FR" dirty="0"/>
        </a:p>
      </dgm:t>
    </dgm:pt>
    <dgm:pt modelId="{E20ECEE8-714A-4788-9442-32C7985F80CF}" type="parTrans" cxnId="{1289AC6E-4D16-4A99-9F37-F48785C85996}">
      <dgm:prSet/>
      <dgm:spPr/>
      <dgm:t>
        <a:bodyPr/>
        <a:lstStyle/>
        <a:p>
          <a:endParaRPr lang="fr-FR"/>
        </a:p>
      </dgm:t>
    </dgm:pt>
    <dgm:pt modelId="{0B0B5983-1703-4734-BA5A-958F686FF6A6}" type="sibTrans" cxnId="{1289AC6E-4D16-4A99-9F37-F48785C85996}">
      <dgm:prSet/>
      <dgm:spPr/>
      <dgm:t>
        <a:bodyPr/>
        <a:lstStyle/>
        <a:p>
          <a:endParaRPr lang="fr-FR"/>
        </a:p>
      </dgm:t>
    </dgm:pt>
    <dgm:pt modelId="{10C399D1-447F-4CC6-A797-B4498CBE1BE7}">
      <dgm:prSet phldrT="[Texte]"/>
      <dgm:spPr/>
      <dgm:t>
        <a:bodyPr/>
        <a:lstStyle/>
        <a:p>
          <a:r>
            <a:rPr lang="fr-FR" dirty="0" smtClean="0"/>
            <a:t>Analytique: Recherche association </a:t>
          </a:r>
          <a:r>
            <a:rPr lang="fr-FR" dirty="0" err="1" smtClean="0"/>
            <a:t>grapho</a:t>
          </a:r>
          <a:r>
            <a:rPr lang="fr-FR" dirty="0" smtClean="0"/>
            <a:t>-phonémique.</a:t>
          </a:r>
          <a:endParaRPr lang="fr-FR" dirty="0"/>
        </a:p>
      </dgm:t>
    </dgm:pt>
    <dgm:pt modelId="{475570D8-A37C-4314-A082-C6585D9A5748}" type="parTrans" cxnId="{2D2DFB5A-B2DD-4D34-8E40-CA6E496B3121}">
      <dgm:prSet/>
      <dgm:spPr/>
      <dgm:t>
        <a:bodyPr/>
        <a:lstStyle/>
        <a:p>
          <a:endParaRPr lang="fr-FR"/>
        </a:p>
      </dgm:t>
    </dgm:pt>
    <dgm:pt modelId="{BB2569C0-F745-45D4-B42B-C0CDC563EDE3}" type="sibTrans" cxnId="{2D2DFB5A-B2DD-4D34-8E40-CA6E496B3121}">
      <dgm:prSet/>
      <dgm:spPr/>
      <dgm:t>
        <a:bodyPr/>
        <a:lstStyle/>
        <a:p>
          <a:endParaRPr lang="fr-FR"/>
        </a:p>
      </dgm:t>
    </dgm:pt>
    <dgm:pt modelId="{56FB3D39-DB42-413D-A851-874C0E77EDF4}">
      <dgm:prSet phldrT="[Texte]"/>
      <dgm:spPr/>
      <dgm:t>
        <a:bodyPr/>
        <a:lstStyle/>
        <a:p>
          <a:r>
            <a:rPr lang="fr-FR" dirty="0" smtClean="0"/>
            <a:t>Reconnaissance morphographique</a:t>
          </a:r>
          <a:endParaRPr lang="fr-FR" dirty="0"/>
        </a:p>
      </dgm:t>
    </dgm:pt>
    <dgm:pt modelId="{0249A04A-B24B-442A-9F33-CA4417986671}" type="parTrans" cxnId="{CAFE0D92-8053-4576-B7EF-021E04F9E033}">
      <dgm:prSet/>
      <dgm:spPr/>
    </dgm:pt>
    <dgm:pt modelId="{4439BF09-39FF-4AFC-B690-F39A180A71D7}" type="sibTrans" cxnId="{CAFE0D92-8053-4576-B7EF-021E04F9E033}">
      <dgm:prSet/>
      <dgm:spPr/>
    </dgm:pt>
    <dgm:pt modelId="{20EA1F4B-D327-41BE-997D-A1F3796361D0}" type="pres">
      <dgm:prSet presAssocID="{C7A36EBD-F3BC-4CF4-804F-BE1D3F4E1EAF}" presName="Name0" presStyleCnt="0">
        <dgm:presLayoutVars>
          <dgm:dir/>
          <dgm:animLvl val="lvl"/>
          <dgm:resizeHandles val="exact"/>
        </dgm:presLayoutVars>
      </dgm:prSet>
      <dgm:spPr/>
      <dgm:t>
        <a:bodyPr/>
        <a:lstStyle/>
        <a:p>
          <a:endParaRPr lang="fr-FR"/>
        </a:p>
      </dgm:t>
    </dgm:pt>
    <dgm:pt modelId="{42DC8E07-CB89-4D0D-9C14-D24A65C6682B}" type="pres">
      <dgm:prSet presAssocID="{558211B4-0E70-4EF9-92ED-0E9444C374E0}" presName="boxAndChildren" presStyleCnt="0"/>
      <dgm:spPr/>
    </dgm:pt>
    <dgm:pt modelId="{778B9A36-5FD1-4881-B070-A0517EFF8B9C}" type="pres">
      <dgm:prSet presAssocID="{558211B4-0E70-4EF9-92ED-0E9444C374E0}" presName="parentTextBox" presStyleLbl="node1" presStyleIdx="0" presStyleCnt="3"/>
      <dgm:spPr/>
      <dgm:t>
        <a:bodyPr/>
        <a:lstStyle/>
        <a:p>
          <a:endParaRPr lang="fr-FR"/>
        </a:p>
      </dgm:t>
    </dgm:pt>
    <dgm:pt modelId="{22CD9777-E639-4F9B-B27B-08EFD5A1303C}" type="pres">
      <dgm:prSet presAssocID="{558211B4-0E70-4EF9-92ED-0E9444C374E0}" presName="entireBox" presStyleLbl="node1" presStyleIdx="0" presStyleCnt="3"/>
      <dgm:spPr/>
      <dgm:t>
        <a:bodyPr/>
        <a:lstStyle/>
        <a:p>
          <a:endParaRPr lang="fr-FR"/>
        </a:p>
      </dgm:t>
    </dgm:pt>
    <dgm:pt modelId="{7C06C465-3B72-4632-90B5-629AB484985B}" type="pres">
      <dgm:prSet presAssocID="{558211B4-0E70-4EF9-92ED-0E9444C374E0}" presName="descendantBox" presStyleCnt="0"/>
      <dgm:spPr/>
    </dgm:pt>
    <dgm:pt modelId="{EE6ED7E2-A1A9-4FF0-BBE0-2751C2949D4C}" type="pres">
      <dgm:prSet presAssocID="{7F8DF54B-0ADD-4B3F-943F-9678260D7CEE}" presName="childTextBox" presStyleLbl="fgAccFollowNode1" presStyleIdx="0" presStyleCnt="5">
        <dgm:presLayoutVars>
          <dgm:bulletEnabled val="1"/>
        </dgm:presLayoutVars>
      </dgm:prSet>
      <dgm:spPr/>
      <dgm:t>
        <a:bodyPr/>
        <a:lstStyle/>
        <a:p>
          <a:endParaRPr lang="fr-FR"/>
        </a:p>
      </dgm:t>
    </dgm:pt>
    <dgm:pt modelId="{F4477E67-D3DC-455A-8E44-3EF6507EA69C}" type="pres">
      <dgm:prSet presAssocID="{FC2EA5D7-89A7-4BC3-AC04-4DEFAE718E87}" presName="childTextBox" presStyleLbl="fgAccFollowNode1" presStyleIdx="1" presStyleCnt="5">
        <dgm:presLayoutVars>
          <dgm:bulletEnabled val="1"/>
        </dgm:presLayoutVars>
      </dgm:prSet>
      <dgm:spPr/>
      <dgm:t>
        <a:bodyPr/>
        <a:lstStyle/>
        <a:p>
          <a:endParaRPr lang="fr-FR"/>
        </a:p>
      </dgm:t>
    </dgm:pt>
    <dgm:pt modelId="{2E7AF0A9-EB91-4925-9AEC-4BAB45DFE49C}" type="pres">
      <dgm:prSet presAssocID="{8844DB76-D2A1-4EBF-AF89-F20BEAAAFBD0}" presName="sp" presStyleCnt="0"/>
      <dgm:spPr/>
    </dgm:pt>
    <dgm:pt modelId="{0C0A5539-1E35-4F36-A135-631B1979D1F5}" type="pres">
      <dgm:prSet presAssocID="{EBD4B17C-ED79-44C7-90C5-F42F97BC67BD}" presName="arrowAndChildren" presStyleCnt="0"/>
      <dgm:spPr/>
    </dgm:pt>
    <dgm:pt modelId="{A4C6DCE6-34BA-4D62-97B5-7DEE7467C956}" type="pres">
      <dgm:prSet presAssocID="{EBD4B17C-ED79-44C7-90C5-F42F97BC67BD}" presName="parentTextArrow" presStyleLbl="node1" presStyleIdx="0" presStyleCnt="3"/>
      <dgm:spPr/>
      <dgm:t>
        <a:bodyPr/>
        <a:lstStyle/>
        <a:p>
          <a:endParaRPr lang="fr-FR"/>
        </a:p>
      </dgm:t>
    </dgm:pt>
    <dgm:pt modelId="{6467B3E5-3E49-4D5A-940D-505C7F077EB0}" type="pres">
      <dgm:prSet presAssocID="{EBD4B17C-ED79-44C7-90C5-F42F97BC67BD}" presName="arrow" presStyleLbl="node1" presStyleIdx="1" presStyleCnt="3"/>
      <dgm:spPr/>
      <dgm:t>
        <a:bodyPr/>
        <a:lstStyle/>
        <a:p>
          <a:endParaRPr lang="fr-FR"/>
        </a:p>
      </dgm:t>
    </dgm:pt>
    <dgm:pt modelId="{C43A85E2-FB7E-4B44-84C9-232B91006D43}" type="pres">
      <dgm:prSet presAssocID="{EBD4B17C-ED79-44C7-90C5-F42F97BC67BD}" presName="descendantArrow" presStyleCnt="0"/>
      <dgm:spPr/>
    </dgm:pt>
    <dgm:pt modelId="{627FAEC6-28E2-47A8-A9E4-400506B78869}" type="pres">
      <dgm:prSet presAssocID="{10C399D1-447F-4CC6-A797-B4498CBE1BE7}" presName="childTextArrow" presStyleLbl="fgAccFollowNode1" presStyleIdx="2" presStyleCnt="5">
        <dgm:presLayoutVars>
          <dgm:bulletEnabled val="1"/>
        </dgm:presLayoutVars>
      </dgm:prSet>
      <dgm:spPr/>
      <dgm:t>
        <a:bodyPr/>
        <a:lstStyle/>
        <a:p>
          <a:endParaRPr lang="fr-FR"/>
        </a:p>
      </dgm:t>
    </dgm:pt>
    <dgm:pt modelId="{F0780876-B996-41A4-BE13-D5EA747BD075}" type="pres">
      <dgm:prSet presAssocID="{56FB3D39-DB42-413D-A851-874C0E77EDF4}" presName="childTextArrow" presStyleLbl="fgAccFollowNode1" presStyleIdx="3" presStyleCnt="5">
        <dgm:presLayoutVars>
          <dgm:bulletEnabled val="1"/>
        </dgm:presLayoutVars>
      </dgm:prSet>
      <dgm:spPr/>
      <dgm:t>
        <a:bodyPr/>
        <a:lstStyle/>
        <a:p>
          <a:endParaRPr lang="fr-FR"/>
        </a:p>
      </dgm:t>
    </dgm:pt>
    <dgm:pt modelId="{0A396AC2-0026-41FD-A096-513965D566AF}" type="pres">
      <dgm:prSet presAssocID="{4F7C3906-BD79-4836-81D4-B177ACD7598B}" presName="sp" presStyleCnt="0"/>
      <dgm:spPr/>
    </dgm:pt>
    <dgm:pt modelId="{905557AA-4E1C-4257-9B3D-96CFF8C0948A}" type="pres">
      <dgm:prSet presAssocID="{EA149470-8507-45ED-9F63-A76BA771704B}" presName="arrowAndChildren" presStyleCnt="0"/>
      <dgm:spPr/>
    </dgm:pt>
    <dgm:pt modelId="{46A50172-6680-4AEE-8313-7AD7751DC881}" type="pres">
      <dgm:prSet presAssocID="{EA149470-8507-45ED-9F63-A76BA771704B}" presName="parentTextArrow" presStyleLbl="node1" presStyleIdx="1" presStyleCnt="3"/>
      <dgm:spPr/>
      <dgm:t>
        <a:bodyPr/>
        <a:lstStyle/>
        <a:p>
          <a:endParaRPr lang="fr-FR"/>
        </a:p>
      </dgm:t>
    </dgm:pt>
    <dgm:pt modelId="{A09B65A4-A8DD-45A4-9736-3D37EC45AC1B}" type="pres">
      <dgm:prSet presAssocID="{EA149470-8507-45ED-9F63-A76BA771704B}" presName="arrow" presStyleLbl="node1" presStyleIdx="2" presStyleCnt="3"/>
      <dgm:spPr/>
      <dgm:t>
        <a:bodyPr/>
        <a:lstStyle/>
        <a:p>
          <a:endParaRPr lang="fr-FR"/>
        </a:p>
      </dgm:t>
    </dgm:pt>
    <dgm:pt modelId="{BBA663BD-A46F-49A7-ACE8-A87A38B56297}" type="pres">
      <dgm:prSet presAssocID="{EA149470-8507-45ED-9F63-A76BA771704B}" presName="descendantArrow" presStyleCnt="0"/>
      <dgm:spPr/>
    </dgm:pt>
    <dgm:pt modelId="{48DE5607-3989-4EBC-B695-2F18F1A6CE11}" type="pres">
      <dgm:prSet presAssocID="{C87CC647-2D3D-4E53-AF51-16F4CEF3D00F}" presName="childTextArrow" presStyleLbl="fgAccFollowNode1" presStyleIdx="4" presStyleCnt="5">
        <dgm:presLayoutVars>
          <dgm:bulletEnabled val="1"/>
        </dgm:presLayoutVars>
      </dgm:prSet>
      <dgm:spPr/>
      <dgm:t>
        <a:bodyPr/>
        <a:lstStyle/>
        <a:p>
          <a:endParaRPr lang="fr-FR"/>
        </a:p>
      </dgm:t>
    </dgm:pt>
  </dgm:ptLst>
  <dgm:cxnLst>
    <dgm:cxn modelId="{85CA365E-952B-474D-B720-9898C7274561}" srcId="{558211B4-0E70-4EF9-92ED-0E9444C374E0}" destId="{7F8DF54B-0ADD-4B3F-943F-9678260D7CEE}" srcOrd="0" destOrd="0" parTransId="{DC71D5EF-CF33-4C75-9C72-83E217840344}" sibTransId="{4C36D4B2-9229-4A25-BE11-8179766437B1}"/>
    <dgm:cxn modelId="{CAFE0D92-8053-4576-B7EF-021E04F9E033}" srcId="{EBD4B17C-ED79-44C7-90C5-F42F97BC67BD}" destId="{56FB3D39-DB42-413D-A851-874C0E77EDF4}" srcOrd="1" destOrd="0" parTransId="{0249A04A-B24B-442A-9F33-CA4417986671}" sibTransId="{4439BF09-39FF-4AFC-B690-F39A180A71D7}"/>
    <dgm:cxn modelId="{42A02F6D-C25F-42D9-A23E-852FBE6208E9}" srcId="{C7A36EBD-F3BC-4CF4-804F-BE1D3F4E1EAF}" destId="{EA149470-8507-45ED-9F63-A76BA771704B}" srcOrd="0" destOrd="0" parTransId="{7C0E058E-6BB0-4E3D-8EC5-38E378AF9E7C}" sibTransId="{4F7C3906-BD79-4836-81D4-B177ACD7598B}"/>
    <dgm:cxn modelId="{7D394DBB-B421-4AA6-9B0B-A7B803F5FF62}" type="presOf" srcId="{C87CC647-2D3D-4E53-AF51-16F4CEF3D00F}" destId="{48DE5607-3989-4EBC-B695-2F18F1A6CE11}" srcOrd="0" destOrd="0" presId="urn:microsoft.com/office/officeart/2005/8/layout/process4"/>
    <dgm:cxn modelId="{BD8E598E-B008-45EA-B863-B8D7E19206E8}" type="presOf" srcId="{10C399D1-447F-4CC6-A797-B4498CBE1BE7}" destId="{627FAEC6-28E2-47A8-A9E4-400506B78869}" srcOrd="0" destOrd="0" presId="urn:microsoft.com/office/officeart/2005/8/layout/process4"/>
    <dgm:cxn modelId="{9E3BB49D-4EBC-4647-80BB-F47A90179DA1}" type="presOf" srcId="{EA149470-8507-45ED-9F63-A76BA771704B}" destId="{A09B65A4-A8DD-45A4-9736-3D37EC45AC1B}" srcOrd="1" destOrd="0" presId="urn:microsoft.com/office/officeart/2005/8/layout/process4"/>
    <dgm:cxn modelId="{AAC717D0-A65A-4612-AD58-C5376F2555D5}" type="presOf" srcId="{558211B4-0E70-4EF9-92ED-0E9444C374E0}" destId="{778B9A36-5FD1-4881-B070-A0517EFF8B9C}" srcOrd="0" destOrd="0" presId="urn:microsoft.com/office/officeart/2005/8/layout/process4"/>
    <dgm:cxn modelId="{D191C815-8673-4AAC-B842-F3EFDDFAE327}" srcId="{558211B4-0E70-4EF9-92ED-0E9444C374E0}" destId="{FC2EA5D7-89A7-4BC3-AC04-4DEFAE718E87}" srcOrd="1" destOrd="0" parTransId="{5C47B437-5B27-4408-AAD0-DA1D1B6ED0CF}" sibTransId="{A17EADD8-2C3A-459B-A21F-BB5D283FCBE0}"/>
    <dgm:cxn modelId="{2DD7D876-FEAF-41C6-A3B6-DF3D1387F727}" type="presOf" srcId="{56FB3D39-DB42-413D-A851-874C0E77EDF4}" destId="{F0780876-B996-41A4-BE13-D5EA747BD075}" srcOrd="0" destOrd="0" presId="urn:microsoft.com/office/officeart/2005/8/layout/process4"/>
    <dgm:cxn modelId="{49822D2B-14A5-4DC2-83BD-8233F71B2022}" type="presOf" srcId="{EBD4B17C-ED79-44C7-90C5-F42F97BC67BD}" destId="{6467B3E5-3E49-4D5A-940D-505C7F077EB0}" srcOrd="1" destOrd="0" presId="urn:microsoft.com/office/officeart/2005/8/layout/process4"/>
    <dgm:cxn modelId="{18B5822B-BBC8-4C5C-8911-9FFCDAAFA306}" type="presOf" srcId="{7F8DF54B-0ADD-4B3F-943F-9678260D7CEE}" destId="{EE6ED7E2-A1A9-4FF0-BBE0-2751C2949D4C}" srcOrd="0" destOrd="0" presId="urn:microsoft.com/office/officeart/2005/8/layout/process4"/>
    <dgm:cxn modelId="{EE954848-CAAF-4BAE-8AFA-F0730BCD7465}" type="presOf" srcId="{C7A36EBD-F3BC-4CF4-804F-BE1D3F4E1EAF}" destId="{20EA1F4B-D327-41BE-997D-A1F3796361D0}" srcOrd="0" destOrd="0" presId="urn:microsoft.com/office/officeart/2005/8/layout/process4"/>
    <dgm:cxn modelId="{3D862365-AD5C-4A9A-96E5-1CE253BC2D9C}" srcId="{C7A36EBD-F3BC-4CF4-804F-BE1D3F4E1EAF}" destId="{558211B4-0E70-4EF9-92ED-0E9444C374E0}" srcOrd="2" destOrd="0" parTransId="{D6B53A11-51A6-41F1-8217-C5A9F08756AC}" sibTransId="{7E4EA185-035F-4821-92E0-C1612C5C0AC7}"/>
    <dgm:cxn modelId="{EF5E8D1F-D6E9-4078-8134-BE7DD5DF8823}" type="presOf" srcId="{558211B4-0E70-4EF9-92ED-0E9444C374E0}" destId="{22CD9777-E639-4F9B-B27B-08EFD5A1303C}" srcOrd="1" destOrd="0" presId="urn:microsoft.com/office/officeart/2005/8/layout/process4"/>
    <dgm:cxn modelId="{7D413EAE-6EDE-4C4D-A5C7-4D13AC4D236B}" type="presOf" srcId="{EA149470-8507-45ED-9F63-A76BA771704B}" destId="{46A50172-6680-4AEE-8313-7AD7751DC881}" srcOrd="0" destOrd="0" presId="urn:microsoft.com/office/officeart/2005/8/layout/process4"/>
    <dgm:cxn modelId="{2D2DFB5A-B2DD-4D34-8E40-CA6E496B3121}" srcId="{EBD4B17C-ED79-44C7-90C5-F42F97BC67BD}" destId="{10C399D1-447F-4CC6-A797-B4498CBE1BE7}" srcOrd="0" destOrd="0" parTransId="{475570D8-A37C-4314-A082-C6585D9A5748}" sibTransId="{BB2569C0-F745-45D4-B42B-C0CDC563EDE3}"/>
    <dgm:cxn modelId="{86E60773-4888-43F0-991B-A583EC1E45AE}" srcId="{C7A36EBD-F3BC-4CF4-804F-BE1D3F4E1EAF}" destId="{EBD4B17C-ED79-44C7-90C5-F42F97BC67BD}" srcOrd="1" destOrd="0" parTransId="{7520E317-84F4-4890-9720-6D12B606AB92}" sibTransId="{8844DB76-D2A1-4EBF-AF89-F20BEAAAFBD0}"/>
    <dgm:cxn modelId="{1289AC6E-4D16-4A99-9F37-F48785C85996}" srcId="{EA149470-8507-45ED-9F63-A76BA771704B}" destId="{C87CC647-2D3D-4E53-AF51-16F4CEF3D00F}" srcOrd="0" destOrd="0" parTransId="{E20ECEE8-714A-4788-9442-32C7985F80CF}" sibTransId="{0B0B5983-1703-4734-BA5A-958F686FF6A6}"/>
    <dgm:cxn modelId="{F652BA13-63F9-4699-BDB9-BE12209F093E}" type="presOf" srcId="{FC2EA5D7-89A7-4BC3-AC04-4DEFAE718E87}" destId="{F4477E67-D3DC-455A-8E44-3EF6507EA69C}" srcOrd="0" destOrd="0" presId="urn:microsoft.com/office/officeart/2005/8/layout/process4"/>
    <dgm:cxn modelId="{7B12A240-2532-4C63-A003-1D70267F1A42}" type="presOf" srcId="{EBD4B17C-ED79-44C7-90C5-F42F97BC67BD}" destId="{A4C6DCE6-34BA-4D62-97B5-7DEE7467C956}" srcOrd="0" destOrd="0" presId="urn:microsoft.com/office/officeart/2005/8/layout/process4"/>
    <dgm:cxn modelId="{0706C867-0E7F-47AE-92C4-AB1B32835A84}" type="presParOf" srcId="{20EA1F4B-D327-41BE-997D-A1F3796361D0}" destId="{42DC8E07-CB89-4D0D-9C14-D24A65C6682B}" srcOrd="0" destOrd="0" presId="urn:microsoft.com/office/officeart/2005/8/layout/process4"/>
    <dgm:cxn modelId="{5C77C1FB-7370-4D98-B352-6AA31AD8F4BF}" type="presParOf" srcId="{42DC8E07-CB89-4D0D-9C14-D24A65C6682B}" destId="{778B9A36-5FD1-4881-B070-A0517EFF8B9C}" srcOrd="0" destOrd="0" presId="urn:microsoft.com/office/officeart/2005/8/layout/process4"/>
    <dgm:cxn modelId="{7D74D179-F35B-401C-B04B-0B48111CA415}" type="presParOf" srcId="{42DC8E07-CB89-4D0D-9C14-D24A65C6682B}" destId="{22CD9777-E639-4F9B-B27B-08EFD5A1303C}" srcOrd="1" destOrd="0" presId="urn:microsoft.com/office/officeart/2005/8/layout/process4"/>
    <dgm:cxn modelId="{B6B46221-83D4-43CA-BF36-80FA914E4AA9}" type="presParOf" srcId="{42DC8E07-CB89-4D0D-9C14-D24A65C6682B}" destId="{7C06C465-3B72-4632-90B5-629AB484985B}" srcOrd="2" destOrd="0" presId="urn:microsoft.com/office/officeart/2005/8/layout/process4"/>
    <dgm:cxn modelId="{6C6A56BD-CA70-4550-AE6D-639049A63C69}" type="presParOf" srcId="{7C06C465-3B72-4632-90B5-629AB484985B}" destId="{EE6ED7E2-A1A9-4FF0-BBE0-2751C2949D4C}" srcOrd="0" destOrd="0" presId="urn:microsoft.com/office/officeart/2005/8/layout/process4"/>
    <dgm:cxn modelId="{61FDFEBD-4277-4DC7-829D-E25AFF953458}" type="presParOf" srcId="{7C06C465-3B72-4632-90B5-629AB484985B}" destId="{F4477E67-D3DC-455A-8E44-3EF6507EA69C}" srcOrd="1" destOrd="0" presId="urn:microsoft.com/office/officeart/2005/8/layout/process4"/>
    <dgm:cxn modelId="{15104081-9CF2-48E8-8514-BA87F4387994}" type="presParOf" srcId="{20EA1F4B-D327-41BE-997D-A1F3796361D0}" destId="{2E7AF0A9-EB91-4925-9AEC-4BAB45DFE49C}" srcOrd="1" destOrd="0" presId="urn:microsoft.com/office/officeart/2005/8/layout/process4"/>
    <dgm:cxn modelId="{2D7D6557-6B81-49B2-8672-DCFA4CAEC287}" type="presParOf" srcId="{20EA1F4B-D327-41BE-997D-A1F3796361D0}" destId="{0C0A5539-1E35-4F36-A135-631B1979D1F5}" srcOrd="2" destOrd="0" presId="urn:microsoft.com/office/officeart/2005/8/layout/process4"/>
    <dgm:cxn modelId="{4AEB1A6C-9E8A-4B10-94F1-C4D69B5B896C}" type="presParOf" srcId="{0C0A5539-1E35-4F36-A135-631B1979D1F5}" destId="{A4C6DCE6-34BA-4D62-97B5-7DEE7467C956}" srcOrd="0" destOrd="0" presId="urn:microsoft.com/office/officeart/2005/8/layout/process4"/>
    <dgm:cxn modelId="{8916CC16-74E7-4BC8-BC7E-79DDB2260F8C}" type="presParOf" srcId="{0C0A5539-1E35-4F36-A135-631B1979D1F5}" destId="{6467B3E5-3E49-4D5A-940D-505C7F077EB0}" srcOrd="1" destOrd="0" presId="urn:microsoft.com/office/officeart/2005/8/layout/process4"/>
    <dgm:cxn modelId="{BB0FB713-1809-4D65-9AF3-9F64C62611B6}" type="presParOf" srcId="{0C0A5539-1E35-4F36-A135-631B1979D1F5}" destId="{C43A85E2-FB7E-4B44-84C9-232B91006D43}" srcOrd="2" destOrd="0" presId="urn:microsoft.com/office/officeart/2005/8/layout/process4"/>
    <dgm:cxn modelId="{2E34A2B5-DDA3-426D-B26C-2210DA5D1515}" type="presParOf" srcId="{C43A85E2-FB7E-4B44-84C9-232B91006D43}" destId="{627FAEC6-28E2-47A8-A9E4-400506B78869}" srcOrd="0" destOrd="0" presId="urn:microsoft.com/office/officeart/2005/8/layout/process4"/>
    <dgm:cxn modelId="{B1A4796B-45ED-4248-B15E-8D6C91938497}" type="presParOf" srcId="{C43A85E2-FB7E-4B44-84C9-232B91006D43}" destId="{F0780876-B996-41A4-BE13-D5EA747BD075}" srcOrd="1" destOrd="0" presId="urn:microsoft.com/office/officeart/2005/8/layout/process4"/>
    <dgm:cxn modelId="{8645D410-9C58-45A2-A6B7-7A318F49AC80}" type="presParOf" srcId="{20EA1F4B-D327-41BE-997D-A1F3796361D0}" destId="{0A396AC2-0026-41FD-A096-513965D566AF}" srcOrd="3" destOrd="0" presId="urn:microsoft.com/office/officeart/2005/8/layout/process4"/>
    <dgm:cxn modelId="{98FB2C0A-EE5B-491B-A63C-2A55B48F08A8}" type="presParOf" srcId="{20EA1F4B-D327-41BE-997D-A1F3796361D0}" destId="{905557AA-4E1C-4257-9B3D-96CFF8C0948A}" srcOrd="4" destOrd="0" presId="urn:microsoft.com/office/officeart/2005/8/layout/process4"/>
    <dgm:cxn modelId="{0150E942-A69A-490A-AF8F-AC488FA371D7}" type="presParOf" srcId="{905557AA-4E1C-4257-9B3D-96CFF8C0948A}" destId="{46A50172-6680-4AEE-8313-7AD7751DC881}" srcOrd="0" destOrd="0" presId="urn:microsoft.com/office/officeart/2005/8/layout/process4"/>
    <dgm:cxn modelId="{DD775A85-BEC0-40B1-B8B3-738C974972BF}" type="presParOf" srcId="{905557AA-4E1C-4257-9B3D-96CFF8C0948A}" destId="{A09B65A4-A8DD-45A4-9736-3D37EC45AC1B}" srcOrd="1" destOrd="0" presId="urn:microsoft.com/office/officeart/2005/8/layout/process4"/>
    <dgm:cxn modelId="{BBA2FE32-591E-402A-A76B-BEF11834DC2B}" type="presParOf" srcId="{905557AA-4E1C-4257-9B3D-96CFF8C0948A}" destId="{BBA663BD-A46F-49A7-ACE8-A87A38B56297}" srcOrd="2" destOrd="0" presId="urn:microsoft.com/office/officeart/2005/8/layout/process4"/>
    <dgm:cxn modelId="{9F55AB09-4F0E-4BE7-B406-F6F3585B709D}" type="presParOf" srcId="{BBA663BD-A46F-49A7-ACE8-A87A38B56297}" destId="{48DE5607-3989-4EBC-B695-2F18F1A6CE1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899EE6-72F4-4F8C-B55A-F513E9BAFF07}">
      <dsp:nvSpPr>
        <dsp:cNvPr id="0" name=""/>
        <dsp:cNvSpPr/>
      </dsp:nvSpPr>
      <dsp:spPr>
        <a:xfrm>
          <a:off x="3220288" y="1655410"/>
          <a:ext cx="1728199" cy="1444413"/>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Enseignant</a:t>
          </a:r>
          <a:endParaRPr lang="fr-FR" sz="1600" kern="1200" dirty="0"/>
        </a:p>
      </dsp:txBody>
      <dsp:txXfrm>
        <a:off x="3220288" y="1655410"/>
        <a:ext cx="1728199" cy="1444413"/>
      </dsp:txXfrm>
    </dsp:sp>
    <dsp:sp modelId="{208CC2F4-33E5-482A-8E45-6FC2672E9B0F}">
      <dsp:nvSpPr>
        <dsp:cNvPr id="0" name=""/>
        <dsp:cNvSpPr/>
      </dsp:nvSpPr>
      <dsp:spPr>
        <a:xfrm>
          <a:off x="3117872" y="-225785"/>
          <a:ext cx="1933031" cy="1936985"/>
        </a:xfrm>
        <a:prstGeom prst="ellipse">
          <a:avLst/>
        </a:prstGeom>
        <a:solidFill>
          <a:schemeClr val="accent5">
            <a:alpha val="50000"/>
            <a:hueOff val="-1655646"/>
            <a:satOff val="6635"/>
            <a:lumOff val="143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Formation du </a:t>
          </a:r>
        </a:p>
        <a:p>
          <a:pPr lvl="0" algn="ctr" defTabSz="711200">
            <a:lnSpc>
              <a:spcPct val="90000"/>
            </a:lnSpc>
            <a:spcBef>
              <a:spcPct val="0"/>
            </a:spcBef>
            <a:spcAft>
              <a:spcPct val="35000"/>
            </a:spcAft>
          </a:pPr>
          <a:r>
            <a:rPr lang="fr-FR" sz="1600" kern="1200" dirty="0" smtClean="0"/>
            <a:t>13/01/2020</a:t>
          </a:r>
        </a:p>
        <a:p>
          <a:pPr lvl="0" algn="ctr" defTabSz="711200">
            <a:lnSpc>
              <a:spcPct val="90000"/>
            </a:lnSpc>
            <a:spcBef>
              <a:spcPct val="0"/>
            </a:spcBef>
            <a:spcAft>
              <a:spcPct val="35000"/>
            </a:spcAft>
          </a:pPr>
          <a:r>
            <a:rPr lang="fr-FR" sz="1600" kern="1200" dirty="0" smtClean="0"/>
            <a:t>Les types décrits</a:t>
          </a:r>
          <a:endParaRPr lang="fr-FR" sz="1600" kern="1200" dirty="0"/>
        </a:p>
      </dsp:txBody>
      <dsp:txXfrm>
        <a:off x="3117872" y="-225785"/>
        <a:ext cx="1933031" cy="1936985"/>
      </dsp:txXfrm>
    </dsp:sp>
    <dsp:sp modelId="{D2483358-96F7-4330-B852-4532D8F39EBE}">
      <dsp:nvSpPr>
        <dsp:cNvPr id="0" name=""/>
        <dsp:cNvSpPr/>
      </dsp:nvSpPr>
      <dsp:spPr>
        <a:xfrm>
          <a:off x="4706254" y="672833"/>
          <a:ext cx="1588013" cy="1774656"/>
        </a:xfrm>
        <a:prstGeom prst="ellipse">
          <a:avLst/>
        </a:prstGeom>
        <a:solidFill>
          <a:schemeClr val="accent5">
            <a:alpha val="50000"/>
            <a:hueOff val="-3311292"/>
            <a:satOff val="13270"/>
            <a:lumOff val="287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Les écrits/</a:t>
          </a:r>
        </a:p>
        <a:p>
          <a:pPr lvl="0" algn="ctr" defTabSz="711200">
            <a:lnSpc>
              <a:spcPct val="90000"/>
            </a:lnSpc>
            <a:spcBef>
              <a:spcPct val="0"/>
            </a:spcBef>
            <a:spcAft>
              <a:spcPct val="35000"/>
            </a:spcAft>
          </a:pPr>
          <a:r>
            <a:rPr lang="fr-FR" sz="1600" kern="1200" dirty="0" smtClean="0"/>
            <a:t>évaluation</a:t>
          </a:r>
          <a:endParaRPr lang="fr-FR" sz="1600" kern="1200" dirty="0"/>
        </a:p>
      </dsp:txBody>
      <dsp:txXfrm>
        <a:off x="4706254" y="672833"/>
        <a:ext cx="1588013" cy="1774656"/>
      </dsp:txXfrm>
    </dsp:sp>
    <dsp:sp modelId="{6A694694-C4BE-4959-AD14-2EA02731C46C}">
      <dsp:nvSpPr>
        <dsp:cNvPr id="0" name=""/>
        <dsp:cNvSpPr/>
      </dsp:nvSpPr>
      <dsp:spPr>
        <a:xfrm>
          <a:off x="4623063" y="2286467"/>
          <a:ext cx="1754396" cy="1817209"/>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Plan Français</a:t>
          </a:r>
          <a:endParaRPr lang="fr-FR" sz="1600" kern="1200" dirty="0"/>
        </a:p>
      </dsp:txBody>
      <dsp:txXfrm>
        <a:off x="4623063" y="2286467"/>
        <a:ext cx="1754396" cy="1817209"/>
      </dsp:txXfrm>
    </dsp:sp>
    <dsp:sp modelId="{C19D96BF-63EB-4BC6-95C2-896638EC3FB8}">
      <dsp:nvSpPr>
        <dsp:cNvPr id="0" name=""/>
        <dsp:cNvSpPr/>
      </dsp:nvSpPr>
      <dsp:spPr>
        <a:xfrm>
          <a:off x="3261887" y="3273305"/>
          <a:ext cx="1645001" cy="1478443"/>
        </a:xfrm>
        <a:prstGeom prst="ellipse">
          <a:avLst/>
        </a:prstGeom>
        <a:solidFill>
          <a:schemeClr val="accent5">
            <a:alpha val="50000"/>
            <a:hueOff val="-6622584"/>
            <a:satOff val="26541"/>
            <a:lumOff val="575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Lecture fluence </a:t>
          </a:r>
        </a:p>
        <a:p>
          <a:pPr lvl="0" algn="ctr" defTabSz="711200">
            <a:lnSpc>
              <a:spcPct val="90000"/>
            </a:lnSpc>
            <a:spcBef>
              <a:spcPct val="0"/>
            </a:spcBef>
            <a:spcAft>
              <a:spcPct val="35000"/>
            </a:spcAft>
          </a:pPr>
          <a:r>
            <a:rPr lang="fr-FR" sz="1600" kern="1200" dirty="0" smtClean="0"/>
            <a:t>Les habiletés</a:t>
          </a:r>
          <a:endParaRPr lang="fr-FR" sz="1600" kern="1200" dirty="0"/>
        </a:p>
      </dsp:txBody>
      <dsp:txXfrm>
        <a:off x="3261887" y="3273305"/>
        <a:ext cx="1645001" cy="1478443"/>
      </dsp:txXfrm>
    </dsp:sp>
    <dsp:sp modelId="{1D32C27F-4934-4567-84F3-3F1D7B6D251F}">
      <dsp:nvSpPr>
        <dsp:cNvPr id="0" name=""/>
        <dsp:cNvSpPr/>
      </dsp:nvSpPr>
      <dsp:spPr>
        <a:xfrm>
          <a:off x="1852139" y="2447490"/>
          <a:ext cx="1632750" cy="1495163"/>
        </a:xfrm>
        <a:prstGeom prst="ellipse">
          <a:avLst/>
        </a:prstGeom>
        <a:solidFill>
          <a:schemeClr val="accent5">
            <a:alpha val="50000"/>
            <a:hueOff val="-8278230"/>
            <a:satOff val="33176"/>
            <a:lumOff val="719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mise en projet les écrits courts en lien avec la lecture.</a:t>
          </a:r>
          <a:endParaRPr lang="fr-FR" sz="1600" kern="1200" dirty="0"/>
        </a:p>
      </dsp:txBody>
      <dsp:txXfrm>
        <a:off x="1852139" y="2447490"/>
        <a:ext cx="1632750" cy="1495163"/>
      </dsp:txXfrm>
    </dsp:sp>
    <dsp:sp modelId="{F2942421-DFDD-4224-A8A8-2E5109BA5D4B}">
      <dsp:nvSpPr>
        <dsp:cNvPr id="0" name=""/>
        <dsp:cNvSpPr/>
      </dsp:nvSpPr>
      <dsp:spPr>
        <a:xfrm>
          <a:off x="1901784" y="719303"/>
          <a:ext cx="1533460" cy="1681717"/>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Le journal scolaire</a:t>
          </a:r>
          <a:endParaRPr lang="fr-FR" sz="1600" kern="1200" dirty="0"/>
        </a:p>
      </dsp:txBody>
      <dsp:txXfrm>
        <a:off x="1901784" y="719303"/>
        <a:ext cx="1533460" cy="16817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F0741-F882-4BCD-B18F-4DF9318BFA29}">
      <dsp:nvSpPr>
        <dsp:cNvPr id="0" name=""/>
        <dsp:cNvSpPr/>
      </dsp:nvSpPr>
      <dsp:spPr>
        <a:xfrm>
          <a:off x="2943448" y="1529"/>
          <a:ext cx="2342703" cy="117135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Social</a:t>
          </a:r>
          <a:endParaRPr lang="fr-FR" sz="2900" kern="1200" dirty="0"/>
        </a:p>
      </dsp:txBody>
      <dsp:txXfrm>
        <a:off x="2943448" y="1529"/>
        <a:ext cx="2342703" cy="1171351"/>
      </dsp:txXfrm>
    </dsp:sp>
    <dsp:sp modelId="{02241470-E04B-47CD-8078-05E1656306F3}">
      <dsp:nvSpPr>
        <dsp:cNvPr id="0" name=""/>
        <dsp:cNvSpPr/>
      </dsp:nvSpPr>
      <dsp:spPr>
        <a:xfrm rot="3600000">
          <a:off x="4471375" y="2057994"/>
          <a:ext cx="1221869" cy="409973"/>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3600000">
        <a:off x="4471375" y="2057994"/>
        <a:ext cx="1221869" cy="409973"/>
      </dsp:txXfrm>
    </dsp:sp>
    <dsp:sp modelId="{D088533C-0D92-4FF3-9B0C-EFC69E6CE44F}">
      <dsp:nvSpPr>
        <dsp:cNvPr id="0" name=""/>
        <dsp:cNvSpPr/>
      </dsp:nvSpPr>
      <dsp:spPr>
        <a:xfrm>
          <a:off x="4878468" y="3353082"/>
          <a:ext cx="2342703" cy="1171351"/>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Professionnel </a:t>
          </a:r>
          <a:endParaRPr lang="fr-FR" sz="2900" kern="1200" dirty="0"/>
        </a:p>
      </dsp:txBody>
      <dsp:txXfrm>
        <a:off x="4878468" y="3353082"/>
        <a:ext cx="2342703" cy="1171351"/>
      </dsp:txXfrm>
    </dsp:sp>
    <dsp:sp modelId="{B4689BEC-400C-4362-98C7-763A980DFCED}">
      <dsp:nvSpPr>
        <dsp:cNvPr id="0" name=""/>
        <dsp:cNvSpPr/>
      </dsp:nvSpPr>
      <dsp:spPr>
        <a:xfrm rot="10800000">
          <a:off x="3503865" y="3733771"/>
          <a:ext cx="1221869" cy="409973"/>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3503865" y="3733771"/>
        <a:ext cx="1221869" cy="409973"/>
      </dsp:txXfrm>
    </dsp:sp>
    <dsp:sp modelId="{98D787BE-43FA-41D9-B407-D6D2BB626FF8}">
      <dsp:nvSpPr>
        <dsp:cNvPr id="0" name=""/>
        <dsp:cNvSpPr/>
      </dsp:nvSpPr>
      <dsp:spPr>
        <a:xfrm>
          <a:off x="1008428" y="3353082"/>
          <a:ext cx="2342703" cy="1171351"/>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Personnel</a:t>
          </a:r>
          <a:endParaRPr lang="fr-FR" sz="2900" kern="1200" dirty="0"/>
        </a:p>
      </dsp:txBody>
      <dsp:txXfrm>
        <a:off x="1008428" y="3353082"/>
        <a:ext cx="2342703" cy="1171351"/>
      </dsp:txXfrm>
    </dsp:sp>
    <dsp:sp modelId="{A5D685B7-A9D7-4B60-A8E8-C8B5D7B94071}">
      <dsp:nvSpPr>
        <dsp:cNvPr id="0" name=""/>
        <dsp:cNvSpPr/>
      </dsp:nvSpPr>
      <dsp:spPr>
        <a:xfrm rot="18000000">
          <a:off x="2536355" y="2057994"/>
          <a:ext cx="1221869" cy="409973"/>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8000000">
        <a:off x="2536355" y="2057994"/>
        <a:ext cx="1221869" cy="4099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D9777-E639-4F9B-B27B-08EFD5A1303C}">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Opposition idéale</a:t>
          </a:r>
          <a:endParaRPr lang="fr-FR" sz="2100" kern="1200" dirty="0"/>
        </a:p>
      </dsp:txBody>
      <dsp:txXfrm>
        <a:off x="0" y="3406931"/>
        <a:ext cx="8229600" cy="603844"/>
      </dsp:txXfrm>
    </dsp:sp>
    <dsp:sp modelId="{EE6ED7E2-A1A9-4FF0-BBE0-2751C2949D4C}">
      <dsp:nvSpPr>
        <dsp:cNvPr id="0" name=""/>
        <dsp:cNvSpPr/>
      </dsp:nvSpPr>
      <dsp:spPr>
        <a:xfrm>
          <a:off x="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Traitement élémentaire automatisé</a:t>
          </a:r>
          <a:endParaRPr lang="fr-FR" sz="1600" kern="1200" dirty="0"/>
        </a:p>
      </dsp:txBody>
      <dsp:txXfrm>
        <a:off x="0" y="3988412"/>
        <a:ext cx="4114799" cy="514386"/>
      </dsp:txXfrm>
    </dsp:sp>
    <dsp:sp modelId="{F4477E67-D3DC-455A-8E44-3EF6507EA69C}">
      <dsp:nvSpPr>
        <dsp:cNvPr id="0" name=""/>
        <dsp:cNvSpPr/>
      </dsp:nvSpPr>
      <dsp:spPr>
        <a:xfrm>
          <a:off x="411480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Reconnaissance de mots déjà rencontrés.</a:t>
          </a:r>
          <a:endParaRPr lang="fr-FR" sz="1600" kern="1200" dirty="0"/>
        </a:p>
      </dsp:txBody>
      <dsp:txXfrm>
        <a:off x="4114800" y="3988412"/>
        <a:ext cx="4114799" cy="514386"/>
      </dsp:txXfrm>
    </dsp:sp>
    <dsp:sp modelId="{6467B3E5-3E49-4D5A-940D-505C7F077EB0}">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Deux traitements possibles:</a:t>
          </a:r>
          <a:endParaRPr lang="fr-FR" sz="2100" kern="1200" dirty="0"/>
        </a:p>
      </dsp:txBody>
      <dsp:txXfrm>
        <a:off x="0" y="1703865"/>
        <a:ext cx="8229600" cy="603663"/>
      </dsp:txXfrm>
    </dsp:sp>
    <dsp:sp modelId="{627FAEC6-28E2-47A8-A9E4-400506B78869}">
      <dsp:nvSpPr>
        <dsp:cNvPr id="0" name=""/>
        <dsp:cNvSpPr/>
      </dsp:nvSpPr>
      <dsp:spPr>
        <a:xfrm>
          <a:off x="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Analytique: Recherche association </a:t>
          </a:r>
          <a:r>
            <a:rPr lang="fr-FR" sz="1600" kern="1200" dirty="0" err="1" smtClean="0"/>
            <a:t>grapho</a:t>
          </a:r>
          <a:r>
            <a:rPr lang="fr-FR" sz="1600" kern="1200" dirty="0" smtClean="0"/>
            <a:t>-phonémique.</a:t>
          </a:r>
          <a:endParaRPr lang="fr-FR" sz="1600" kern="1200" dirty="0"/>
        </a:p>
      </dsp:txBody>
      <dsp:txXfrm>
        <a:off x="0" y="2307529"/>
        <a:ext cx="4114799" cy="514231"/>
      </dsp:txXfrm>
    </dsp:sp>
    <dsp:sp modelId="{F0780876-B996-41A4-BE13-D5EA747BD075}">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Reconnaissance morphographique</a:t>
          </a:r>
          <a:endParaRPr lang="fr-FR" sz="1600" kern="1200" dirty="0"/>
        </a:p>
      </dsp:txBody>
      <dsp:txXfrm>
        <a:off x="4114800" y="2307529"/>
        <a:ext cx="4114799" cy="514231"/>
      </dsp:txXfrm>
    </dsp:sp>
    <dsp:sp modelId="{A09B65A4-A8DD-45A4-9736-3D37EC45AC1B}">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Traitement hésitant</a:t>
          </a:r>
          <a:endParaRPr lang="fr-FR" sz="2100" kern="1200" dirty="0"/>
        </a:p>
      </dsp:txBody>
      <dsp:txXfrm>
        <a:off x="0" y="799"/>
        <a:ext cx="8229600" cy="603663"/>
      </dsp:txXfrm>
    </dsp:sp>
    <dsp:sp modelId="{48DE5607-3989-4EBC-B695-2F18F1A6CE11}">
      <dsp:nvSpPr>
        <dsp:cNvPr id="0" name=""/>
        <dsp:cNvSpPr/>
      </dsp:nvSpPr>
      <dsp:spPr>
        <a:xfrm>
          <a:off x="0" y="604463"/>
          <a:ext cx="8229600"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Mobilise l’attention</a:t>
          </a:r>
          <a:endParaRPr lang="fr-FR" sz="1600" kern="1200" dirty="0"/>
        </a:p>
      </dsp:txBody>
      <dsp:txXfrm>
        <a:off x="0" y="604463"/>
        <a:ext cx="8229600" cy="514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99473-B4AA-4648-8EA7-DB12F9CFCE30}" type="datetimeFigureOut">
              <a:rPr lang="fr-FR" smtClean="0"/>
              <a:pPr/>
              <a:t>19/01/2021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D7653-A1BF-4C8D-9BD1-291E077A4FB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None/>
            </a:pPr>
            <a:r>
              <a:rPr lang="fr-FR" sz="1200" dirty="0" smtClean="0"/>
              <a:t>Le </a:t>
            </a:r>
            <a:r>
              <a:rPr lang="fr-FR" sz="1200" b="1" u="sng" dirty="0" smtClean="0"/>
              <a:t>traitement des mots</a:t>
            </a:r>
            <a:r>
              <a:rPr lang="fr-FR" sz="1200" dirty="0" smtClean="0"/>
              <a:t> est parfois trop </a:t>
            </a:r>
            <a:r>
              <a:rPr lang="fr-FR" sz="1200" b="1" dirty="0" smtClean="0"/>
              <a:t>hésitant</a:t>
            </a:r>
            <a:r>
              <a:rPr lang="fr-FR" sz="1200" dirty="0" smtClean="0"/>
              <a:t>. Une partie non négligeable de l</a:t>
            </a:r>
            <a:r>
              <a:rPr lang="fr-FR" sz="1200" b="1" u="sng" dirty="0" smtClean="0"/>
              <a:t>’attention </a:t>
            </a:r>
            <a:r>
              <a:rPr lang="fr-FR" sz="1200" dirty="0" smtClean="0"/>
              <a:t>disponible doit donc lui être consacrée.</a:t>
            </a:r>
          </a:p>
          <a:p>
            <a:pPr algn="just">
              <a:buNone/>
            </a:pPr>
            <a:r>
              <a:rPr lang="fr-FR" sz="1200" b="1" u="sng" dirty="0" smtClean="0"/>
              <a:t>Le traitement </a:t>
            </a:r>
            <a:r>
              <a:rPr lang="fr-FR" sz="1200" dirty="0" smtClean="0"/>
              <a:t>des mots peut se faire de manière </a:t>
            </a:r>
            <a:r>
              <a:rPr lang="fr-FR" sz="1200" b="1" u="sng" dirty="0" smtClean="0"/>
              <a:t>analytique</a:t>
            </a:r>
            <a:r>
              <a:rPr lang="fr-FR" sz="1200" dirty="0" smtClean="0"/>
              <a:t>, en les </a:t>
            </a:r>
            <a:r>
              <a:rPr lang="fr-FR" sz="1200" b="1" u="sng" dirty="0" smtClean="0"/>
              <a:t>décomposant et en associant </a:t>
            </a:r>
            <a:r>
              <a:rPr lang="fr-FR" sz="1200" dirty="0" smtClean="0"/>
              <a:t>à chaque lettre ou à chaque groupe de lettres des configurations sonores, pour accéder </a:t>
            </a:r>
            <a:r>
              <a:rPr lang="fr-FR" sz="1200" smtClean="0"/>
              <a:t>à une</a:t>
            </a:r>
            <a:r>
              <a:rPr lang="fr-FR" sz="1200" baseline="0" smtClean="0"/>
              <a:t> </a:t>
            </a:r>
            <a:r>
              <a:rPr lang="fr-FR" sz="1200" smtClean="0"/>
              <a:t>configuration </a:t>
            </a:r>
            <a:r>
              <a:rPr lang="fr-FR" sz="1200" dirty="0" smtClean="0"/>
              <a:t>phonologique. </a:t>
            </a:r>
          </a:p>
          <a:p>
            <a:pPr algn="just">
              <a:buNone/>
            </a:pPr>
            <a:endParaRPr lang="fr-FR" sz="1200" dirty="0" smtClean="0"/>
          </a:p>
          <a:p>
            <a:pPr algn="just">
              <a:buNone/>
            </a:pPr>
            <a:r>
              <a:rPr lang="fr-FR" sz="1200" dirty="0" smtClean="0"/>
              <a:t>Cette procédure est élémentaire. Elle est largement mise en place au cycle II. Certains adultes utilisent encore cette procédure pour reconnaître des mots compliqués, rares ou émanant de langues étrangères. Une autre procédure </a:t>
            </a:r>
            <a:r>
              <a:rPr lang="fr-FR" sz="1200" b="1" u="sng" dirty="0" smtClean="0"/>
              <a:t>de reconnaissance </a:t>
            </a:r>
            <a:r>
              <a:rPr lang="fr-FR" sz="1200" dirty="0" smtClean="0"/>
              <a:t>des mots, </a:t>
            </a:r>
            <a:r>
              <a:rPr lang="fr-FR" sz="1200" b="1" u="sng" dirty="0" smtClean="0"/>
              <a:t>plus rapide</a:t>
            </a:r>
            <a:r>
              <a:rPr lang="fr-FR" sz="1200" dirty="0" smtClean="0"/>
              <a:t>, suppose qu’on les ait </a:t>
            </a:r>
            <a:r>
              <a:rPr lang="fr-FR" sz="1200" b="1" u="sng" dirty="0" smtClean="0"/>
              <a:t>déjà rencontrés</a:t>
            </a:r>
            <a:r>
              <a:rPr lang="fr-FR" sz="1200" dirty="0" smtClean="0"/>
              <a:t>.</a:t>
            </a:r>
          </a:p>
          <a:p>
            <a:pPr algn="just">
              <a:buNone/>
            </a:pPr>
            <a:r>
              <a:rPr lang="fr-FR" sz="1200" dirty="0" smtClean="0"/>
              <a:t>Une telle </a:t>
            </a:r>
            <a:r>
              <a:rPr lang="fr-FR" sz="1200" b="1" dirty="0" smtClean="0"/>
              <a:t>opposition de procédures est « idéale »</a:t>
            </a:r>
            <a:r>
              <a:rPr lang="fr-FR" sz="1200" dirty="0" smtClean="0"/>
              <a:t>. Dans la réalité, il existe une diversité de procédures, allant du traitement rapide d’un éventail de mots (par exemple, les articles, les pronoms, les mots très fréquents) à un traitement plus « élémentaire » dans le cas de mots complexes</a:t>
            </a:r>
          </a:p>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À l’entrée en cycle III, les différences interindividuelles sont très importantes. Pour certains enfants,</a:t>
            </a:r>
          </a:p>
          <a:p>
            <a:r>
              <a:rPr lang="fr-FR" dirty="0" smtClean="0"/>
              <a:t>l’identification des mots est très efficace et porte sur un lexique très large. Le recours à la procédure</a:t>
            </a:r>
          </a:p>
          <a:p>
            <a:r>
              <a:rPr lang="fr-FR" dirty="0" smtClean="0"/>
              <a:t>analytique est rare. Ces enfants ont stocké dans leur mémoire un nombre conséquent d’images</a:t>
            </a:r>
          </a:p>
          <a:p>
            <a:r>
              <a:rPr lang="fr-FR" dirty="0" smtClean="0"/>
              <a:t>orthographiques et peuvent se servir de cette base de données pour traiter des mots nouveaux. Leur</a:t>
            </a:r>
          </a:p>
          <a:p>
            <a:r>
              <a:rPr lang="fr-FR" dirty="0" smtClean="0"/>
              <a:t>pratique de la lecture est courante. D’autres enfants, qui n’éprouvent pas pour autant de troubles</a:t>
            </a:r>
          </a:p>
          <a:p>
            <a:r>
              <a:rPr lang="fr-FR" dirty="0" smtClean="0"/>
              <a:t>pathologiques, ont du mal à reconnaître les mots et utilisent toujours des procédures analytiques. À</a:t>
            </a:r>
          </a:p>
          <a:p>
            <a:r>
              <a:rPr lang="fr-FR" dirty="0" smtClean="0"/>
              <a:t>l’entrée du cycle III, il faut mettre en place, pour ces derniers, des entraînements ou des activités leur</a:t>
            </a:r>
          </a:p>
          <a:p>
            <a:r>
              <a:rPr lang="fr-FR" dirty="0" smtClean="0"/>
              <a:t>permettant d’améliorer le traitement des mots. Cette nécessité passe par un  </a:t>
            </a:r>
            <a:r>
              <a:rPr lang="fr-FR" dirty="0" err="1" smtClean="0"/>
              <a:t>surapprentissage</a:t>
            </a:r>
            <a:r>
              <a:rPr lang="fr-FR" dirty="0" smtClean="0"/>
              <a:t>, afin</a:t>
            </a:r>
          </a:p>
          <a:p>
            <a:r>
              <a:rPr lang="fr-FR" dirty="0" smtClean="0"/>
              <a:t>qu’un certain nombre de mots puissent être identifiés sans coût  attentionnel ou avec un coût</a:t>
            </a:r>
          </a:p>
          <a:p>
            <a:r>
              <a:rPr lang="fr-FR" dirty="0" smtClean="0"/>
              <a:t>attentionnel réduit.</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i="1" dirty="0" smtClean="0"/>
              <a:t>« Rien d’autre aujourd’hui</a:t>
            </a:r>
            <a:r>
              <a:rPr lang="fr-FR" dirty="0" smtClean="0"/>
              <a:t/>
            </a:r>
            <a:br>
              <a:rPr lang="fr-FR" dirty="0" smtClean="0"/>
            </a:br>
            <a:r>
              <a:rPr lang="fr-FR" b="1" i="1" dirty="0" smtClean="0"/>
              <a:t>Que d’aller dans le printemps</a:t>
            </a:r>
            <a:r>
              <a:rPr lang="fr-FR" dirty="0" smtClean="0"/>
              <a:t/>
            </a:r>
            <a:br>
              <a:rPr lang="fr-FR" dirty="0" smtClean="0"/>
            </a:br>
            <a:r>
              <a:rPr lang="fr-FR" b="1" i="1" dirty="0" smtClean="0"/>
              <a:t>Rien de plus. »</a:t>
            </a:r>
            <a:endParaRPr lang="fr-FR" dirty="0"/>
          </a:p>
        </p:txBody>
      </p:sp>
      <p:sp>
        <p:nvSpPr>
          <p:cNvPr id="4" name="Espace réservé du numéro de diapositive 3"/>
          <p:cNvSpPr>
            <a:spLocks noGrp="1"/>
          </p:cNvSpPr>
          <p:nvPr>
            <p:ph type="sldNum" sz="quarter" idx="10"/>
          </p:nvPr>
        </p:nvSpPr>
        <p:spPr/>
        <p:txBody>
          <a:bodyPr/>
          <a:lstStyle/>
          <a:p>
            <a:fld id="{9F0D7653-A1BF-4C8D-9BD1-291E077A4FBA}" type="slidenum">
              <a:rPr lang="fr-FR" smtClean="0"/>
              <a:pPr/>
              <a:t>27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0D7653-A1BF-4C8D-9BD1-291E077A4FBA}" type="slidenum">
              <a:rPr lang="fr-FR" smtClean="0"/>
              <a:pPr/>
              <a:t>28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Écrire, c’est gérer simultanément plusieurs dimensions en interaction : linguistique, </a:t>
            </a:r>
            <a:r>
              <a:rPr lang="fr-FR" sz="1200" b="0" i="0" kern="1200" dirty="0" err="1" smtClean="0">
                <a:solidFill>
                  <a:schemeClr val="tx1"/>
                </a:solidFill>
                <a:latin typeface="+mn-lt"/>
                <a:ea typeface="+mn-ea"/>
                <a:cs typeface="+mn-cs"/>
              </a:rPr>
              <a:t>graphomotrice</a:t>
            </a:r>
            <a:r>
              <a:rPr lang="fr-FR" sz="1200" b="0" i="0" kern="1200" dirty="0" smtClean="0">
                <a:solidFill>
                  <a:schemeClr val="tx1"/>
                </a:solidFill>
                <a:latin typeface="+mn-lt"/>
                <a:ea typeface="+mn-ea"/>
                <a:cs typeface="+mn-cs"/>
              </a:rPr>
              <a:t>, affective, cognitive, liée aux supports et outils, aux situations langagières et aux interactions avec la lecture.</a:t>
            </a:r>
            <a:endParaRPr lang="fr-FR" dirty="0"/>
          </a:p>
        </p:txBody>
      </p:sp>
      <p:sp>
        <p:nvSpPr>
          <p:cNvPr id="4" name="Espace réservé du numéro de diapositive 3"/>
          <p:cNvSpPr>
            <a:spLocks noGrp="1"/>
          </p:cNvSpPr>
          <p:nvPr>
            <p:ph type="sldNum" sz="quarter" idx="10"/>
          </p:nvPr>
        </p:nvSpPr>
        <p:spPr/>
        <p:txBody>
          <a:bodyPr/>
          <a:lstStyle/>
          <a:p>
            <a:fld id="{9F0D7653-A1BF-4C8D-9BD1-291E077A4FBA}" type="slidenum">
              <a:rPr lang="fr-FR" smtClean="0"/>
              <a:pPr/>
              <a:t>31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26F73A-383A-4287-AE3A-0CA74D4CAC84}" type="datetimeFigureOut">
              <a:rPr lang="fr-FR" smtClean="0"/>
              <a:pPr/>
              <a:t>19/01/2021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AB8AC6-AF7F-4D5E-8D0E-3EC86521950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6F73A-383A-4287-AE3A-0CA74D4CAC84}" type="datetimeFigureOut">
              <a:rPr lang="fr-FR" smtClean="0"/>
              <a:pPr/>
              <a:t>19/01/2021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B8AC6-AF7F-4D5E-8D0E-3EC86521950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Restitution%20atelier%20&#233;criture%20&#224;%20plusieurs%20mains.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Atelier écritures</a:t>
            </a:r>
            <a:endParaRPr lang="fr-FR" dirty="0"/>
          </a:p>
        </p:txBody>
      </p:sp>
      <p:sp>
        <p:nvSpPr>
          <p:cNvPr id="3" name="Sous-titre 2"/>
          <p:cNvSpPr>
            <a:spLocks noGrp="1"/>
          </p:cNvSpPr>
          <p:nvPr>
            <p:ph type="subTitle" idx="1"/>
          </p:nvPr>
        </p:nvSpPr>
        <p:spPr/>
        <p:txBody>
          <a:bodyPr/>
          <a:lstStyle/>
          <a:p>
            <a:r>
              <a:rPr lang="fr-FR" dirty="0" smtClean="0"/>
              <a:t>Le 19 janvier</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Vos projets en Lecture et écriture?</a:t>
            </a:r>
            <a:endParaRPr lang="fr-FR" dirty="0"/>
          </a:p>
        </p:txBody>
      </p:sp>
      <p:sp>
        <p:nvSpPr>
          <p:cNvPr id="3" name="Espace réservé du contenu 2"/>
          <p:cNvSpPr>
            <a:spLocks noGrp="1"/>
          </p:cNvSpPr>
          <p:nvPr>
            <p:ph idx="1"/>
          </p:nvPr>
        </p:nvSpPr>
        <p:spPr/>
        <p:txBody>
          <a:bodyPr/>
          <a:lstStyle/>
          <a:p>
            <a:r>
              <a:rPr lang="fr-FR" dirty="0" smtClean="0"/>
              <a:t>Quels sont-ils? Faisons le point</a:t>
            </a:r>
            <a:r>
              <a:rPr lang="fr-FR" dirty="0" smtClean="0"/>
              <a:t>.</a:t>
            </a:r>
          </a:p>
          <a:p>
            <a:r>
              <a:rPr lang="fr-FR" smtClean="0"/>
              <a:t>Projet de BD.</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Lecture fluence</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Qu’en dit FAYOL</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habiletés</a:t>
            </a:r>
            <a:endParaRPr lang="fr-FR" dirty="0"/>
          </a:p>
        </p:txBody>
      </p:sp>
      <p:pic>
        <p:nvPicPr>
          <p:cNvPr id="4" name="Picture 2"/>
          <p:cNvPicPr>
            <a:picLocks noGrp="1" noChangeAspect="1" noChangeArrowheads="1"/>
          </p:cNvPicPr>
          <p:nvPr>
            <p:ph idx="1"/>
          </p:nvPr>
        </p:nvPicPr>
        <p:blipFill>
          <a:blip r:embed="rId3" cstate="print"/>
          <a:srcRect l="7959" t="632" r="7958" b="726"/>
          <a:stretch>
            <a:fillRect/>
          </a:stretch>
        </p:blipFill>
        <p:spPr bwMode="auto">
          <a:xfrm>
            <a:off x="1141031" y="1600200"/>
            <a:ext cx="686193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a:t>Retour sur la lecture </a:t>
            </a:r>
            <a:r>
              <a:rPr lang="fr-FR" dirty="0" smtClean="0"/>
              <a:t>fluence mise </a:t>
            </a:r>
            <a:r>
              <a:rPr lang="fr-FR" dirty="0"/>
              <a:t>en place des ateliers en lecture </a:t>
            </a:r>
            <a:endParaRPr lang="fr-FR" dirty="0" smtClean="0"/>
          </a:p>
          <a:p>
            <a:r>
              <a:rPr lang="fr-FR" dirty="0" smtClean="0"/>
              <a:t>Avez-vous envisagé une </a:t>
            </a:r>
            <a:r>
              <a:rPr lang="fr-FR" dirty="0"/>
              <a:t>mise en </a:t>
            </a:r>
            <a:r>
              <a:rPr lang="fr-FR" dirty="0" smtClean="0"/>
              <a:t>œuvre par atelier pour un travail </a:t>
            </a:r>
            <a:r>
              <a:rPr lang="fr-FR" dirty="0"/>
              <a:t>par habileté </a:t>
            </a:r>
            <a:r>
              <a:rPr lang="fr-FR" dirty="0" smtClean="0"/>
              <a:t>?</a:t>
            </a:r>
          </a:p>
          <a:p>
            <a:r>
              <a:rPr lang="fr-FR" dirty="0" smtClean="0"/>
              <a:t>pourquoi</a:t>
            </a:r>
            <a:r>
              <a:rPr lang="fr-FR" dirty="0"/>
              <a:t>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D’autres enfants, qui n’éprouvent pas pour autant de troubles pathologiques, ont </a:t>
            </a:r>
            <a:r>
              <a:rPr lang="fr-FR" b="1" dirty="0" smtClean="0"/>
              <a:t>du mal à reconnaître les mots et utilisent toujours des procédures analytiques</a:t>
            </a:r>
            <a:r>
              <a:rPr lang="fr-FR" dirty="0" smtClean="0"/>
              <a:t>. À l’entrée du </a:t>
            </a:r>
            <a:r>
              <a:rPr lang="fr-FR" b="1" dirty="0" smtClean="0"/>
              <a:t>cycle III</a:t>
            </a:r>
            <a:r>
              <a:rPr lang="fr-FR" dirty="0" smtClean="0"/>
              <a:t>, il faut mettre en place, pour ces derniers, des </a:t>
            </a:r>
            <a:r>
              <a:rPr lang="fr-FR" b="1" dirty="0" smtClean="0"/>
              <a:t>entraînements ou des activités leur permettant d’améliorer le traitement des mots</a:t>
            </a:r>
            <a:r>
              <a:rPr lang="fr-FR" dirty="0" smtClean="0"/>
              <a:t>. Cette nécessité passe par un  </a:t>
            </a:r>
            <a:r>
              <a:rPr lang="fr-FR" dirty="0" err="1" smtClean="0"/>
              <a:t>surapprentissage</a:t>
            </a:r>
            <a:r>
              <a:rPr lang="fr-FR" dirty="0" smtClean="0"/>
              <a:t>, afin qu’un certain nombre de mots puissent être identifiés </a:t>
            </a:r>
            <a:r>
              <a:rPr lang="fr-FR" b="1" dirty="0" smtClean="0"/>
              <a:t>sans coût  attentionnel ou avec un coût attentionnel réduit</a:t>
            </a:r>
            <a:r>
              <a:rPr lang="fr-FR" dirty="0" smtClean="0"/>
              <a:t>.</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fluidité de la lecture en contexte indique une automatisation du décodage qui libère des ressources cognitives pour la compréhension.</a:t>
            </a:r>
          </a:p>
          <a:p>
            <a:r>
              <a:rPr lang="fr-FR" dirty="0" smtClean="0"/>
              <a:t>Les chercheurs nous apprennent que la fluidité de lecture orale, ou fluence, est un </a:t>
            </a:r>
            <a:r>
              <a:rPr lang="fr-FR" dirty="0" err="1" smtClean="0"/>
              <a:t>prédicteur</a:t>
            </a:r>
            <a:r>
              <a:rPr lang="fr-FR" dirty="0" smtClean="0"/>
              <a:t> direct de la bonne compréhension en lecture (les élèves qui obtiennent les résultats les plus faibles sur le plan de la fluidité ont également les résultats les plus faibles en compréhension). Elle se développe par un entraînement à la lecture à haute voix, à partir de mots isolés, au moment des premiers apprentissages puis de textes préparés.</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Identifier et isoler le trouble </a:t>
            </a:r>
            <a:endParaRPr lang="fr-FR" dirty="0"/>
          </a:p>
        </p:txBody>
      </p:sp>
      <p:sp>
        <p:nvSpPr>
          <p:cNvPr id="3" name="Espace réservé du contenu 2"/>
          <p:cNvSpPr>
            <a:spLocks noGrp="1"/>
          </p:cNvSpPr>
          <p:nvPr>
            <p:ph idx="1"/>
          </p:nvPr>
        </p:nvSpPr>
        <p:spPr/>
        <p:txBody>
          <a:bodyPr/>
          <a:lstStyle/>
          <a:p>
            <a:r>
              <a:rPr lang="fr-FR" dirty="0" smtClean="0"/>
              <a:t>Comment?</a:t>
            </a:r>
          </a:p>
          <a:p>
            <a:pPr lvl="2"/>
            <a:r>
              <a:rPr lang="fr-FR" dirty="0" smtClean="0"/>
              <a:t>Test </a:t>
            </a:r>
            <a:r>
              <a:rPr lang="fr-FR" dirty="0" err="1" smtClean="0"/>
              <a:t>reperdys</a:t>
            </a:r>
            <a:endParaRPr lang="fr-FR" dirty="0" smtClean="0"/>
          </a:p>
          <a:p>
            <a:r>
              <a:rPr lang="fr-FR" dirty="0" smtClean="0"/>
              <a:t>A quel moment?</a:t>
            </a:r>
          </a:p>
          <a:p>
            <a:pPr lvl="2"/>
            <a:r>
              <a:rPr lang="fr-FR" dirty="0" smtClean="0"/>
              <a:t>Début CM1 ou CM2</a:t>
            </a:r>
          </a:p>
          <a:p>
            <a:pPr>
              <a:buNone/>
            </a:pP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a:t>
            </a:r>
            <a:r>
              <a:rPr lang="fr-FR" dirty="0" err="1" smtClean="0"/>
              <a:t>reperdys</a:t>
            </a:r>
            <a:endParaRPr lang="fr-FR" dirty="0"/>
          </a:p>
        </p:txBody>
      </p:sp>
      <p:sp>
        <p:nvSpPr>
          <p:cNvPr id="3" name="Espace réservé du contenu 2"/>
          <p:cNvSpPr>
            <a:spLocks noGrp="1"/>
          </p:cNvSpPr>
          <p:nvPr>
            <p:ph idx="1"/>
          </p:nvPr>
        </p:nvSpPr>
        <p:spPr/>
        <p:txBody>
          <a:bodyPr/>
          <a:lstStyle/>
          <a:p>
            <a:r>
              <a:rPr lang="fr-FR" dirty="0" smtClean="0"/>
              <a:t>Lecture de mots isolés</a:t>
            </a:r>
          </a:p>
          <a:p>
            <a:r>
              <a:rPr lang="fr-FR" dirty="0" smtClean="0"/>
              <a:t>Test de dictée</a:t>
            </a:r>
          </a:p>
          <a:p>
            <a:r>
              <a:rPr lang="fr-FR" dirty="0" smtClean="0"/>
              <a:t>Test de copie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d’erreurs en dictée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 Les erreurs internes :mots qui, lus à haute voix, ne correspondent pas à ce qui était attendu</a:t>
            </a:r>
          </a:p>
          <a:p>
            <a:pPr lvl="1"/>
            <a:r>
              <a:rPr lang="fr-FR" dirty="0" smtClean="0"/>
              <a:t> (exemples : croupe/groupe, signal/</a:t>
            </a:r>
            <a:r>
              <a:rPr lang="fr-FR" dirty="0" err="1" smtClean="0"/>
              <a:t>sigal</a:t>
            </a:r>
            <a:r>
              <a:rPr lang="fr-FR" dirty="0" smtClean="0"/>
              <a:t>, </a:t>
            </a:r>
            <a:r>
              <a:rPr lang="fr-FR" dirty="0" err="1" smtClean="0"/>
              <a:t>crouse</a:t>
            </a:r>
            <a:r>
              <a:rPr lang="fr-FR" dirty="0" smtClean="0"/>
              <a:t>/course) ou mot illisible. Ne pas tenir compte des accords grammaticaux.</a:t>
            </a:r>
          </a:p>
          <a:p>
            <a:pPr lvl="1">
              <a:buNone/>
            </a:pPr>
            <a:endParaRPr lang="fr-FR" dirty="0" smtClean="0"/>
          </a:p>
          <a:p>
            <a:pPr>
              <a:buNone/>
            </a:pPr>
            <a:r>
              <a:rPr lang="fr-FR" dirty="0" smtClean="0"/>
              <a:t>• Les erreurs </a:t>
            </a:r>
            <a:r>
              <a:rPr lang="fr-FR" dirty="0" err="1" smtClean="0"/>
              <a:t>sémiographiques</a:t>
            </a:r>
            <a:r>
              <a:rPr lang="fr-FR" dirty="0" smtClean="0"/>
              <a:t> ou de représentation(codage </a:t>
            </a:r>
          </a:p>
          <a:p>
            <a:pPr>
              <a:buNone/>
            </a:pPr>
            <a:r>
              <a:rPr lang="fr-FR" dirty="0" smtClean="0"/>
              <a:t>du sens) : homophonie, agglutination, sur-segmentation (par </a:t>
            </a:r>
          </a:p>
          <a:p>
            <a:pPr lvl="1"/>
            <a:r>
              <a:rPr lang="fr-FR" dirty="0" smtClean="0"/>
              <a:t>exemple : son/sont, </a:t>
            </a:r>
            <a:r>
              <a:rPr lang="fr-FR" dirty="0" err="1" smtClean="0"/>
              <a:t>napas</a:t>
            </a:r>
            <a:r>
              <a:rPr lang="fr-FR" dirty="0" smtClean="0"/>
              <a:t>/n’a pas, fait licite/félicite).</a:t>
            </a:r>
          </a:p>
          <a:p>
            <a:pPr>
              <a:buNone/>
            </a:pPr>
            <a:endParaRPr lang="fr-FR" dirty="0" smtClean="0"/>
          </a:p>
          <a:p>
            <a:pPr>
              <a:buNone/>
            </a:pPr>
            <a:r>
              <a:rPr lang="fr-FR" dirty="0" smtClean="0"/>
              <a:t>• Les mots écrits phonétiquement(mots qui, lus à haute voix, correspondent à ce qui était attendu), </a:t>
            </a:r>
          </a:p>
          <a:p>
            <a:pPr>
              <a:buNone/>
            </a:pPr>
            <a:r>
              <a:rPr lang="fr-FR" dirty="0" smtClean="0"/>
              <a:t>	par exemple : signal/</a:t>
            </a:r>
            <a:r>
              <a:rPr lang="fr-FR" dirty="0" err="1" smtClean="0"/>
              <a:t>cinial</a:t>
            </a:r>
            <a:r>
              <a:rPr lang="fr-FR" dirty="0" smtClean="0"/>
              <a:t>).</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Objectif </a:t>
            </a:r>
            <a:endParaRPr lang="fr-FR" dirty="0"/>
          </a:p>
        </p:txBody>
      </p:sp>
      <p:sp>
        <p:nvSpPr>
          <p:cNvPr id="3" name="Sous-titre 2"/>
          <p:cNvSpPr>
            <a:spLocks noGrp="1"/>
          </p:cNvSpPr>
          <p:nvPr>
            <p:ph type="subTitle" idx="1"/>
          </p:nvPr>
        </p:nvSpPr>
        <p:spPr/>
        <p:txBody>
          <a:bodyPr>
            <a:normAutofit fontScale="92500" lnSpcReduction="10000"/>
          </a:bodyPr>
          <a:lstStyle/>
          <a:p>
            <a:r>
              <a:rPr lang="fr-FR" dirty="0" smtClean="0"/>
              <a:t>Organiser l’enseignement de la production d’un écrit court, de la planification à sa publication en garantissant les apprentissages.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Comment accompagner l’apprentissage de la production d’écrit?</a:t>
            </a:r>
            <a:endParaRPr lang="fr-FR" dirty="0"/>
          </a:p>
        </p:txBody>
      </p:sp>
      <p:sp>
        <p:nvSpPr>
          <p:cNvPr id="4" name="Sous-titre 3"/>
          <p:cNvSpPr>
            <a:spLocks noGrp="1"/>
          </p:cNvSpPr>
          <p:nvPr>
            <p:ph type="subTitle" idx="1"/>
          </p:nvPr>
        </p:nvSpPr>
        <p:spPr/>
        <p:txBody>
          <a:bodyPr/>
          <a:lstStyle/>
          <a:p>
            <a:r>
              <a:rPr lang="fr-FR" dirty="0" smtClean="0"/>
              <a:t>Atelier d’écriture</a:t>
            </a:r>
          </a:p>
          <a:p>
            <a:r>
              <a:rPr lang="fr-FR" dirty="0" smtClean="0"/>
              <a:t>Un écrit court: Le Haïku</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formation du 10 novembre</a:t>
            </a:r>
            <a:endParaRPr lang="fr-FR" dirty="0"/>
          </a:p>
        </p:txBody>
      </p:sp>
      <p:sp>
        <p:nvSpPr>
          <p:cNvPr id="3" name="Espace réservé du contenu 2"/>
          <p:cNvSpPr>
            <a:spLocks noGrp="1"/>
          </p:cNvSpPr>
          <p:nvPr>
            <p:ph idx="1"/>
          </p:nvPr>
        </p:nvSpPr>
        <p:spPr/>
        <p:txBody>
          <a:bodyPr/>
          <a:lstStyle/>
          <a:p>
            <a:r>
              <a:rPr lang="fr-FR" dirty="0" smtClean="0">
                <a:hlinkClick r:id="rId2" action="ppaction://hlinkpres?slideindex=1&amp;slidetitle="/>
              </a:rPr>
              <a:t>..\Restitution atelier écriture à plusieurs mains.pptx</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endParaRPr lang="fr-FR" dirty="0"/>
          </a:p>
        </p:txBody>
      </p:sp>
      <p:sp>
        <p:nvSpPr>
          <p:cNvPr id="3" name="Espace réservé du contenu 2"/>
          <p:cNvSpPr>
            <a:spLocks noGrp="1"/>
          </p:cNvSpPr>
          <p:nvPr>
            <p:ph idx="1"/>
          </p:nvPr>
        </p:nvSpPr>
        <p:spPr/>
        <p:txBody>
          <a:bodyPr>
            <a:normAutofit/>
          </a:bodyPr>
          <a:lstStyle/>
          <a:p>
            <a:r>
              <a:rPr lang="fr-FR" dirty="0" smtClean="0"/>
              <a:t> </a:t>
            </a:r>
            <a:r>
              <a:rPr lang="fr-FR" dirty="0"/>
              <a:t>Il se compose de dix-sept syllabes distribuées en trois séquences de chacune cinq, puis sept, puis encore cinq syllabes :</a:t>
            </a:r>
          </a:p>
          <a:p>
            <a:r>
              <a:rPr lang="fr-FR" b="1" dirty="0" smtClean="0"/>
              <a:t>5</a:t>
            </a:r>
            <a:r>
              <a:rPr lang="fr-FR" dirty="0" smtClean="0"/>
              <a:t>+</a:t>
            </a:r>
            <a:r>
              <a:rPr lang="fr-FR" b="1" dirty="0" smtClean="0"/>
              <a:t>7</a:t>
            </a:r>
            <a:r>
              <a:rPr lang="fr-FR" dirty="0" smtClean="0"/>
              <a:t>+</a:t>
            </a:r>
            <a:r>
              <a:rPr lang="fr-FR" b="1" dirty="0" smtClean="0"/>
              <a:t>5=17</a:t>
            </a:r>
            <a:endParaRPr lang="fr-FR" dirty="0"/>
          </a:p>
          <a:p>
            <a:r>
              <a:rPr lang="fr-FR" dirty="0"/>
              <a:t>Attention : surtout pas de rimes ! Il ne s'agit pas d'un tercet (poème de trois vers), mais d'un </a:t>
            </a:r>
            <a:r>
              <a:rPr lang="fr-FR" dirty="0" err="1"/>
              <a:t>monostique</a:t>
            </a:r>
            <a:r>
              <a:rPr lang="fr-FR" dirty="0"/>
              <a:t> de trois mètres syllabiques, c'est-à-dire d'</a:t>
            </a:r>
            <a:r>
              <a:rPr lang="fr-FR" i="1" dirty="0"/>
              <a:t>un poème d'un seul vers</a:t>
            </a:r>
            <a:r>
              <a:rPr lang="fr-FR" dirty="0"/>
              <a:t>.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endParaRPr lang="fr-FR" dirty="0"/>
          </a:p>
        </p:txBody>
      </p:sp>
      <p:sp>
        <p:nvSpPr>
          <p:cNvPr id="3" name="Espace réservé du contenu 2"/>
          <p:cNvSpPr>
            <a:spLocks noGrp="1"/>
          </p:cNvSpPr>
          <p:nvPr>
            <p:ph idx="1"/>
          </p:nvPr>
        </p:nvSpPr>
        <p:spPr/>
        <p:txBody>
          <a:bodyPr/>
          <a:lstStyle/>
          <a:p>
            <a:pPr>
              <a:buNone/>
            </a:pPr>
            <a:r>
              <a:rPr lang="fr-FR" dirty="0"/>
              <a:t>Le vocabulaire utilisé doit être suffisamment simple pour pouvoir être compris par la majorité des lecteurs, sinon par tous, et même si possible par les enfants.</a:t>
            </a:r>
          </a:p>
          <a:p>
            <a:pPr>
              <a:buNone/>
            </a:pP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endParaRPr lang="fr-FR" dirty="0"/>
          </a:p>
        </p:txBody>
      </p:sp>
      <p:sp>
        <p:nvSpPr>
          <p:cNvPr id="3" name="Espace réservé du contenu 2"/>
          <p:cNvSpPr>
            <a:spLocks noGrp="1"/>
          </p:cNvSpPr>
          <p:nvPr>
            <p:ph idx="1"/>
          </p:nvPr>
        </p:nvSpPr>
        <p:spPr/>
        <p:txBody>
          <a:bodyPr>
            <a:normAutofit lnSpcReduction="10000"/>
          </a:bodyPr>
          <a:lstStyle/>
          <a:p>
            <a:r>
              <a:rPr lang="fr-FR" dirty="0"/>
              <a:t>Le poème ne doit réclamer aucune explication en dehors de lui-même. </a:t>
            </a:r>
            <a:r>
              <a:rPr lang="fr-FR" i="1" dirty="0"/>
              <a:t>Exception</a:t>
            </a:r>
            <a:r>
              <a:rPr lang="fr-FR" dirty="0"/>
              <a:t> : dans le cas d'une série de poèmes liés entre eux d'une façon ou d'une autre ou faisant partie d'un recueil ou devant faire partie d'un recueil à venir, on admet que l'ensemble de la série, le thème, le contexte de la série ou l'éventuel titre de celle-ci puissent compléter ou éclaircir ce que l'un ou certains poèmes de cette série laissent dans l'ombre.</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a:t>
            </a:r>
          </a:p>
        </p:txBody>
      </p:sp>
      <p:sp>
        <p:nvSpPr>
          <p:cNvPr id="3" name="Espace réservé du contenu 2"/>
          <p:cNvSpPr>
            <a:spLocks noGrp="1"/>
          </p:cNvSpPr>
          <p:nvPr>
            <p:ph idx="1"/>
          </p:nvPr>
        </p:nvSpPr>
        <p:spPr/>
        <p:txBody>
          <a:bodyPr/>
          <a:lstStyle/>
          <a:p>
            <a:r>
              <a:rPr lang="fr-FR" dirty="0"/>
              <a:t>Le poème doit </a:t>
            </a:r>
            <a:r>
              <a:rPr lang="fr-FR" i="1" dirty="0"/>
              <a:t>obligatoirement </a:t>
            </a:r>
            <a:r>
              <a:rPr lang="fr-FR" dirty="0"/>
              <a:t>comporter un mot-saison (</a:t>
            </a:r>
            <a:r>
              <a:rPr lang="fr-FR" i="1" dirty="0" err="1"/>
              <a:t>kigo</a:t>
            </a:r>
            <a:r>
              <a:rPr lang="fr-FR" dirty="0"/>
              <a:t>) : le nom de la saison elle-même (</a:t>
            </a:r>
            <a:r>
              <a:rPr lang="fr-FR" i="1" dirty="0"/>
              <a:t>printemps, été</a:t>
            </a:r>
            <a:r>
              <a:rPr lang="fr-FR" dirty="0"/>
              <a:t>, etc.) ou un mot ou groupe de mots qui l'évoque :</a:t>
            </a:r>
          </a:p>
          <a:p>
            <a:pPr algn="ctr">
              <a:buNone/>
            </a:pPr>
            <a:r>
              <a:rPr lang="fr-FR" i="1" dirty="0"/>
              <a:t>Tôt si tôt partie</a:t>
            </a:r>
            <a:br>
              <a:rPr lang="fr-FR" i="1" dirty="0"/>
            </a:br>
            <a:r>
              <a:rPr lang="fr-FR" i="1" dirty="0"/>
              <a:t>morne pluie fougères de sang</a:t>
            </a:r>
            <a:br>
              <a:rPr lang="fr-FR" i="1" dirty="0"/>
            </a:br>
            <a:r>
              <a:rPr lang="fr-FR" i="1" dirty="0"/>
              <a:t>rosée sur tes joues</a:t>
            </a:r>
            <a:br>
              <a:rPr lang="fr-FR" i="1" dirty="0"/>
            </a:b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Produire un Haïku</a:t>
            </a:r>
            <a:endParaRPr lang="fr-FR" dirty="0"/>
          </a:p>
        </p:txBody>
      </p:sp>
      <p:sp>
        <p:nvSpPr>
          <p:cNvPr id="3" name="Espace réservé du contenu 2"/>
          <p:cNvSpPr>
            <a:spLocks noGrp="1"/>
          </p:cNvSpPr>
          <p:nvPr>
            <p:ph idx="1"/>
          </p:nvPr>
        </p:nvSpPr>
        <p:spPr/>
        <p:txBody>
          <a:bodyPr/>
          <a:lstStyle/>
          <a:p>
            <a:r>
              <a:rPr lang="fr-FR" dirty="0" smtClean="0"/>
              <a:t>A la fin de cet atelier nous allons tenter de répondre à </a:t>
            </a:r>
            <a:r>
              <a:rPr lang="fr-FR" b="1" dirty="0" smtClean="0"/>
              <a:t>deux questions:</a:t>
            </a:r>
          </a:p>
          <a:p>
            <a:r>
              <a:rPr lang="fr-FR" b="1" dirty="0" smtClean="0"/>
              <a:t>Que </a:t>
            </a:r>
            <a:r>
              <a:rPr lang="fr-FR" b="1" dirty="0"/>
              <a:t>vous faut-il mobiliser pour réaliser cet écrit </a:t>
            </a:r>
            <a:r>
              <a:rPr lang="fr-FR" b="1" dirty="0" smtClean="0"/>
              <a:t>court? </a:t>
            </a:r>
            <a:r>
              <a:rPr lang="fr-FR" i="1" dirty="0" smtClean="0"/>
              <a:t>(Portez </a:t>
            </a:r>
            <a:r>
              <a:rPr lang="fr-FR" i="1" dirty="0"/>
              <a:t>une attention à toutes les tâches cognitives que vous devrez mobiliser</a:t>
            </a:r>
            <a:r>
              <a:rPr lang="fr-FR" i="1" dirty="0" smtClean="0"/>
              <a:t>.)</a:t>
            </a:r>
            <a:endParaRPr lang="fr-FR" i="1" dirty="0"/>
          </a:p>
          <a:p>
            <a:r>
              <a:rPr lang="fr-FR" b="1" dirty="0"/>
              <a:t>Quels obstacles peuvent rencontrer les </a:t>
            </a:r>
            <a:r>
              <a:rPr lang="fr-FR" b="1" dirty="0" smtClean="0"/>
              <a:t>élèves et plus particulièrement en EP, </a:t>
            </a:r>
            <a:r>
              <a:rPr lang="fr-FR" b="1" dirty="0"/>
              <a:t>dans l’activité de l’écrit ?</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de Haïku</a:t>
            </a:r>
            <a:endParaRPr lang="fr-FR" dirty="0"/>
          </a:p>
        </p:txBody>
      </p:sp>
      <p:sp>
        <p:nvSpPr>
          <p:cNvPr id="3" name="Espace réservé du contenu 2"/>
          <p:cNvSpPr>
            <a:spLocks noGrp="1"/>
          </p:cNvSpPr>
          <p:nvPr>
            <p:ph idx="1"/>
          </p:nvPr>
        </p:nvSpPr>
        <p:spPr/>
        <p:txBody>
          <a:bodyPr/>
          <a:lstStyle/>
          <a:p>
            <a:r>
              <a:rPr lang="fr-FR" b="1" i="1" dirty="0" smtClean="0"/>
              <a:t>Ecoutez le Haïku:</a:t>
            </a:r>
          </a:p>
          <a:p>
            <a:r>
              <a:rPr lang="fr-FR" b="1" i="1" dirty="0" smtClean="0"/>
              <a:t>Quelle image mentale avez vus eu?</a:t>
            </a:r>
            <a:endParaRPr lang="fr-FR" dirty="0"/>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291264" cy="5793507"/>
          </a:xfrm>
        </p:spPr>
        <p:txBody>
          <a:bodyPr/>
          <a:lstStyle/>
          <a:p>
            <a:pPr algn="ctr">
              <a:buNone/>
            </a:pPr>
            <a:r>
              <a:rPr lang="fr-FR" b="1" i="1" dirty="0" smtClean="0"/>
              <a:t>  « Rien </a:t>
            </a:r>
            <a:r>
              <a:rPr lang="fr-FR" b="1" i="1" dirty="0"/>
              <a:t>d’autre aujourd’hui</a:t>
            </a:r>
            <a:r>
              <a:rPr lang="fr-FR" dirty="0"/>
              <a:t/>
            </a:r>
            <a:br>
              <a:rPr lang="fr-FR" dirty="0"/>
            </a:br>
            <a:r>
              <a:rPr lang="fr-FR" b="1" i="1" dirty="0"/>
              <a:t>Que d’aller dans le printemps</a:t>
            </a:r>
            <a:r>
              <a:rPr lang="fr-FR" dirty="0"/>
              <a:t/>
            </a:r>
            <a:br>
              <a:rPr lang="fr-FR" dirty="0"/>
            </a:br>
            <a:r>
              <a:rPr lang="fr-FR" b="1" i="1" dirty="0"/>
              <a:t>Rien de plus</a:t>
            </a:r>
            <a:r>
              <a:rPr lang="fr-FR" b="1" i="1" dirty="0" smtClean="0"/>
              <a:t>. »</a:t>
            </a:r>
            <a:endParaRPr lang="fr-FR" dirty="0"/>
          </a:p>
          <a:p>
            <a:pPr>
              <a:buNone/>
            </a:pPr>
            <a:r>
              <a:rPr lang="fr-FR" b="1" i="1" dirty="0" err="1"/>
              <a:t>Matsuo</a:t>
            </a:r>
            <a:r>
              <a:rPr lang="fr-FR" b="1" i="1" dirty="0"/>
              <a:t> </a:t>
            </a:r>
            <a:r>
              <a:rPr lang="fr-FR" b="1" i="1" dirty="0" err="1"/>
              <a:t>basho</a:t>
            </a:r>
            <a:endParaRPr lang="fr-FR" dirty="0"/>
          </a:p>
          <a:p>
            <a:endParaRPr lang="fr-FR" dirty="0"/>
          </a:p>
        </p:txBody>
      </p:sp>
      <p:pic>
        <p:nvPicPr>
          <p:cNvPr id="4" name="Image 3" descr="https://nospensees.fr/wp-content/uploads/2017/08/homme-chapeau-vent.png"/>
          <p:cNvPicPr/>
          <p:nvPr/>
        </p:nvPicPr>
        <p:blipFill>
          <a:blip r:embed="rId3" cstate="print"/>
          <a:srcRect/>
          <a:stretch>
            <a:fillRect/>
          </a:stretch>
        </p:blipFill>
        <p:spPr bwMode="auto">
          <a:xfrm>
            <a:off x="2051720" y="2852936"/>
            <a:ext cx="5760720" cy="323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Tâches cognitives mobilisées</a:t>
            </a:r>
            <a:endParaRPr lang="fr-FR" dirty="0"/>
          </a:p>
        </p:txBody>
      </p:sp>
      <p:sp>
        <p:nvSpPr>
          <p:cNvPr id="3" name="Espace réservé du contenu 2"/>
          <p:cNvSpPr>
            <a:spLocks noGrp="1"/>
          </p:cNvSpPr>
          <p:nvPr>
            <p:ph idx="1"/>
          </p:nvPr>
        </p:nvSpPr>
        <p:spPr/>
        <p:txBody>
          <a:bodyPr/>
          <a:lstStyle/>
          <a:p>
            <a:r>
              <a:rPr lang="fr-FR" dirty="0" smtClean="0"/>
              <a:t>Tâches repérées: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sur les formations</a:t>
            </a:r>
            <a:endParaRPr lang="fr-FR" dirty="0"/>
          </a:p>
        </p:txBody>
      </p:sp>
      <p:sp>
        <p:nvSpPr>
          <p:cNvPr id="3" name="Espace réservé du texte 2"/>
          <p:cNvSpPr>
            <a:spLocks noGrp="1"/>
          </p:cNvSpPr>
          <p:nvPr>
            <p:ph type="body" idx="1"/>
          </p:nvPr>
        </p:nvSpPr>
        <p:spPr/>
        <p:txBody>
          <a:bodyPr/>
          <a:lstStyle/>
          <a:p>
            <a:r>
              <a:rPr lang="fr-FR" dirty="0" smtClean="0"/>
              <a:t>En lecture écriture</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activités d’écriture de la maternelle au cycle 3</a:t>
            </a:r>
            <a:endParaRPr lang="fr-FR" dirty="0"/>
          </a:p>
        </p:txBody>
      </p:sp>
      <p:graphicFrame>
        <p:nvGraphicFramePr>
          <p:cNvPr id="4" name="Espace réservé du contenu 3"/>
          <p:cNvGraphicFramePr>
            <a:graphicFrameLocks noGrp="1"/>
          </p:cNvGraphicFramePr>
          <p:nvPr>
            <p:ph idx="1"/>
          </p:nvPr>
        </p:nvGraphicFramePr>
        <p:xfrm>
          <a:off x="457200" y="2502554"/>
          <a:ext cx="8229600" cy="2721254"/>
        </p:xfrm>
        <a:graphic>
          <a:graphicData uri="http://schemas.openxmlformats.org/drawingml/2006/table">
            <a:tbl>
              <a:tblPr/>
              <a:tblGrid>
                <a:gridCol w="4114800"/>
                <a:gridCol w="4114800"/>
              </a:tblGrid>
              <a:tr h="2721254">
                <a:tc>
                  <a:txBody>
                    <a:bodyPr/>
                    <a:lstStyle/>
                    <a:p>
                      <a:pPr algn="just" fontAlgn="t">
                        <a:buFont typeface="Arial"/>
                        <a:buChar char="•"/>
                      </a:pPr>
                      <a:r>
                        <a:rPr lang="fr-FR" sz="1700"/>
                        <a:t>E1 : Calligraphier (lettres, syllabes, mots)</a:t>
                      </a:r>
                    </a:p>
                    <a:p>
                      <a:pPr algn="just" fontAlgn="t">
                        <a:buFont typeface="Arial"/>
                        <a:buChar char="•"/>
                      </a:pPr>
                      <a:r>
                        <a:rPr lang="fr-FR" sz="1700"/>
                        <a:t>E2 : Copier avec modèles (lettres, syllabes, mots, phrases, textes) </a:t>
                      </a:r>
                    </a:p>
                    <a:p>
                      <a:pPr algn="just" fontAlgn="t">
                        <a:buFont typeface="Arial"/>
                        <a:buChar char="•"/>
                      </a:pPr>
                      <a:r>
                        <a:rPr lang="fr-FR" sz="1700"/>
                        <a:t>E3 : Copier après disparition du modèle (lettres, syllabes, mots, phrases, textes)</a:t>
                      </a:r>
                    </a:p>
                    <a:p>
                      <a:pPr algn="just" fontAlgn="t">
                        <a:buFont typeface="Arial"/>
                        <a:buChar char="•"/>
                      </a:pPr>
                      <a:r>
                        <a:rPr lang="fr-FR" sz="1700"/>
                        <a:t>E4 : Écrire sous la dictée (lettres, syllabes, mots, phrases, textes)</a:t>
                      </a:r>
                    </a:p>
                    <a:p>
                      <a:pPr algn="just" fontAlgn="t">
                        <a:buFont typeface="Arial"/>
                        <a:buChar char="•"/>
                      </a:pPr>
                      <a:r>
                        <a:rPr lang="fr-FR" sz="1700"/>
                        <a:t>E5 : Produire en combinant des unités linguistiques déjà imprimées (syllabes, mots, phrases)</a:t>
                      </a:r>
                    </a:p>
                  </a:txBody>
                  <a:tcPr marL="87782" marR="87782" marT="43891" marB="438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fontAlgn="t">
                        <a:buFont typeface="Arial"/>
                        <a:buChar char="•"/>
                      </a:pPr>
                      <a:r>
                        <a:rPr lang="fr-FR" sz="1700" dirty="0"/>
                        <a:t>E6 : Produire en dictant à autrui (lettres, syllabes, mots, phrases, textes)</a:t>
                      </a:r>
                    </a:p>
                    <a:p>
                      <a:pPr algn="just" fontAlgn="t">
                        <a:buFont typeface="Arial"/>
                        <a:buChar char="•"/>
                      </a:pPr>
                      <a:r>
                        <a:rPr lang="fr-FR" sz="1700" dirty="0"/>
                        <a:t>E7 : Produire en encodant soi-même (syllabes, mots, phrases, textes)</a:t>
                      </a:r>
                    </a:p>
                    <a:p>
                      <a:pPr algn="just" fontAlgn="t">
                        <a:buFont typeface="Arial"/>
                        <a:buChar char="•"/>
                      </a:pPr>
                      <a:r>
                        <a:rPr lang="fr-FR" sz="1700" dirty="0"/>
                        <a:t>E8 : Préparer la tâche d'écriture</a:t>
                      </a:r>
                    </a:p>
                    <a:p>
                      <a:pPr algn="just" fontAlgn="t">
                        <a:buFont typeface="Arial"/>
                        <a:buChar char="•"/>
                      </a:pPr>
                      <a:r>
                        <a:rPr lang="fr-FR" sz="1700" dirty="0"/>
                        <a:t>E9 : Revenir sur l'écrit produit</a:t>
                      </a:r>
                    </a:p>
                  </a:txBody>
                  <a:tcPr marL="87782" marR="87782" marT="43891" marB="438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6866" name="Picture 2"/>
          <p:cNvPicPr>
            <a:picLocks noGrp="1" noChangeAspect="1" noChangeArrowheads="1"/>
          </p:cNvPicPr>
          <p:nvPr>
            <p:ph idx="1"/>
          </p:nvPr>
        </p:nvPicPr>
        <p:blipFill>
          <a:blip r:embed="rId3" cstate="print"/>
          <a:srcRect l="24060" t="10178" r="11536" b="8681"/>
          <a:stretch>
            <a:fillRect/>
          </a:stretch>
        </p:blipFill>
        <p:spPr bwMode="auto">
          <a:xfrm>
            <a:off x="247284" y="476672"/>
            <a:ext cx="8357164" cy="5919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7890" name="Picture 2"/>
          <p:cNvPicPr>
            <a:picLocks noGrp="1" noChangeAspect="1" noChangeArrowheads="1"/>
          </p:cNvPicPr>
          <p:nvPr>
            <p:ph idx="1"/>
          </p:nvPr>
        </p:nvPicPr>
        <p:blipFill>
          <a:blip r:embed="rId2" cstate="print"/>
          <a:srcRect l="39266" t="8587" r="4380" b="16636"/>
          <a:stretch>
            <a:fillRect/>
          </a:stretch>
        </p:blipFill>
        <p:spPr bwMode="auto">
          <a:xfrm>
            <a:off x="683568" y="332656"/>
            <a:ext cx="7828955" cy="5840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Obstacles repérés</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8914" name="Picture 2"/>
          <p:cNvPicPr>
            <a:picLocks noGrp="1" noChangeAspect="1" noChangeArrowheads="1"/>
          </p:cNvPicPr>
          <p:nvPr>
            <p:ph idx="1"/>
          </p:nvPr>
        </p:nvPicPr>
        <p:blipFill>
          <a:blip r:embed="rId2" cstate="print"/>
          <a:srcRect l="43739" t="30861" r="16009" b="13454"/>
          <a:stretch>
            <a:fillRect/>
          </a:stretch>
        </p:blipFill>
        <p:spPr bwMode="auto">
          <a:xfrm>
            <a:off x="395536" y="140635"/>
            <a:ext cx="8352928" cy="6496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l="19001" t="18830" r="21816" b="11422"/>
          <a:stretch>
            <a:fillRect/>
          </a:stretch>
        </p:blipFill>
        <p:spPr bwMode="auto">
          <a:xfrm>
            <a:off x="323528" y="332656"/>
            <a:ext cx="8640960"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exemple de programmation</a:t>
            </a:r>
            <a:endParaRPr lang="fr-FR" dirty="0"/>
          </a:p>
        </p:txBody>
      </p:sp>
      <p:sp>
        <p:nvSpPr>
          <p:cNvPr id="3" name="Sous-titre 2"/>
          <p:cNvSpPr>
            <a:spLocks noGrp="1"/>
          </p:cNvSpPr>
          <p:nvPr>
            <p:ph type="subTitle" idx="1"/>
          </p:nvPr>
        </p:nvSpPr>
        <p:spPr/>
        <p:txBody>
          <a:bodyPr/>
          <a:lstStyle/>
          <a:p>
            <a:r>
              <a:rPr lang="fr-FR" dirty="0" smtClean="0"/>
              <a:t>Ateliers d’écriture cycle 2</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l="31216" t="22906" r="13325" b="10272"/>
          <a:stretch>
            <a:fillRect/>
          </a:stretch>
        </p:blipFill>
        <p:spPr bwMode="auto">
          <a:xfrm>
            <a:off x="323528" y="404664"/>
            <a:ext cx="8236344" cy="5579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srcRect l="32110" t="24497" r="14857" b="8681"/>
          <a:stretch>
            <a:fillRect/>
          </a:stretch>
        </p:blipFill>
        <p:spPr bwMode="auto">
          <a:xfrm>
            <a:off x="323527" y="268911"/>
            <a:ext cx="8424937" cy="5968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3" name="Picture 3"/>
          <p:cNvPicPr>
            <a:picLocks noGrp="1" noChangeAspect="1" noChangeArrowheads="1"/>
          </p:cNvPicPr>
          <p:nvPr>
            <p:ph idx="1"/>
          </p:nvPr>
        </p:nvPicPr>
        <p:blipFill>
          <a:blip r:embed="rId2" cstate="print"/>
          <a:srcRect l="31216" t="22906" r="13325" b="10272"/>
          <a:stretch>
            <a:fillRect/>
          </a:stretch>
        </p:blipFill>
        <p:spPr bwMode="auto">
          <a:xfrm>
            <a:off x="251520" y="404664"/>
            <a:ext cx="8630673" cy="584658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enjeu fort.</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Pour vous quel intérêt d’une formation spécifique EP?</a:t>
            </a:r>
            <a:br>
              <a:rPr lang="fr-FR" dirty="0" smtClean="0"/>
            </a:br>
            <a:endParaRPr lang="fr-FR" dirty="0"/>
          </a:p>
        </p:txBody>
      </p:sp>
      <p:sp>
        <p:nvSpPr>
          <p:cNvPr id="3" name="Espace réservé du contenu 2"/>
          <p:cNvSpPr>
            <a:spLocks noGrp="1"/>
          </p:cNvSpPr>
          <p:nvPr>
            <p:ph idx="1"/>
          </p:nvPr>
        </p:nvSpPr>
        <p:spPr/>
        <p:txBody>
          <a:bodyPr/>
          <a:lstStyle/>
          <a:p>
            <a:r>
              <a:rPr lang="fr-FR" dirty="0" smtClean="0"/>
              <a:t>Groupe d’Entrainement à l’Analyse de Situations Educatives.</a:t>
            </a:r>
          </a:p>
          <a:p>
            <a:r>
              <a:rPr lang="fr-FR" dirty="0" smtClean="0"/>
              <a:t>Narration d’une situation professionnelle spécifique en rapport avec la production d’écrit.</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Priorité 1 du référentiel</a:t>
            </a:r>
            <a:endParaRPr lang="fr-FR" dirty="0"/>
          </a:p>
        </p:txBody>
      </p:sp>
      <p:pic>
        <p:nvPicPr>
          <p:cNvPr id="1026" name="Picture 2"/>
          <p:cNvPicPr>
            <a:picLocks noGrp="1" noChangeAspect="1" noChangeArrowheads="1"/>
          </p:cNvPicPr>
          <p:nvPr>
            <p:ph idx="1"/>
          </p:nvPr>
        </p:nvPicPr>
        <p:blipFill>
          <a:blip r:embed="rId2" cstate="print"/>
          <a:srcRect l="35688" t="18133" r="36583" b="11863"/>
          <a:stretch>
            <a:fillRect/>
          </a:stretch>
        </p:blipFill>
        <p:spPr bwMode="auto">
          <a:xfrm>
            <a:off x="2411760" y="990019"/>
            <a:ext cx="4032448" cy="572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cstate="print"/>
          <a:srcRect l="25849" t="16542" r="26743" b="45274"/>
          <a:stretch>
            <a:fillRect/>
          </a:stretch>
        </p:blipFill>
        <p:spPr bwMode="auto">
          <a:xfrm>
            <a:off x="0" y="1340768"/>
            <a:ext cx="8826980" cy="3997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a:t>
            </a:r>
            <a:r>
              <a:rPr lang="fr-FR" dirty="0" smtClean="0"/>
              <a:t> </a:t>
            </a:r>
            <a:r>
              <a:rPr lang="fr-FR" dirty="0" smtClean="0"/>
              <a:t>clé de l’enjeu pour tous</a:t>
            </a:r>
            <a:endParaRPr lang="fr-FR" dirty="0"/>
          </a:p>
        </p:txBody>
      </p:sp>
      <p:sp>
        <p:nvSpPr>
          <p:cNvPr id="3" name="Espace réservé du contenu 2"/>
          <p:cNvSpPr>
            <a:spLocks noGrp="1"/>
          </p:cNvSpPr>
          <p:nvPr>
            <p:ph idx="1"/>
          </p:nvPr>
        </p:nvSpPr>
        <p:spPr/>
        <p:txBody>
          <a:bodyPr/>
          <a:lstStyle/>
          <a:p>
            <a:r>
              <a:rPr lang="fr-FR" dirty="0" smtClean="0"/>
              <a:t>La </a:t>
            </a:r>
            <a:r>
              <a:rPr lang="fr-FR" dirty="0" err="1" smtClean="0"/>
              <a:t>littératie</a:t>
            </a:r>
            <a:r>
              <a:rPr lang="fr-FR" dirty="0" smtClean="0"/>
              <a:t>, ou </a:t>
            </a:r>
            <a:r>
              <a:rPr lang="fr-FR" dirty="0" err="1" smtClean="0"/>
              <a:t>lettrure</a:t>
            </a:r>
            <a:r>
              <a:rPr lang="fr-FR" dirty="0" smtClean="0"/>
              <a:t>, est définie par l' OCDE comme « </a:t>
            </a:r>
            <a:r>
              <a:rPr lang="fr-FR" b="1" dirty="0" smtClean="0"/>
              <a:t>l’aptitude à comprendre</a:t>
            </a:r>
            <a:r>
              <a:rPr lang="fr-FR" dirty="0" smtClean="0"/>
              <a:t> et à utiliser </a:t>
            </a:r>
            <a:r>
              <a:rPr lang="fr-FR" b="1" u="sng" dirty="0" smtClean="0"/>
              <a:t>l’information écrite dans la vie courante, à la maison, au travail et dans la collectivité </a:t>
            </a:r>
            <a:r>
              <a:rPr lang="fr-FR" dirty="0" smtClean="0"/>
              <a:t>en vue d’atteindre des buts personnels et </a:t>
            </a:r>
            <a:r>
              <a:rPr lang="fr-FR" b="1" u="sng" dirty="0" smtClean="0"/>
              <a:t>d'étendre ses connaissances et ses capacités».</a:t>
            </a: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1167</Words>
  <Application>Microsoft Office PowerPoint</Application>
  <PresentationFormat>Affichage à l'écran (4:3)</PresentationFormat>
  <Paragraphs>129</Paragraphs>
  <Slides>39</Slides>
  <Notes>6</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Atelier écritures</vt:lpstr>
      <vt:lpstr>Objectif </vt:lpstr>
      <vt:lpstr>Point sur les formations</vt:lpstr>
      <vt:lpstr>Diapositive 4</vt:lpstr>
      <vt:lpstr>Un enjeu fort.</vt:lpstr>
      <vt:lpstr> Pour vous quel intérêt d’une formation spécifique EP? </vt:lpstr>
      <vt:lpstr>Priorité 1 du référentiel</vt:lpstr>
      <vt:lpstr>Diapositive 8</vt:lpstr>
      <vt:lpstr>Une clé de l’enjeu pour tous</vt:lpstr>
      <vt:lpstr>Vos projets en Lecture et écriture?</vt:lpstr>
      <vt:lpstr>Lecture fluence</vt:lpstr>
      <vt:lpstr>Qu’en dit FAYOL</vt:lpstr>
      <vt:lpstr>4 habiletés</vt:lpstr>
      <vt:lpstr>Diapositive 14</vt:lpstr>
      <vt:lpstr>Diapositive 15</vt:lpstr>
      <vt:lpstr>Diapositive 16</vt:lpstr>
      <vt:lpstr>Identifier et isoler le trouble </vt:lpstr>
      <vt:lpstr>Test reperdys</vt:lpstr>
      <vt:lpstr>Types d’erreurs en dictée</vt:lpstr>
      <vt:lpstr>Comment accompagner l’apprentissage de la production d’écrit?</vt:lpstr>
      <vt:lpstr>Rappel formation du 10 novembre</vt:lpstr>
      <vt:lpstr>1</vt:lpstr>
      <vt:lpstr>2</vt:lpstr>
      <vt:lpstr>3</vt:lpstr>
      <vt:lpstr>4</vt:lpstr>
      <vt:lpstr>Activité: Produire un Haïku</vt:lpstr>
      <vt:lpstr>Exemple de Haïku</vt:lpstr>
      <vt:lpstr>Diapositive 28</vt:lpstr>
      <vt:lpstr>Tâches cognitives mobilisées</vt:lpstr>
      <vt:lpstr>Les activités d’écriture de la maternelle au cycle 3</vt:lpstr>
      <vt:lpstr>Diapositive 31</vt:lpstr>
      <vt:lpstr>Diapositive 32</vt:lpstr>
      <vt:lpstr>Obstacles repérés</vt:lpstr>
      <vt:lpstr>Diapositive 34</vt:lpstr>
      <vt:lpstr>Diapositive 35</vt:lpstr>
      <vt:lpstr>Un exemple de programmation</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écritures</dc:title>
  <dc:creator>henriette ANDRE</dc:creator>
  <cp:lastModifiedBy>henriette ANDRE</cp:lastModifiedBy>
  <cp:revision>45</cp:revision>
  <dcterms:created xsi:type="dcterms:W3CDTF">2021-01-13T19:02:20Z</dcterms:created>
  <dcterms:modified xsi:type="dcterms:W3CDTF">2021-01-19T18:19:06Z</dcterms:modified>
</cp:coreProperties>
</file>