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89"/>
    <p:restoredTop sz="94643"/>
  </p:normalViewPr>
  <p:slideViewPr>
    <p:cSldViewPr snapToGrid="0" snapToObjects="1">
      <p:cViewPr varScale="1">
        <p:scale>
          <a:sx n="63" d="100"/>
          <a:sy n="63" d="100"/>
        </p:scale>
        <p:origin x="200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DF77B790-14F0-C540-BEC5-A10117311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5818" y="309780"/>
            <a:ext cx="9411382" cy="6395820"/>
          </a:xfrm>
        </p:spPr>
        <p:txBody>
          <a:bodyPr>
            <a:normAutofit fontScale="85000" lnSpcReduction="20000"/>
          </a:bodyPr>
          <a:lstStyle/>
          <a:p>
            <a:r>
              <a:rPr lang="fr-FR" sz="6500" dirty="0">
                <a:solidFill>
                  <a:schemeClr val="tx1"/>
                </a:solidFill>
              </a:rPr>
              <a:t>LE Numérique </a:t>
            </a:r>
          </a:p>
          <a:p>
            <a:r>
              <a:rPr lang="fr-FR" sz="6500" dirty="0">
                <a:solidFill>
                  <a:schemeClr val="tx1"/>
                </a:solidFill>
              </a:rPr>
              <a:t>a l’école et </a:t>
            </a:r>
            <a:br>
              <a:rPr lang="fr-FR" sz="6500" dirty="0">
                <a:solidFill>
                  <a:schemeClr val="tx1"/>
                </a:solidFill>
              </a:rPr>
            </a:br>
            <a:r>
              <a:rPr lang="fr-FR" sz="6500" dirty="0">
                <a:solidFill>
                  <a:schemeClr val="tx1"/>
                </a:solidFill>
              </a:rPr>
              <a:t>au collège </a:t>
            </a:r>
          </a:p>
          <a:p>
            <a:endParaRPr lang="fr-FR" sz="6500" dirty="0">
              <a:solidFill>
                <a:schemeClr val="tx1"/>
              </a:solidFill>
            </a:endParaRPr>
          </a:p>
          <a:p>
            <a:pPr algn="ctr"/>
            <a:r>
              <a:rPr lang="fr-FR" sz="6500" dirty="0">
                <a:solidFill>
                  <a:schemeClr val="tx1"/>
                </a:solidFill>
              </a:rPr>
              <a:t>DE l’USAGE A l’UTILE</a:t>
            </a:r>
          </a:p>
          <a:p>
            <a:endParaRPr lang="fr-FR" sz="6000" dirty="0">
              <a:solidFill>
                <a:schemeClr val="tx1"/>
              </a:solidFill>
            </a:endParaRPr>
          </a:p>
          <a:p>
            <a:pPr algn="r"/>
            <a:r>
              <a:rPr lang="fr-FR" sz="3300" dirty="0">
                <a:solidFill>
                  <a:schemeClr val="tx1"/>
                </a:solidFill>
              </a:rPr>
              <a:t>10 novembre 2020</a:t>
            </a:r>
          </a:p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DA23D37-6404-EF42-8DDC-16738DE02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520" y="0"/>
            <a:ext cx="3840480" cy="2163470"/>
          </a:xfrm>
          <a:prstGeom prst="rect">
            <a:avLst/>
          </a:prstGeom>
          <a:effectLst>
            <a:glow>
              <a:schemeClr val="accent1">
                <a:alpha val="3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86146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4C6B59-4E86-304E-94EE-8A22F1C0D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14481"/>
            <a:ext cx="9905998" cy="1478570"/>
          </a:xfrm>
        </p:spPr>
        <p:txBody>
          <a:bodyPr/>
          <a:lstStyle/>
          <a:p>
            <a:r>
              <a:rPr lang="fr-FR" dirty="0"/>
              <a:t>Nos dilemmes 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FF4A1945-AB1D-C24C-AC3F-31CD0EEF0C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67036"/>
              </p:ext>
            </p:extLst>
          </p:nvPr>
        </p:nvGraphicFramePr>
        <p:xfrm>
          <a:off x="1141414" y="1454593"/>
          <a:ext cx="10266102" cy="4548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342">
                  <a:extLst>
                    <a:ext uri="{9D8B030D-6E8A-4147-A177-3AD203B41FA5}">
                      <a16:colId xmlns:a16="http://schemas.microsoft.com/office/drawing/2014/main" val="2887172970"/>
                    </a:ext>
                  </a:extLst>
                </a:gridCol>
                <a:gridCol w="3709844">
                  <a:extLst>
                    <a:ext uri="{9D8B030D-6E8A-4147-A177-3AD203B41FA5}">
                      <a16:colId xmlns:a16="http://schemas.microsoft.com/office/drawing/2014/main" val="2705174939"/>
                    </a:ext>
                  </a:extLst>
                </a:gridCol>
                <a:gridCol w="4462916">
                  <a:extLst>
                    <a:ext uri="{9D8B030D-6E8A-4147-A177-3AD203B41FA5}">
                      <a16:colId xmlns:a16="http://schemas.microsoft.com/office/drawing/2014/main" val="3298567403"/>
                    </a:ext>
                  </a:extLst>
                </a:gridCol>
              </a:tblGrid>
              <a:tr h="2427859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/>
                        <a:t>Du côté enseignant</a:t>
                      </a:r>
                    </a:p>
                    <a:p>
                      <a:pPr algn="ctr"/>
                      <a:endParaRPr lang="fr-FR" sz="3200" b="1" dirty="0"/>
                    </a:p>
                    <a:p>
                      <a:pPr algn="ctr"/>
                      <a:endParaRPr lang="fr-FR" sz="3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/>
                        <a:t>C’est mieux pour …plus de choix dans les activités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/>
                        <a:t>C’est moins bien pour …</a:t>
                      </a:r>
                    </a:p>
                    <a:p>
                      <a:r>
                        <a:rPr lang="fr-FR" sz="2400" b="1" dirty="0"/>
                        <a:t>L’organisation, la gestion du matériel, les échanges entre élèves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838889"/>
                  </a:ext>
                </a:extLst>
              </a:tr>
              <a:tr h="2121095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chemeClr val="tx1"/>
                          </a:solidFill>
                        </a:rPr>
                        <a:t>Du côté </a:t>
                      </a:r>
                    </a:p>
                    <a:p>
                      <a:pPr algn="ctr"/>
                      <a:r>
                        <a:rPr lang="fr-FR" sz="3200" b="1" dirty="0">
                          <a:solidFill>
                            <a:schemeClr val="tx1"/>
                          </a:solidFill>
                        </a:rPr>
                        <a:t>élève </a:t>
                      </a:r>
                    </a:p>
                    <a:p>
                      <a:pPr algn="ctr"/>
                      <a:endParaRPr lang="fr-FR" sz="3200" b="1" dirty="0"/>
                    </a:p>
                    <a:p>
                      <a:pPr algn="ctr"/>
                      <a:endParaRPr lang="fr-FR" sz="3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/>
                        <a:t>C’est mieux pour … plus de manipulations, différencier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/>
                        <a:t>C’est moins bien pour … la stabilisation des connaissances, la collaboration, la centration sur l’e, la mise en commun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762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355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C70622E-8FCE-0A4F-B9E3-FC845BA51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4623" y="53818"/>
            <a:ext cx="3970999" cy="2208869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9EAFEA8-240F-DD44-900D-BDA514CAE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534" y="4426267"/>
            <a:ext cx="3374232" cy="224948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246790C-328A-5F41-9B36-732D1A004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3332" y="4489316"/>
            <a:ext cx="4017132" cy="218643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2B2C789-2BD0-A449-ABE8-5192F26187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9622" y="2604393"/>
            <a:ext cx="4000174" cy="200008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F7C76D9-A6A1-8D43-B023-67468C3537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1975" y="2402721"/>
            <a:ext cx="3497776" cy="195875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96241CB-F85A-3142-A747-5230AF597C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4305" y="4604480"/>
            <a:ext cx="3322589" cy="221505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67BFECC-73A5-2B49-A2B6-A85DFA173C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99" y="1992132"/>
            <a:ext cx="3161935" cy="236934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3ABD43C-AB37-FC4B-ACD9-ADF36BC90C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04344" y="2334373"/>
            <a:ext cx="3378130" cy="224952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2C62EC9-FE95-A045-B922-2CE7E516F5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59488" y="4706750"/>
            <a:ext cx="3660441" cy="1762074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3EEB7E4-DE17-1540-9D5C-8B7033C694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8609" y="66578"/>
            <a:ext cx="3391199" cy="1908339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35887DB5-16CC-6F49-ADE6-9599EB6A51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99704" y="150613"/>
            <a:ext cx="3992296" cy="199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21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97152C1-E2A1-C54E-A888-539A0074F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987" y="285701"/>
            <a:ext cx="8529611" cy="616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5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0178AA-4FA5-B749-A79B-2844145E5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304347" cy="3282922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Accéder AU </a:t>
            </a:r>
            <a:r>
              <a:rPr lang="fr-FR" dirty="0" err="1"/>
              <a:t>Padlet</a:t>
            </a:r>
            <a:r>
              <a:rPr lang="fr-FR" dirty="0"/>
              <a:t> </a:t>
            </a:r>
            <a:br>
              <a:rPr lang="fr-FR" dirty="0"/>
            </a:br>
            <a:br>
              <a:rPr lang="fr-FR" dirty="0"/>
            </a:br>
            <a:r>
              <a:rPr lang="fr-FR" dirty="0"/>
              <a:t>de</a:t>
            </a:r>
            <a:br>
              <a:rPr lang="fr-FR" dirty="0"/>
            </a:br>
            <a:br>
              <a:rPr lang="fr-FR" dirty="0"/>
            </a:br>
            <a:r>
              <a:rPr lang="fr-FR" dirty="0"/>
              <a:t>LA FORMATION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9E5AD40-8888-824A-A213-EE77C0FA7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200" y="462280"/>
            <a:ext cx="3810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345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88</TotalTime>
  <Words>90</Words>
  <Application>Microsoft Macintosh PowerPoint</Application>
  <PresentationFormat>Grand écran</PresentationFormat>
  <Paragraphs>16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Tw Cen MT</vt:lpstr>
      <vt:lpstr>Circuit</vt:lpstr>
      <vt:lpstr>Présentation PowerPoint</vt:lpstr>
      <vt:lpstr>Nos dilemmes </vt:lpstr>
      <vt:lpstr>Présentation PowerPoint</vt:lpstr>
      <vt:lpstr>Présentation PowerPoint</vt:lpstr>
      <vt:lpstr>Accéder AU Padlet   de  LA FORMATION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william diaz</dc:creator>
  <cp:lastModifiedBy>Microsoft Office User</cp:lastModifiedBy>
  <cp:revision>9</cp:revision>
  <dcterms:created xsi:type="dcterms:W3CDTF">2020-11-09T14:35:33Z</dcterms:created>
  <dcterms:modified xsi:type="dcterms:W3CDTF">2020-11-10T22:21:32Z</dcterms:modified>
</cp:coreProperties>
</file>