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74" r:id="rId7"/>
    <p:sldId id="266" r:id="rId8"/>
    <p:sldId id="269" r:id="rId9"/>
    <p:sldId id="265" r:id="rId10"/>
    <p:sldId id="270" r:id="rId11"/>
    <p:sldId id="267" r:id="rId12"/>
    <p:sldId id="262" r:id="rId13"/>
    <p:sldId id="264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tty helissey" userId="0a2d3430e3c1d6ea" providerId="LiveId" clId="{67E5A360-E7FC-4BEC-B99E-590BE76FC2A9}"/>
    <pc:docChg chg="custSel addSld delSld modSld sldOrd">
      <pc:chgData name="ketty helissey" userId="0a2d3430e3c1d6ea" providerId="LiveId" clId="{67E5A360-E7FC-4BEC-B99E-590BE76FC2A9}" dt="2023-06-17T09:59:04.542" v="180" actId="20577"/>
      <pc:docMkLst>
        <pc:docMk/>
      </pc:docMkLst>
      <pc:sldChg chg="modSp mod">
        <pc:chgData name="ketty helissey" userId="0a2d3430e3c1d6ea" providerId="LiveId" clId="{67E5A360-E7FC-4BEC-B99E-590BE76FC2A9}" dt="2023-06-16T04:46:38.224" v="56" actId="20577"/>
        <pc:sldMkLst>
          <pc:docMk/>
          <pc:sldMk cId="3585621898" sldId="256"/>
        </pc:sldMkLst>
        <pc:spChg chg="mod">
          <ac:chgData name="ketty helissey" userId="0a2d3430e3c1d6ea" providerId="LiveId" clId="{67E5A360-E7FC-4BEC-B99E-590BE76FC2A9}" dt="2023-06-16T04:46:38.224" v="56" actId="20577"/>
          <ac:spMkLst>
            <pc:docMk/>
            <pc:sldMk cId="3585621898" sldId="256"/>
            <ac:spMk id="2" creationId="{E4161587-3609-29B2-12A8-A9D25D530519}"/>
          </ac:spMkLst>
        </pc:spChg>
      </pc:sldChg>
      <pc:sldChg chg="addSp delSp modSp">
        <pc:chgData name="ketty helissey" userId="0a2d3430e3c1d6ea" providerId="LiveId" clId="{67E5A360-E7FC-4BEC-B99E-590BE76FC2A9}" dt="2023-06-16T04:19:16.804" v="34" actId="931"/>
        <pc:sldMkLst>
          <pc:docMk/>
          <pc:sldMk cId="4229745916" sldId="258"/>
        </pc:sldMkLst>
        <pc:spChg chg="del">
          <ac:chgData name="ketty helissey" userId="0a2d3430e3c1d6ea" providerId="LiveId" clId="{67E5A360-E7FC-4BEC-B99E-590BE76FC2A9}" dt="2023-06-16T04:19:16.804" v="34" actId="931"/>
          <ac:spMkLst>
            <pc:docMk/>
            <pc:sldMk cId="4229745916" sldId="258"/>
            <ac:spMk id="3" creationId="{AFB8944F-C964-79D3-B740-7A64E39E01C7}"/>
          </ac:spMkLst>
        </pc:spChg>
        <pc:picChg chg="add mod">
          <ac:chgData name="ketty helissey" userId="0a2d3430e3c1d6ea" providerId="LiveId" clId="{67E5A360-E7FC-4BEC-B99E-590BE76FC2A9}" dt="2023-06-16T04:19:16.804" v="34" actId="931"/>
          <ac:picMkLst>
            <pc:docMk/>
            <pc:sldMk cId="4229745916" sldId="258"/>
            <ac:picMk id="6" creationId="{0C354B2A-E42F-DEBF-EA0F-A25A9B2FB3A0}"/>
          </ac:picMkLst>
        </pc:picChg>
      </pc:sldChg>
      <pc:sldChg chg="ord">
        <pc:chgData name="ketty helissey" userId="0a2d3430e3c1d6ea" providerId="LiveId" clId="{67E5A360-E7FC-4BEC-B99E-590BE76FC2A9}" dt="2023-06-16T04:45:09.239" v="36"/>
        <pc:sldMkLst>
          <pc:docMk/>
          <pc:sldMk cId="3247937729" sldId="260"/>
        </pc:sldMkLst>
      </pc:sldChg>
      <pc:sldChg chg="addSp delSp modSp mod">
        <pc:chgData name="ketty helissey" userId="0a2d3430e3c1d6ea" providerId="LiveId" clId="{67E5A360-E7FC-4BEC-B99E-590BE76FC2A9}" dt="2023-06-16T04:03:40.560" v="33" actId="20577"/>
        <pc:sldMkLst>
          <pc:docMk/>
          <pc:sldMk cId="168297694" sldId="267"/>
        </pc:sldMkLst>
        <pc:spChg chg="del">
          <ac:chgData name="ketty helissey" userId="0a2d3430e3c1d6ea" providerId="LiveId" clId="{67E5A360-E7FC-4BEC-B99E-590BE76FC2A9}" dt="2023-06-16T04:02:20.676" v="2" actId="931"/>
          <ac:spMkLst>
            <pc:docMk/>
            <pc:sldMk cId="168297694" sldId="267"/>
            <ac:spMk id="3" creationId="{F3CA7F9A-20DF-6E12-CCA4-31A98F749E6D}"/>
          </ac:spMkLst>
        </pc:spChg>
        <pc:spChg chg="mod">
          <ac:chgData name="ketty helissey" userId="0a2d3430e3c1d6ea" providerId="LiveId" clId="{67E5A360-E7FC-4BEC-B99E-590BE76FC2A9}" dt="2023-06-16T04:03:40.560" v="33" actId="20577"/>
          <ac:spMkLst>
            <pc:docMk/>
            <pc:sldMk cId="168297694" sldId="267"/>
            <ac:spMk id="4" creationId="{D43496F5-26A9-8C6A-241C-1EE95706E88A}"/>
          </ac:spMkLst>
        </pc:spChg>
        <pc:picChg chg="add mod">
          <ac:chgData name="ketty helissey" userId="0a2d3430e3c1d6ea" providerId="LiveId" clId="{67E5A360-E7FC-4BEC-B99E-590BE76FC2A9}" dt="2023-06-16T04:02:20.676" v="2" actId="931"/>
          <ac:picMkLst>
            <pc:docMk/>
            <pc:sldMk cId="168297694" sldId="267"/>
            <ac:picMk id="6" creationId="{263B6F56-E4D2-618C-6378-D16BEEC19B5B}"/>
          </ac:picMkLst>
        </pc:picChg>
      </pc:sldChg>
      <pc:sldChg chg="addSp delSp modSp mod">
        <pc:chgData name="ketty helissey" userId="0a2d3430e3c1d6ea" providerId="LiveId" clId="{67E5A360-E7FC-4BEC-B99E-590BE76FC2A9}" dt="2023-06-16T11:47:07.706" v="179" actId="20577"/>
        <pc:sldMkLst>
          <pc:docMk/>
          <pc:sldMk cId="2559594880" sldId="268"/>
        </pc:sldMkLst>
        <pc:spChg chg="mod">
          <ac:chgData name="ketty helissey" userId="0a2d3430e3c1d6ea" providerId="LiveId" clId="{67E5A360-E7FC-4BEC-B99E-590BE76FC2A9}" dt="2023-06-16T11:47:07.706" v="179" actId="20577"/>
          <ac:spMkLst>
            <pc:docMk/>
            <pc:sldMk cId="2559594880" sldId="268"/>
            <ac:spMk id="2" creationId="{C3325EC4-535F-B98D-0014-2549891550A6}"/>
          </ac:spMkLst>
        </pc:spChg>
        <pc:spChg chg="del">
          <ac:chgData name="ketty helissey" userId="0a2d3430e3c1d6ea" providerId="LiveId" clId="{67E5A360-E7FC-4BEC-B99E-590BE76FC2A9}" dt="2023-06-16T11:45:46.073" v="100" actId="931"/>
          <ac:spMkLst>
            <pc:docMk/>
            <pc:sldMk cId="2559594880" sldId="268"/>
            <ac:spMk id="3" creationId="{14E5B42E-37BB-B7C7-017D-5C18CD8F166F}"/>
          </ac:spMkLst>
        </pc:spChg>
        <pc:picChg chg="add mod">
          <ac:chgData name="ketty helissey" userId="0a2d3430e3c1d6ea" providerId="LiveId" clId="{67E5A360-E7FC-4BEC-B99E-590BE76FC2A9}" dt="2023-06-16T11:45:46.073" v="100" actId="931"/>
          <ac:picMkLst>
            <pc:docMk/>
            <pc:sldMk cId="2559594880" sldId="268"/>
            <ac:picMk id="6" creationId="{CA0507CF-2736-F05D-A69D-F08E7DE3990B}"/>
          </ac:picMkLst>
        </pc:picChg>
      </pc:sldChg>
      <pc:sldChg chg="addSp delSp modSp del">
        <pc:chgData name="ketty helissey" userId="0a2d3430e3c1d6ea" providerId="LiveId" clId="{67E5A360-E7FC-4BEC-B99E-590BE76FC2A9}" dt="2023-06-16T04:01:18.912" v="1" actId="47"/>
        <pc:sldMkLst>
          <pc:docMk/>
          <pc:sldMk cId="3406281607" sldId="271"/>
        </pc:sldMkLst>
        <pc:spChg chg="del">
          <ac:chgData name="ketty helissey" userId="0a2d3430e3c1d6ea" providerId="LiveId" clId="{67E5A360-E7FC-4BEC-B99E-590BE76FC2A9}" dt="2023-06-16T04:01:12.754" v="0" actId="931"/>
          <ac:spMkLst>
            <pc:docMk/>
            <pc:sldMk cId="3406281607" sldId="271"/>
            <ac:spMk id="3" creationId="{3AFC8925-EC3B-DE60-DD55-229454603A6F}"/>
          </ac:spMkLst>
        </pc:spChg>
        <pc:picChg chg="add mod">
          <ac:chgData name="ketty helissey" userId="0a2d3430e3c1d6ea" providerId="LiveId" clId="{67E5A360-E7FC-4BEC-B99E-590BE76FC2A9}" dt="2023-06-16T04:01:12.754" v="0" actId="931"/>
          <ac:picMkLst>
            <pc:docMk/>
            <pc:sldMk cId="3406281607" sldId="271"/>
            <ac:picMk id="6" creationId="{86B2EA17-9A96-67D0-6CA7-F237ECE47E99}"/>
          </ac:picMkLst>
        </pc:picChg>
      </pc:sldChg>
      <pc:sldChg chg="modSp mod">
        <pc:chgData name="ketty helissey" userId="0a2d3430e3c1d6ea" providerId="LiveId" clId="{67E5A360-E7FC-4BEC-B99E-590BE76FC2A9}" dt="2023-06-16T04:46:04.334" v="55" actId="20577"/>
        <pc:sldMkLst>
          <pc:docMk/>
          <pc:sldMk cId="2041111939" sldId="272"/>
        </pc:sldMkLst>
        <pc:spChg chg="mod">
          <ac:chgData name="ketty helissey" userId="0a2d3430e3c1d6ea" providerId="LiveId" clId="{67E5A360-E7FC-4BEC-B99E-590BE76FC2A9}" dt="2023-06-16T04:46:04.334" v="55" actId="20577"/>
          <ac:spMkLst>
            <pc:docMk/>
            <pc:sldMk cId="2041111939" sldId="272"/>
            <ac:spMk id="2" creationId="{D4C4A20D-6825-C057-DAA1-354A7230AE65}"/>
          </ac:spMkLst>
        </pc:spChg>
      </pc:sldChg>
      <pc:sldChg chg="addSp delSp modSp new mod">
        <pc:chgData name="ketty helissey" userId="0a2d3430e3c1d6ea" providerId="LiveId" clId="{67E5A360-E7FC-4BEC-B99E-590BE76FC2A9}" dt="2023-06-17T09:59:04.542" v="180" actId="20577"/>
        <pc:sldMkLst>
          <pc:docMk/>
          <pc:sldMk cId="1173117291" sldId="274"/>
        </pc:sldMkLst>
        <pc:spChg chg="mod">
          <ac:chgData name="ketty helissey" userId="0a2d3430e3c1d6ea" providerId="LiveId" clId="{67E5A360-E7FC-4BEC-B99E-590BE76FC2A9}" dt="2023-06-16T11:44:34.946" v="74" actId="20577"/>
          <ac:spMkLst>
            <pc:docMk/>
            <pc:sldMk cId="1173117291" sldId="274"/>
            <ac:spMk id="2" creationId="{A9486C7E-74A5-1A88-B1E7-A2F36D3E3C06}"/>
          </ac:spMkLst>
        </pc:spChg>
        <pc:spChg chg="del">
          <ac:chgData name="ketty helissey" userId="0a2d3430e3c1d6ea" providerId="LiveId" clId="{67E5A360-E7FC-4BEC-B99E-590BE76FC2A9}" dt="2023-06-16T11:44:17.742" v="61" actId="931"/>
          <ac:spMkLst>
            <pc:docMk/>
            <pc:sldMk cId="1173117291" sldId="274"/>
            <ac:spMk id="3" creationId="{C38B879B-E7FD-F66D-FE0D-1AA77ACF5794}"/>
          </ac:spMkLst>
        </pc:spChg>
        <pc:spChg chg="mod">
          <ac:chgData name="ketty helissey" userId="0a2d3430e3c1d6ea" providerId="LiveId" clId="{67E5A360-E7FC-4BEC-B99E-590BE76FC2A9}" dt="2023-06-17T09:59:04.542" v="180" actId="20577"/>
          <ac:spMkLst>
            <pc:docMk/>
            <pc:sldMk cId="1173117291" sldId="274"/>
            <ac:spMk id="4" creationId="{A30BE55C-A8CB-DCBD-FD4A-7D07C3B128D1}"/>
          </ac:spMkLst>
        </pc:spChg>
        <pc:picChg chg="add mod">
          <ac:chgData name="ketty helissey" userId="0a2d3430e3c1d6ea" providerId="LiveId" clId="{67E5A360-E7FC-4BEC-B99E-590BE76FC2A9}" dt="2023-06-16T11:44:17.742" v="61" actId="931"/>
          <ac:picMkLst>
            <pc:docMk/>
            <pc:sldMk cId="1173117291" sldId="274"/>
            <ac:picMk id="6" creationId="{B462E4D0-CA4B-7CCB-05F0-324B00009EDB}"/>
          </ac:picMkLst>
        </pc:picChg>
      </pc:sldChg>
      <pc:sldChg chg="addSp delSp modSp new del">
        <pc:chgData name="ketty helissey" userId="0a2d3430e3c1d6ea" providerId="LiveId" clId="{67E5A360-E7FC-4BEC-B99E-590BE76FC2A9}" dt="2023-06-16T11:43:39.717" v="59" actId="47"/>
        <pc:sldMkLst>
          <pc:docMk/>
          <pc:sldMk cId="3536369603" sldId="274"/>
        </pc:sldMkLst>
        <pc:spChg chg="del">
          <ac:chgData name="ketty helissey" userId="0a2d3430e3c1d6ea" providerId="LiveId" clId="{67E5A360-E7FC-4BEC-B99E-590BE76FC2A9}" dt="2023-06-16T11:43:25.798" v="58" actId="931"/>
          <ac:spMkLst>
            <pc:docMk/>
            <pc:sldMk cId="3536369603" sldId="274"/>
            <ac:spMk id="3" creationId="{96BA9F1D-A830-D3E4-BD7B-60CA45942AD0}"/>
          </ac:spMkLst>
        </pc:spChg>
        <pc:picChg chg="add mod">
          <ac:chgData name="ketty helissey" userId="0a2d3430e3c1d6ea" providerId="LiveId" clId="{67E5A360-E7FC-4BEC-B99E-590BE76FC2A9}" dt="2023-06-16T11:43:25.798" v="58" actId="931"/>
          <ac:picMkLst>
            <pc:docMk/>
            <pc:sldMk cId="3536369603" sldId="274"/>
            <ac:picMk id="6" creationId="{5E0F5B10-38DB-DD26-0837-DADABCB77EA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2C504-1C74-3519-1FEB-12437D24F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6E26BE-2F2E-BF8B-BE6A-9A862AF14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FB247-B618-8AD7-73AF-677B057A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01CEE5-0ACD-1C09-ADE0-38F202A7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3DAF27-FEA5-976F-A52D-08375EDC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15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DA1BA2-FCDF-6EA3-189C-6F4D1E98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FE3996-DD81-F0B4-D4CA-C1935CF31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E7888-6F1A-C255-F3A5-941298E2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510650-CD58-7715-53CB-F256E473E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DFE231-1034-5ED4-A5DA-CFAC2784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48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BBBD7CD-2246-1CDD-49F0-263A06748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696EC4F-0C24-B8A6-5DE7-740072295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2FB3F4-E324-C4F7-0C59-88F56FDA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472DD2-2B08-473B-331B-38014E35E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E78CA7-A202-9E93-A3CD-06D18AD7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03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17F7DE-0055-2A6E-8859-E7EBE89C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D3D192-08CB-8B30-CA0E-AC4BD0988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F29292-F089-A04B-09F4-6751A1F64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E4EAE8-1991-FA95-7DB3-A435A2A1F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6CD160-836D-2BED-E3DC-28D244F9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6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AD94F-26CF-5CC3-C3DF-2CD5C929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016E59-044C-45DB-1C46-333484F33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23EC42-5154-DB4B-17FA-E6A3A4896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29882C-562F-D36B-3DB6-F98E13FF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25E398-ED55-915F-19C9-E432D8F1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65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2FB1C1-5095-8998-6B6C-F6180B95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F0A918-4321-EC80-E77E-0E2909D60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CF965F-A305-5511-A571-175D0CBEC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8D098E-163A-3E7D-2DA2-631F100A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343BA9-AF15-D515-AFDB-B3B5CD8F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646014-CD44-2442-EE50-161AE16A8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458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1766D-4A31-C642-4533-07628FC8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7DFADB-EFCA-42DD-8C67-7A8188CB4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2B6CCC-0BA8-3C93-02C3-12633308B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22CA1A-E91A-B89A-DB18-B56818E41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44220B4-4640-EDBB-FD0E-2BFB28713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06956D5-9306-BD1A-A418-5B5A45ED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E7C1989-03CF-1A84-E190-58947A06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7F50D0-0B85-407E-A7D8-E5D286F2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44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D70E38-D50D-1E3C-72D0-E2636355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B0C491-E8DC-794D-E0F8-B6B98DAC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CB2AA5-F1AF-4354-6FD9-BCCE6BFF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DD9B61-AD45-B4A8-EC10-BF7CD482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38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A9F11AA-A033-EAC5-C3F9-CCD95880E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D057C86-EC68-B62F-19B4-BF8D7A384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071E21-184E-824C-7484-18E2E566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85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078B2C-0262-4E3C-9F74-B5858572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6A05E5-399A-9C64-4BED-8E8AE4AA6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4E2AE1-CD39-EC66-0050-C999687E0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E8447F-091A-7773-3B71-C98872F3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57ECC1-C2BD-9505-FE3E-F1E9296B4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D6FF16-600A-D01A-33E2-01418537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97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BCFA0E-71E5-3B8B-823D-9DFE2A9AF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CFE4433-5AA8-28E5-584F-587FB2E3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47245A-F3BE-72A0-3475-6151FFB21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727DB5-C1C1-6891-E83B-8318AF69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7B3DE9-5D7B-80CA-BC0A-72B865031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D7F142-0D25-4B97-052D-20E7EB6E0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19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7B4E204-99C3-D055-4450-6960081A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749B5D-ADE0-F986-BCE8-08BBF15CE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C0A83B-A9A7-F18D-746B-27D72F971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10E69-ABBF-43F0-A806-02D2670B4E4E}" type="datetimeFigureOut">
              <a:rPr lang="fr-FR" smtClean="0"/>
              <a:t>17/06/2023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90A26C-D2D3-A3EC-3BB9-B949A42CD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ADCCF5-02E2-CB59-0B1E-1FC634AB9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800A3-4FE5-4B74-BBFC-DBE4EC98D6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83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61587-3609-29B2-12A8-A9D25D5305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LABELLISATION DE NOTRE ECOLE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A02042-86A8-070C-905C-CCB6A80B9F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621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98775D-41F7-04E5-161B-025283C3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NOS JARDINIERS EN HERBE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AF11225-CA91-17EB-972C-596D278882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527E3A-B4D1-6EB3-7915-073A9CCD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NOTRE BANANIER: PLANTE HERBACEE,</a:t>
            </a:r>
          </a:p>
          <a:p>
            <a:pPr algn="ctr"/>
            <a:r>
              <a:rPr lang="fr-FR" dirty="0"/>
              <a:t>NOUS DEVONS L’ENTRETENIR.</a:t>
            </a:r>
          </a:p>
        </p:txBody>
      </p:sp>
    </p:spTree>
    <p:extLst>
      <p:ext uri="{BB962C8B-B14F-4D97-AF65-F5344CB8AC3E}">
        <p14:creationId xmlns:p14="http://schemas.microsoft.com/office/powerpoint/2010/main" val="2666523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1D71DE-995F-E52E-1AF9-B392F333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ISSUE DE SECOURS : ENTREE DE L’UNITE D’ENSEIGNEMENT EXTERNALISEE.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63B6F56-E4D2-618C-6378-D16BEEC19B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3496F5-26A9-8C6A-241C-1EE95706E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POURQUOI NE PAS L’EMBELLIR ?</a:t>
            </a:r>
          </a:p>
          <a:p>
            <a:pPr algn="ctr"/>
            <a:r>
              <a:rPr lang="fr-FR" dirty="0"/>
              <a:t>LES ELEVES DE L’UEE SERONT CONTENTS.</a:t>
            </a:r>
          </a:p>
        </p:txBody>
      </p:sp>
    </p:spTree>
    <p:extLst>
      <p:ext uri="{BB962C8B-B14F-4D97-AF65-F5344CB8AC3E}">
        <p14:creationId xmlns:p14="http://schemas.microsoft.com/office/powerpoint/2010/main" val="168297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9B140-80F3-49F5-2FC4-468DD1841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PRODUCTION</a:t>
            </a:r>
            <a:br>
              <a:rPr lang="fr-FR" dirty="0"/>
            </a:br>
            <a:r>
              <a:rPr lang="fr-FR" dirty="0"/>
              <a:t> D’ELEVES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C5957B6-F081-4441-4E7D-E8672D12E9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4" b="26674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06FEBA-B189-F8BE-AA07-48B771EBC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ARBRE FABRIQUE A PARTIR DE FEUILLES SECHEES.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077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DE145D-1750-A3D4-2828-9A6222C5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PRODUCTION D’ELEVES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FC1B4FB-A2E1-B960-AD67-E0545F15AE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CBE111-1E85-8326-CD70-D9913D421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REGARDEZ NOTRE HERBIER!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0447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C4A20D-6825-C057-DAA1-354A7230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PRODUCTION D’ELEVE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25BB474-6482-9C84-AD97-723359D9F0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726D32-BE96-DCE9-7CDB-BE762B164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1111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E6C508-36CE-AC9B-67D8-EB6F5F72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NOS ACROSTICHES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42395C34-509D-6B04-AA18-E9AD91614B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5" r="12155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26451FD-7C04-753D-4EC0-7998550CD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A PARTIR DE MOTS NOUS AVONS FAIT DES ACROSTICHES.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98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C5EAF5-2F25-1971-8C91-DB7F2432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NOTRE ECOLE A ÉTÉ LABELLISEE PAR L’ASSOCIATION TERAGIR</a:t>
            </a:r>
            <a:br>
              <a:rPr lang="fr-FR" dirty="0"/>
            </a:br>
            <a:r>
              <a:rPr lang="fr-FR" dirty="0"/>
              <a:t>LE 9 JUIN 2023</a:t>
            </a:r>
            <a:br>
              <a:rPr lang="fr-FR" dirty="0"/>
            </a:br>
            <a:r>
              <a:rPr lang="fr-FR" dirty="0"/>
              <a:t>SUR LA THEMATIQUE: BIODIVERSITE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90AE42-A612-ECBD-A4A7-ABAD35AB9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04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E7081-2884-CCE1-A60C-E930718C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Notre projet initial intitulé: </a:t>
            </a:r>
            <a:br>
              <a:rPr lang="fr-FR" dirty="0"/>
            </a:br>
            <a:r>
              <a:rPr lang="fr-FR" dirty="0"/>
              <a:t>JARDIN SUSPENDU DE MARIE-LOUISE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85C71C-E1FA-42F4-5833-DF79DAC59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Le jardin suspendu se situe dans le préau. Il agrémente considérablement cet espace. Nous avons voulu végétaliser d’autres espaces de l’école, à l’intérieur et aux abords.</a:t>
            </a:r>
          </a:p>
          <a:p>
            <a:pPr marL="0" indent="0">
              <a:buNone/>
            </a:pPr>
            <a:r>
              <a:rPr lang="fr-FR" dirty="0"/>
              <a:t>Ceci dans le but 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rendre notre école plus attractive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créer un environnement scolaire propice au bien-être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/>
              <a:t>Permettre aux enfants de mieux comprendre et de mieux appréhender la vie en société</a:t>
            </a:r>
          </a:p>
        </p:txBody>
      </p:sp>
    </p:spTree>
    <p:extLst>
      <p:ext uri="{BB962C8B-B14F-4D97-AF65-F5344CB8AC3E}">
        <p14:creationId xmlns:p14="http://schemas.microsoft.com/office/powerpoint/2010/main" val="1344108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B66D74-4257-B829-F0C9-ECE6CBCC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Plusieurs actions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E19915-FC48-8C81-EE15-48091CD8D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Embellissement du balcon de la salle de classe</a:t>
            </a:r>
          </a:p>
          <a:p>
            <a:r>
              <a:rPr lang="fr-FR" dirty="0"/>
              <a:t>Plantation d’un arbre</a:t>
            </a:r>
          </a:p>
          <a:p>
            <a:r>
              <a:rPr lang="fr-FR" dirty="0"/>
              <a:t>Embellissement de l’issue de secours qui est également l’entrée des élèves de l’UEE (unité d’enseignement externalisée)</a:t>
            </a:r>
          </a:p>
        </p:txBody>
      </p:sp>
    </p:spTree>
    <p:extLst>
      <p:ext uri="{BB962C8B-B14F-4D97-AF65-F5344CB8AC3E}">
        <p14:creationId xmlns:p14="http://schemas.microsoft.com/office/powerpoint/2010/main" val="625578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252AA7-FD2A-587B-DEF5-4B80A3BB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JARDIN SUSPENDU DE MARIE-LOUISE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C354B2A-E42F-DEBF-EA0F-A25A9B2FB3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2" b="27792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43B313-0243-2A13-65AF-D098CF893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CE JARDIN INITIE PENDANT L’ANNEE SCOLAIRE 2016/2017 A ÉTÉ PRIME.</a:t>
            </a:r>
          </a:p>
          <a:p>
            <a:pPr algn="ctr"/>
            <a:r>
              <a:rPr lang="fr-FR" dirty="0"/>
              <a:t>LES AUTRES PLANTES SUSPENDUES ONT FAIT LES FRAIS DES INTEMPERIES.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974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BD0D30-3F7A-0440-81E7-2210855FE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BALCON FLEURI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E351190A-FEBB-4C1D-1D1B-58782C6616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16F2B0-ED7A-FBE8-0F56-20F1FB933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ET POURQUOI NE PAS EMBELLIR NOTRE BALCON ?</a:t>
            </a:r>
          </a:p>
        </p:txBody>
      </p:sp>
    </p:spTree>
    <p:extLst>
      <p:ext uri="{BB962C8B-B14F-4D97-AF65-F5344CB8AC3E}">
        <p14:creationId xmlns:p14="http://schemas.microsoft.com/office/powerpoint/2010/main" val="3247937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486C7E-74A5-1A88-B1E7-A2F36D3E3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BALCON FLEURI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462E4D0-CA4B-7CCB-05F0-324B00009E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0BE55C-A8CB-DCBD-FD4A-7D07C3B12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OH ! LES JOLIES PLANTES.</a:t>
            </a:r>
          </a:p>
          <a:p>
            <a:pPr algn="ctr"/>
            <a:r>
              <a:rPr lang="fr-FR" dirty="0"/>
              <a:t>REGULIEREMENT NOUS DEVONS EN PRENDRE SOIN ET LES ARROSER.</a:t>
            </a:r>
          </a:p>
        </p:txBody>
      </p:sp>
    </p:spTree>
    <p:extLst>
      <p:ext uri="{BB962C8B-B14F-4D97-AF65-F5344CB8AC3E}">
        <p14:creationId xmlns:p14="http://schemas.microsoft.com/office/powerpoint/2010/main" val="117311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84BCD5-D3B3-02BF-2DE7-92B6F7CB6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CARNET ROSE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A06D6DB-562D-8F9A-C904-8D0CCEEAE2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FD4CD1-116C-21E1-B09F-B7BEE80EB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QU’IL EST BEAU  NOTRE OISILLON TIMOTHY!</a:t>
            </a:r>
          </a:p>
          <a:p>
            <a:pPr algn="ctr"/>
            <a:r>
              <a:rPr lang="fr-FR" dirty="0"/>
              <a:t>IL EST NE LE VENDREDI 31 MARS A LA VEILLE DES VACANCES DE PÂQUES.</a:t>
            </a:r>
          </a:p>
        </p:txBody>
      </p:sp>
    </p:spTree>
    <p:extLst>
      <p:ext uri="{BB962C8B-B14F-4D97-AF65-F5344CB8AC3E}">
        <p14:creationId xmlns:p14="http://schemas.microsoft.com/office/powerpoint/2010/main" val="2194995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C92593-6636-CB5C-61DB-CB24D522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NOTRE GIRAUMON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64F3482-8208-3524-5451-1A9030F52C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889491-AEEC-2270-98A1-BE7181EE0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A QUAND NOTRE GIRAUMONADE?</a:t>
            </a:r>
          </a:p>
        </p:txBody>
      </p:sp>
    </p:spTree>
    <p:extLst>
      <p:ext uri="{BB962C8B-B14F-4D97-AF65-F5344CB8AC3E}">
        <p14:creationId xmlns:p14="http://schemas.microsoft.com/office/powerpoint/2010/main" val="2269258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758FC-179C-5A04-7DC4-2B2E14FE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PLANTATION DE NOTRE ARBRE DE VIE:</a:t>
            </a:r>
            <a:br>
              <a:rPr lang="fr-FR" dirty="0"/>
            </a:br>
            <a:r>
              <a:rPr lang="fr-FR" dirty="0"/>
              <a:t>LE MORINGA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9520DDA-9B41-4036-001D-6130C6E19A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90E01B-26A9-0EC9-5D5F-C7D759674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LE 21 MARS 2023, JOURNEE INTERNATIONALE DES FORÊTS UN PARENT AGRICULTEUR EST VENU NOUS PLANTER UN ARBRE.</a:t>
            </a:r>
          </a:p>
        </p:txBody>
      </p:sp>
    </p:spTree>
    <p:extLst>
      <p:ext uri="{BB962C8B-B14F-4D97-AF65-F5344CB8AC3E}">
        <p14:creationId xmlns:p14="http://schemas.microsoft.com/office/powerpoint/2010/main" val="32149664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309</Words>
  <Application>Microsoft Office PowerPoint</Application>
  <PresentationFormat>Grand écran</PresentationFormat>
  <Paragraphs>70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Thème Office</vt:lpstr>
      <vt:lpstr>LABELLISATION DE NOTRE ECOLE</vt:lpstr>
      <vt:lpstr>Notre projet initial intitulé:  JARDIN SUSPENDU DE MARIE-LOUISE </vt:lpstr>
      <vt:lpstr>Plusieurs actions</vt:lpstr>
      <vt:lpstr>JARDIN SUSPENDU DE MARIE-LOUISE</vt:lpstr>
      <vt:lpstr>BALCON FLEURI</vt:lpstr>
      <vt:lpstr>BALCON FLEURI</vt:lpstr>
      <vt:lpstr>CARNET ROSE</vt:lpstr>
      <vt:lpstr>NOTRE GIRAUMON</vt:lpstr>
      <vt:lpstr>PLANTATION DE NOTRE ARBRE DE VIE: LE MORINGA</vt:lpstr>
      <vt:lpstr>NOS JARDINIERS EN HERBE</vt:lpstr>
      <vt:lpstr>ISSUE DE SECOURS : ENTREE DE L’UNITE D’ENSEIGNEMENT EXTERNALISEE.</vt:lpstr>
      <vt:lpstr>PRODUCTION  D’ELEVES</vt:lpstr>
      <vt:lpstr>PRODUCTION D’ELEVES</vt:lpstr>
      <vt:lpstr>PRODUCTION D’ELEVE</vt:lpstr>
      <vt:lpstr>NOS ACROSTICHES</vt:lpstr>
      <vt:lpstr>NOTRE ECOLE A ÉTÉ LABELLISEE PAR L’ASSOCIATION TERAGIR LE 9 JUIN 2023 SUR LA THEMATIQUE: BIODIVERSITE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LABELISATION DE NOTRE PROJET JARDIN</dc:title>
  <dc:creator>ketty helissey</dc:creator>
  <cp:lastModifiedBy>ketty helissey</cp:lastModifiedBy>
  <cp:revision>11</cp:revision>
  <dcterms:created xsi:type="dcterms:W3CDTF">2023-06-15T16:34:16Z</dcterms:created>
  <dcterms:modified xsi:type="dcterms:W3CDTF">2023-06-17T10:00:17Z</dcterms:modified>
</cp:coreProperties>
</file>