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F96"/>
    <a:srgbClr val="FB83B3"/>
    <a:srgbClr val="F8FF46"/>
    <a:srgbClr val="FDFFB4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20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5CB3D-D462-45E2-9C55-5D7EA4B0A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0B7D3E-D772-4DE7-91CF-765DEEEC5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ABE9F9-D991-4BA2-BFA9-94664019E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056747-E6E1-420F-803D-F9B9BF373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0EC51F-5644-4DBB-B00C-D1FB16CAC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8907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9434E2-9604-4792-A278-894259A3E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456ABD-8B74-4962-B03E-313F3A536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913840-4614-4ED2-BAB0-6208E3716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FCD273-93BB-4419-B874-A30A2EE35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F1C1B7-499A-4235-BE0E-B49D6842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200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08030C-7190-40F2-B79B-3647CB9A7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CA6D1DF-F3C7-449A-865D-C9D4ED387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2C3FAA-B20C-440E-ADF0-B3EED75C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3F932E-6647-4111-9159-CE733A791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4EAF08-97E5-4153-BDA1-5ACEC4D8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446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440B07-05AE-43F7-988D-F60E1BF2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BDBE0E-5848-41F0-8603-A16F38238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BAA0C8-079C-4A65-B2AD-EBF50A31B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7D82AF-6263-49A7-9CFB-072562327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BEDF31-3B61-4E4A-8229-99D7048D3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882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856D77-FCB7-4DBD-9E39-CB41CB8F8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E8A0B0-54F7-4CE9-A4EC-4A468579F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C179E7-504E-4581-BC84-BA91FF6B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E9F62A-C445-4CFC-BD5B-777326A75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3EC2F-3EE4-47DE-914D-55E48E621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426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0F523-B51C-4E08-93B5-17D933662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DC3D72-8C2D-40DC-8D87-E3844B9BE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706CA7-8E37-4CD3-B8A2-74160AD78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276E2D-AFC0-425D-905A-7CB438B5B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8CC659-1427-441F-8FF8-D24DB5DC4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C74600-9514-4E99-8392-79F231FE0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07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CFB510-10F6-4B17-A730-0D1C00F35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119F29-221C-470D-85EF-80D47510B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81B54D-E01F-43C6-B998-DBE84C8FA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8129ED5-D214-45D7-8680-4827279CA3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2BF6963-78BD-4C6D-920C-B4E654F4FC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FA9054-0DD7-46BD-8D02-AF06DEE0D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3B98C76-FA8A-4980-A13A-40EA3C4A7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D99E5C9-AC2E-4407-84D4-1E3525BA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296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3E1019-FF01-49C3-90D6-6213D4B15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F663779-A127-4D67-8F29-9786D0E03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D7D6D-1E60-4EBD-8587-803082B7E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FE7600F-4E37-4D97-B366-B8729E994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353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BD458E8-0966-4D47-85B6-6CDDA16AB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7E5A5F-B63D-4541-9B91-1B0C0C48D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B1456A9-6A5C-41E3-B446-FE01CAE2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21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1B9FD6-1C0F-46AB-899A-1C48E499C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211CF-B5A1-4E1B-B8D9-8DB605749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A71D87-CF6A-4F51-81C3-5D08D1B92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689F5A-1EF3-4D45-8BA2-39C370AD3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710B41-884B-40FF-9051-66FD1458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A8E03E-8D99-40AE-9290-41092B8FA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7072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1A891-E657-4E98-A7BE-B09542BAF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6739CC-0946-46D9-ABD2-35B724B555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DE2564-A282-4C23-B63A-3058EFCCF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5A002C-7113-46C7-95CD-8749557E6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56C5CA-23B7-4E40-956F-982608BCE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A1B38B-790B-4754-8697-DF27AA70A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098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C2C39B-7CCA-4030-95DA-50DE7C357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E251F7-9058-4DE1-B3BD-033892C69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9D498F-B836-4DCD-AD85-2389FEBC1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16F76-BFF6-4E61-A3E8-FB22C8358CDD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A6523A-DDFB-44EE-9CD4-784D938C4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DEB1F9-A298-4E3B-9371-4F3AA3ABB4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5D995-32F4-4CC0-B0A5-88AF160DF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250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ipse 9">
            <a:extLst>
              <a:ext uri="{FF2B5EF4-FFF2-40B4-BE49-F238E27FC236}">
                <a16:creationId xmlns:a16="http://schemas.microsoft.com/office/drawing/2014/main" id="{F359C887-8D98-4942-938B-4BFEF63BA0A1}"/>
              </a:ext>
            </a:extLst>
          </p:cNvPr>
          <p:cNvSpPr/>
          <p:nvPr/>
        </p:nvSpPr>
        <p:spPr>
          <a:xfrm>
            <a:off x="5110162" y="2557462"/>
            <a:ext cx="1971675" cy="1743075"/>
          </a:xfrm>
          <a:prstGeom prst="ellipse">
            <a:avLst/>
          </a:prstGeom>
          <a:solidFill>
            <a:srgbClr val="F8FF46"/>
          </a:solidFill>
          <a:ln>
            <a:solidFill>
              <a:srgbClr val="FDF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DE4E228-6EEE-4A4E-B6F1-4748BE5961A1}"/>
              </a:ext>
            </a:extLst>
          </p:cNvPr>
          <p:cNvSpPr txBox="1"/>
          <p:nvPr/>
        </p:nvSpPr>
        <p:spPr>
          <a:xfrm>
            <a:off x="5345905" y="2967334"/>
            <a:ext cx="1500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latin typeface="Blue Eyes - Personal Use" pitchFamily="50" charset="0"/>
              </a:rPr>
              <a:t>Sustentabilidad </a:t>
            </a:r>
            <a:r>
              <a:rPr lang="es-MX" dirty="0" err="1">
                <a:latin typeface="Blue Eyes - Personal Use" pitchFamily="50" charset="0"/>
              </a:rPr>
              <a:t>by</a:t>
            </a:r>
            <a:r>
              <a:rPr lang="es-MX" dirty="0">
                <a:latin typeface="Blue Eyes - Personal Use" pitchFamily="50" charset="0"/>
              </a:rPr>
              <a:t>: Patricia </a:t>
            </a:r>
          </a:p>
          <a:p>
            <a:pPr algn="ctr"/>
            <a:r>
              <a:rPr lang="es-MX" dirty="0" err="1">
                <a:latin typeface="Blue Eyes - Personal Use" pitchFamily="50" charset="0"/>
              </a:rPr>
              <a:t>Armedariz</a:t>
            </a:r>
            <a:endParaRPr lang="es-MX" dirty="0">
              <a:latin typeface="Blue Eyes - Personal Use" pitchFamily="50" charset="0"/>
            </a:endParaRP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50C2ABC3-6C4B-43AA-BDE4-805345A276B2}"/>
              </a:ext>
            </a:extLst>
          </p:cNvPr>
          <p:cNvCxnSpPr>
            <a:stCxn id="10" idx="0"/>
          </p:cNvCxnSpPr>
          <p:nvPr/>
        </p:nvCxnSpPr>
        <p:spPr>
          <a:xfrm flipH="1" flipV="1">
            <a:off x="6095998" y="1895475"/>
            <a:ext cx="2" cy="6619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6B4DBE01-0142-494F-A726-121FAE7083E1}"/>
              </a:ext>
            </a:extLst>
          </p:cNvPr>
          <p:cNvCxnSpPr>
            <a:stCxn id="10" idx="4"/>
          </p:cNvCxnSpPr>
          <p:nvPr/>
        </p:nvCxnSpPr>
        <p:spPr>
          <a:xfrm flipH="1">
            <a:off x="6095998" y="4300537"/>
            <a:ext cx="2" cy="671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39426B51-216E-4072-B28F-9C81C472EA3D}"/>
              </a:ext>
            </a:extLst>
          </p:cNvPr>
          <p:cNvCxnSpPr>
            <a:stCxn id="10" idx="6"/>
          </p:cNvCxnSpPr>
          <p:nvPr/>
        </p:nvCxnSpPr>
        <p:spPr>
          <a:xfrm flipV="1">
            <a:off x="7081837" y="3428999"/>
            <a:ext cx="719138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192B4F10-8974-43B4-BB72-A1CA912A5627}"/>
              </a:ext>
            </a:extLst>
          </p:cNvPr>
          <p:cNvCxnSpPr>
            <a:stCxn id="10" idx="2"/>
          </p:cNvCxnSpPr>
          <p:nvPr/>
        </p:nvCxnSpPr>
        <p:spPr>
          <a:xfrm flipH="1" flipV="1">
            <a:off x="4352925" y="3428999"/>
            <a:ext cx="75723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ipse 19">
            <a:extLst>
              <a:ext uri="{FF2B5EF4-FFF2-40B4-BE49-F238E27FC236}">
                <a16:creationId xmlns:a16="http://schemas.microsoft.com/office/drawing/2014/main" id="{8F8DB01B-6937-4D54-BA68-94DF164B22F7}"/>
              </a:ext>
            </a:extLst>
          </p:cNvPr>
          <p:cNvSpPr/>
          <p:nvPr/>
        </p:nvSpPr>
        <p:spPr>
          <a:xfrm>
            <a:off x="7800975" y="2876561"/>
            <a:ext cx="1238250" cy="1152512"/>
          </a:xfrm>
          <a:prstGeom prst="ellipse">
            <a:avLst/>
          </a:prstGeom>
          <a:solidFill>
            <a:srgbClr val="FB83B3"/>
          </a:solidFill>
          <a:ln>
            <a:solidFill>
              <a:srgbClr val="FB83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053C77D-9641-4420-A9B7-A60335EDB9F1}"/>
              </a:ext>
            </a:extLst>
          </p:cNvPr>
          <p:cNvSpPr/>
          <p:nvPr/>
        </p:nvSpPr>
        <p:spPr>
          <a:xfrm>
            <a:off x="5476873" y="742963"/>
            <a:ext cx="1238250" cy="1152512"/>
          </a:xfrm>
          <a:prstGeom prst="ellipse">
            <a:avLst/>
          </a:prstGeom>
          <a:solidFill>
            <a:srgbClr val="FB83B3"/>
          </a:solidFill>
          <a:ln>
            <a:solidFill>
              <a:srgbClr val="FB83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171F4508-DDF7-40B0-953E-41A40F13EC7A}"/>
              </a:ext>
            </a:extLst>
          </p:cNvPr>
          <p:cNvSpPr/>
          <p:nvPr/>
        </p:nvSpPr>
        <p:spPr>
          <a:xfrm>
            <a:off x="3114675" y="2876561"/>
            <a:ext cx="1238250" cy="1152512"/>
          </a:xfrm>
          <a:prstGeom prst="ellipse">
            <a:avLst/>
          </a:prstGeom>
          <a:solidFill>
            <a:srgbClr val="FB83B3"/>
          </a:solidFill>
          <a:ln>
            <a:solidFill>
              <a:srgbClr val="FB83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675407FA-16F5-414D-9DF0-440C43C512E2}"/>
              </a:ext>
            </a:extLst>
          </p:cNvPr>
          <p:cNvSpPr/>
          <p:nvPr/>
        </p:nvSpPr>
        <p:spPr>
          <a:xfrm>
            <a:off x="5476873" y="4972050"/>
            <a:ext cx="1238250" cy="1152512"/>
          </a:xfrm>
          <a:prstGeom prst="ellipse">
            <a:avLst/>
          </a:prstGeom>
          <a:solidFill>
            <a:srgbClr val="FB83B3"/>
          </a:solidFill>
          <a:ln>
            <a:solidFill>
              <a:srgbClr val="FB83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C578C0C4-EDAC-4529-BFA9-44A8EC8EC127}"/>
              </a:ext>
            </a:extLst>
          </p:cNvPr>
          <p:cNvSpPr txBox="1"/>
          <p:nvPr/>
        </p:nvSpPr>
        <p:spPr>
          <a:xfrm>
            <a:off x="7948612" y="3268151"/>
            <a:ext cx="942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latin typeface="Blue Eyes - Personal Use" pitchFamily="50" charset="0"/>
              </a:rPr>
              <a:t>Social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175B403-7300-48A1-A5B9-B20A20E3B83B}"/>
              </a:ext>
            </a:extLst>
          </p:cNvPr>
          <p:cNvSpPr txBox="1"/>
          <p:nvPr/>
        </p:nvSpPr>
        <p:spPr>
          <a:xfrm>
            <a:off x="5476873" y="1116270"/>
            <a:ext cx="1302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latin typeface="Blue Eyes - Personal Use" pitchFamily="50" charset="0"/>
              </a:rPr>
              <a:t>Económico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768B614-302D-437C-B63A-7DB130455589}"/>
              </a:ext>
            </a:extLst>
          </p:cNvPr>
          <p:cNvSpPr txBox="1"/>
          <p:nvPr/>
        </p:nvSpPr>
        <p:spPr>
          <a:xfrm>
            <a:off x="3209925" y="3243261"/>
            <a:ext cx="114300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Blue Eyes - Personal Use" pitchFamily="50" charset="0"/>
              </a:rPr>
              <a:t>Ambiental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9316482-9FF0-4AE1-9A35-4FEB6381EF52}"/>
              </a:ext>
            </a:extLst>
          </p:cNvPr>
          <p:cNvSpPr txBox="1"/>
          <p:nvPr/>
        </p:nvSpPr>
        <p:spPr>
          <a:xfrm>
            <a:off x="5581662" y="5363640"/>
            <a:ext cx="1197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Blue Eyes - Personal Use" pitchFamily="50" charset="0"/>
              </a:rPr>
              <a:t>Educación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FADA8E05-3AC3-4595-AD74-1199D6403D91}"/>
              </a:ext>
            </a:extLst>
          </p:cNvPr>
          <p:cNvCxnSpPr>
            <a:stCxn id="20" idx="7"/>
          </p:cNvCxnSpPr>
          <p:nvPr/>
        </p:nvCxnSpPr>
        <p:spPr>
          <a:xfrm flipV="1">
            <a:off x="8857887" y="2371725"/>
            <a:ext cx="257538" cy="6736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0068EFAD-39EF-43C7-8621-C9584BC75B95}"/>
              </a:ext>
            </a:extLst>
          </p:cNvPr>
          <p:cNvCxnSpPr>
            <a:cxnSpLocks/>
            <a:stCxn id="20" idx="6"/>
          </p:cNvCxnSpPr>
          <p:nvPr/>
        </p:nvCxnSpPr>
        <p:spPr>
          <a:xfrm>
            <a:off x="9039225" y="3452817"/>
            <a:ext cx="638175" cy="158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12CC3FEF-AA58-40AE-8632-802006F8E76F}"/>
              </a:ext>
            </a:extLst>
          </p:cNvPr>
          <p:cNvCxnSpPr>
            <a:cxnSpLocks/>
            <a:stCxn id="20" idx="5"/>
          </p:cNvCxnSpPr>
          <p:nvPr/>
        </p:nvCxnSpPr>
        <p:spPr>
          <a:xfrm>
            <a:off x="8857887" y="3860292"/>
            <a:ext cx="338319" cy="5603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Elipse 38">
            <a:extLst>
              <a:ext uri="{FF2B5EF4-FFF2-40B4-BE49-F238E27FC236}">
                <a16:creationId xmlns:a16="http://schemas.microsoft.com/office/drawing/2014/main" id="{3D742B89-7074-4E1D-92EB-975FEBBE3A40}"/>
              </a:ext>
            </a:extLst>
          </p:cNvPr>
          <p:cNvSpPr/>
          <p:nvPr/>
        </p:nvSpPr>
        <p:spPr>
          <a:xfrm>
            <a:off x="8857887" y="1300936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2AB40901-1ECB-4421-A367-FB955083E900}"/>
              </a:ext>
            </a:extLst>
          </p:cNvPr>
          <p:cNvSpPr/>
          <p:nvPr/>
        </p:nvSpPr>
        <p:spPr>
          <a:xfrm>
            <a:off x="9044174" y="4267767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071767E5-C4C9-4294-8C83-04361E097530}"/>
              </a:ext>
            </a:extLst>
          </p:cNvPr>
          <p:cNvSpPr/>
          <p:nvPr/>
        </p:nvSpPr>
        <p:spPr>
          <a:xfrm>
            <a:off x="9691149" y="2852742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5C55F085-828F-415C-B86B-0728606E928A}"/>
              </a:ext>
            </a:extLst>
          </p:cNvPr>
          <p:cNvSpPr/>
          <p:nvPr/>
        </p:nvSpPr>
        <p:spPr>
          <a:xfrm>
            <a:off x="1162062" y="2851149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3DEAABE5-C790-47C9-9977-3D6EF3220F7D}"/>
              </a:ext>
            </a:extLst>
          </p:cNvPr>
          <p:cNvSpPr/>
          <p:nvPr/>
        </p:nvSpPr>
        <p:spPr>
          <a:xfrm>
            <a:off x="1802083" y="4188076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D8BC8440-1198-4B91-AA6E-680DA188BAAA}"/>
              </a:ext>
            </a:extLst>
          </p:cNvPr>
          <p:cNvSpPr/>
          <p:nvPr/>
        </p:nvSpPr>
        <p:spPr>
          <a:xfrm>
            <a:off x="1975526" y="1415534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FA28852C-449A-4194-9B40-F8095B526733}"/>
              </a:ext>
            </a:extLst>
          </p:cNvPr>
          <p:cNvSpPr/>
          <p:nvPr/>
        </p:nvSpPr>
        <p:spPr>
          <a:xfrm>
            <a:off x="7265124" y="4992719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8EB06E04-719D-45D1-8ED2-B7BB4CEEC6DE}"/>
              </a:ext>
            </a:extLst>
          </p:cNvPr>
          <p:cNvSpPr/>
          <p:nvPr/>
        </p:nvSpPr>
        <p:spPr>
          <a:xfrm>
            <a:off x="3683025" y="4932299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2CF7FB64-7E1C-4636-9125-655571543C46}"/>
              </a:ext>
            </a:extLst>
          </p:cNvPr>
          <p:cNvSpPr/>
          <p:nvPr/>
        </p:nvSpPr>
        <p:spPr>
          <a:xfrm>
            <a:off x="3574713" y="696180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CE1299EB-742E-40D6-B4F1-3FCFBDDAB756}"/>
              </a:ext>
            </a:extLst>
          </p:cNvPr>
          <p:cNvSpPr/>
          <p:nvPr/>
        </p:nvSpPr>
        <p:spPr>
          <a:xfrm>
            <a:off x="7368227" y="176243"/>
            <a:ext cx="1123938" cy="1152512"/>
          </a:xfrm>
          <a:prstGeom prst="ellipse">
            <a:avLst/>
          </a:prstGeom>
          <a:solidFill>
            <a:srgbClr val="E0EF96"/>
          </a:solidFill>
          <a:ln>
            <a:solidFill>
              <a:srgbClr val="E0EF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5CDD2C2E-5353-405C-82D9-BAAB8593BE05}"/>
              </a:ext>
            </a:extLst>
          </p:cNvPr>
          <p:cNvSpPr txBox="1"/>
          <p:nvPr/>
        </p:nvSpPr>
        <p:spPr>
          <a:xfrm>
            <a:off x="8833536" y="1661501"/>
            <a:ext cx="12382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/>
              <a:t>Inclusión/trabajo en equipo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55D18B60-AB20-4D94-A30B-106AA84B2215}"/>
              </a:ext>
            </a:extLst>
          </p:cNvPr>
          <p:cNvSpPr txBox="1"/>
          <p:nvPr/>
        </p:nvSpPr>
        <p:spPr>
          <a:xfrm>
            <a:off x="9772112" y="3298193"/>
            <a:ext cx="10567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/>
              <a:t>Comunicación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F7ADF8C7-151D-40FD-8733-5A921A49E241}"/>
              </a:ext>
            </a:extLst>
          </p:cNvPr>
          <p:cNvSpPr txBox="1"/>
          <p:nvPr/>
        </p:nvSpPr>
        <p:spPr>
          <a:xfrm>
            <a:off x="9245768" y="4713218"/>
            <a:ext cx="8907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/>
              <a:t>Liderazgo</a:t>
            </a:r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0A5A872B-73B8-4BFC-AB0A-3431FD92DF6F}"/>
              </a:ext>
            </a:extLst>
          </p:cNvPr>
          <p:cNvCxnSpPr>
            <a:cxnSpLocks/>
          </p:cNvCxnSpPr>
          <p:nvPr/>
        </p:nvCxnSpPr>
        <p:spPr>
          <a:xfrm>
            <a:off x="6715123" y="5553062"/>
            <a:ext cx="57040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4F5D99DD-E7B0-49B9-8185-921C994620C8}"/>
              </a:ext>
            </a:extLst>
          </p:cNvPr>
          <p:cNvCxnSpPr>
            <a:stCxn id="26" idx="2"/>
          </p:cNvCxnSpPr>
          <p:nvPr/>
        </p:nvCxnSpPr>
        <p:spPr>
          <a:xfrm flipH="1">
            <a:off x="4838704" y="5548306"/>
            <a:ext cx="63816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uadroTexto 72">
            <a:extLst>
              <a:ext uri="{FF2B5EF4-FFF2-40B4-BE49-F238E27FC236}">
                <a16:creationId xmlns:a16="http://schemas.microsoft.com/office/drawing/2014/main" id="{9F211253-BD70-4697-B3C8-7A22ED2A4222}"/>
              </a:ext>
            </a:extLst>
          </p:cNvPr>
          <p:cNvSpPr txBox="1"/>
          <p:nvPr/>
        </p:nvSpPr>
        <p:spPr>
          <a:xfrm>
            <a:off x="7441406" y="5293112"/>
            <a:ext cx="9775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/>
              <a:t>Fomentar la Cooperación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B9532F1D-451F-45F4-8918-438AC22F3EEF}"/>
              </a:ext>
            </a:extLst>
          </p:cNvPr>
          <p:cNvSpPr txBox="1"/>
          <p:nvPr/>
        </p:nvSpPr>
        <p:spPr>
          <a:xfrm>
            <a:off x="3683024" y="5162550"/>
            <a:ext cx="134617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/>
              <a:t>Impulsar la creatividad para el emprendimiento</a:t>
            </a:r>
            <a:endParaRPr lang="es-MX" sz="1100" b="1" dirty="0"/>
          </a:p>
        </p:txBody>
      </p: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EE239883-9E0F-4409-81B5-EB9565D20317}"/>
              </a:ext>
            </a:extLst>
          </p:cNvPr>
          <p:cNvCxnSpPr>
            <a:stCxn id="24" idx="2"/>
          </p:cNvCxnSpPr>
          <p:nvPr/>
        </p:nvCxnSpPr>
        <p:spPr>
          <a:xfrm flipH="1">
            <a:off x="2333625" y="3452817"/>
            <a:ext cx="781050" cy="158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2B4F3B29-142D-443A-9D55-62DC43F3417B}"/>
              </a:ext>
            </a:extLst>
          </p:cNvPr>
          <p:cNvCxnSpPr>
            <a:stCxn id="24" idx="1"/>
          </p:cNvCxnSpPr>
          <p:nvPr/>
        </p:nvCxnSpPr>
        <p:spPr>
          <a:xfrm flipH="1" flipV="1">
            <a:off x="2933700" y="2453448"/>
            <a:ext cx="362313" cy="5918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de flecha 79">
            <a:extLst>
              <a:ext uri="{FF2B5EF4-FFF2-40B4-BE49-F238E27FC236}">
                <a16:creationId xmlns:a16="http://schemas.microsoft.com/office/drawing/2014/main" id="{3D608CC3-8B7C-4084-A6F5-06D31945E6F1}"/>
              </a:ext>
            </a:extLst>
          </p:cNvPr>
          <p:cNvCxnSpPr>
            <a:cxnSpLocks/>
            <a:stCxn id="24" idx="3"/>
          </p:cNvCxnSpPr>
          <p:nvPr/>
        </p:nvCxnSpPr>
        <p:spPr>
          <a:xfrm flipH="1">
            <a:off x="2878930" y="3860292"/>
            <a:ext cx="417083" cy="5918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81">
            <a:extLst>
              <a:ext uri="{FF2B5EF4-FFF2-40B4-BE49-F238E27FC236}">
                <a16:creationId xmlns:a16="http://schemas.microsoft.com/office/drawing/2014/main" id="{CFD6D5EB-A35A-4E7E-BB7C-09E95897DB43}"/>
              </a:ext>
            </a:extLst>
          </p:cNvPr>
          <p:cNvSpPr txBox="1"/>
          <p:nvPr/>
        </p:nvSpPr>
        <p:spPr>
          <a:xfrm>
            <a:off x="1839392" y="4518529"/>
            <a:ext cx="120546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/>
              <a:t>Transición a uso de energías limpias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26C072FB-E107-4A7A-9903-B496D4ECE2CB}"/>
              </a:ext>
            </a:extLst>
          </p:cNvPr>
          <p:cNvSpPr txBox="1"/>
          <p:nvPr/>
        </p:nvSpPr>
        <p:spPr>
          <a:xfrm>
            <a:off x="1343025" y="3296600"/>
            <a:ext cx="1138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/>
              <a:t>Reciclar</a:t>
            </a: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C049B3F6-385D-45F2-83A3-06B1DD93404E}"/>
              </a:ext>
            </a:extLst>
          </p:cNvPr>
          <p:cNvSpPr txBox="1"/>
          <p:nvPr/>
        </p:nvSpPr>
        <p:spPr>
          <a:xfrm>
            <a:off x="2177369" y="1775884"/>
            <a:ext cx="1123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/>
              <a:t>Conciencia verde</a:t>
            </a:r>
          </a:p>
        </p:txBody>
      </p: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AE399A89-D9EF-47B7-8821-1BA8029EA069}"/>
              </a:ext>
            </a:extLst>
          </p:cNvPr>
          <p:cNvCxnSpPr>
            <a:cxnSpLocks/>
          </p:cNvCxnSpPr>
          <p:nvPr/>
        </p:nvCxnSpPr>
        <p:spPr>
          <a:xfrm flipV="1">
            <a:off x="6715123" y="1027086"/>
            <a:ext cx="726283" cy="29213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de flecha 87">
            <a:extLst>
              <a:ext uri="{FF2B5EF4-FFF2-40B4-BE49-F238E27FC236}">
                <a16:creationId xmlns:a16="http://schemas.microsoft.com/office/drawing/2014/main" id="{238EA7B0-96EF-44EC-8E93-48947586EACE}"/>
              </a:ext>
            </a:extLst>
          </p:cNvPr>
          <p:cNvCxnSpPr>
            <a:cxnSpLocks/>
            <a:stCxn id="28" idx="1"/>
          </p:cNvCxnSpPr>
          <p:nvPr/>
        </p:nvCxnSpPr>
        <p:spPr>
          <a:xfrm flipH="1">
            <a:off x="4731543" y="1300936"/>
            <a:ext cx="745330" cy="182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uadroTexto 91">
            <a:extLst>
              <a:ext uri="{FF2B5EF4-FFF2-40B4-BE49-F238E27FC236}">
                <a16:creationId xmlns:a16="http://schemas.microsoft.com/office/drawing/2014/main" id="{6DDB8D1B-E51B-4E9E-A201-87146AD39190}"/>
              </a:ext>
            </a:extLst>
          </p:cNvPr>
          <p:cNvSpPr txBox="1"/>
          <p:nvPr/>
        </p:nvSpPr>
        <p:spPr>
          <a:xfrm>
            <a:off x="7309966" y="452417"/>
            <a:ext cx="12382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/>
              <a:t>inclusión/unión de emprendedores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EED15F02-97B8-48DA-9424-BAECA28A12E4}"/>
              </a:ext>
            </a:extLst>
          </p:cNvPr>
          <p:cNvSpPr txBox="1"/>
          <p:nvPr/>
        </p:nvSpPr>
        <p:spPr>
          <a:xfrm>
            <a:off x="3389879" y="1056992"/>
            <a:ext cx="1541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/>
              <a:t>Distribución de las riquezas </a:t>
            </a:r>
          </a:p>
        </p:txBody>
      </p:sp>
    </p:spTree>
    <p:extLst>
      <p:ext uri="{BB962C8B-B14F-4D97-AF65-F5344CB8AC3E}">
        <p14:creationId xmlns:p14="http://schemas.microsoft.com/office/powerpoint/2010/main" val="29532105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43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Blue Eyes - Personal Use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NINEL IZAMAR RIVERA BAXIN</dc:creator>
  <cp:lastModifiedBy>NINEL IZAMAR RIVERA BAXIN</cp:lastModifiedBy>
  <cp:revision>4</cp:revision>
  <dcterms:created xsi:type="dcterms:W3CDTF">2020-11-06T02:39:48Z</dcterms:created>
  <dcterms:modified xsi:type="dcterms:W3CDTF">2020-11-06T03:22:05Z</dcterms:modified>
</cp:coreProperties>
</file>