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18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T38Pw.jpg" TargetMode="Externa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4.png"/><Relationship Id="rId5" Type="http://schemas.openxmlformats.org/officeDocument/2006/relationships/diagramLayout" Target="../diagrams/layout2.xml"/><Relationship Id="rId10" Type="http://schemas.openxmlformats.org/officeDocument/2006/relationships/hyperlink" Target="http://vospitatelivsexgorodov.3bb.ru/click.php?http://uploads.ru/LCUTf.pn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BZRH.png" TargetMode="External"/><Relationship Id="rId13" Type="http://schemas.openxmlformats.org/officeDocument/2006/relationships/image" Target="../media/image4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png"/><Relationship Id="rId12" Type="http://schemas.openxmlformats.org/officeDocument/2006/relationships/hyperlink" Target="http://vospitatelivsexgorodov.3bb.ru/click.php?http://uploads.ru/F4g7L.pn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WlJ9q.png" TargetMode="Externa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3.xml"/><Relationship Id="rId10" Type="http://schemas.openxmlformats.org/officeDocument/2006/relationships/hyperlink" Target="http://vospitatelivsexgorodov.3bb.ru/click.php?http://uploads.ru/uY53S.png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6.png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4.xml"/><Relationship Id="rId7" Type="http://schemas.openxmlformats.org/officeDocument/2006/relationships/hyperlink" Target="http://vospitatelivsexgorodov.3bb.ru/click.php?http://uploads.ru/DMani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vospitatelivsexgorodov.3bb.ru/click.php?http://uploads.ru/ob5XW.png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microsoft.com/office/2007/relationships/diagramDrawing" Target="../diagrams/drawing1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0" tgtFrame="&quot;_blank&quot;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0" tgtFrame="&quot;_blank&quot;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2" tgtFrame="&quot;_blank&quot;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3" tgtFrame="&quot;_blank&quot;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Кабинет 6</cp:lastModifiedBy>
  <cp:revision>103</cp:revision>
  <dcterms:created xsi:type="dcterms:W3CDTF">2013-12-02T16:12:05Z</dcterms:created>
  <dcterms:modified xsi:type="dcterms:W3CDTF">2014-05-06T02:22:10Z</dcterms:modified>
</cp:coreProperties>
</file>