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86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E2BFD6-BC93-47C2-9F21-9C3AD7A4D0FF}" type="datetimeFigureOut">
              <a:rPr lang="fr-FR"/>
              <a:t>26/03/2021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B37431-BE8C-4B47-8138-28668F90F23F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1" y="4725143"/>
            <a:ext cx="2520315" cy="51819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OLD SOCKS</a:t>
            </a:r>
            <a:endParaRPr lang="fr-FR" sz="3200" b="1"/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184031" y="4191725"/>
            <a:ext cx="2736411" cy="94491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TAWASHI SPONGE</a:t>
            </a:r>
            <a:r>
              <a:rPr lang="fr-FR" sz="2400" b="1"/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14871" y="1196752"/>
            <a:ext cx="2784309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83716" y="1329792"/>
            <a:ext cx="3137006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1" y="4725143"/>
            <a:ext cx="2520747" cy="51819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CARD BOX </a:t>
            </a:r>
            <a:endParaRPr sz="2400" b="1"/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292079" y="4802452"/>
            <a:ext cx="2520675" cy="51819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DRAWERS</a:t>
            </a:r>
            <a:endParaRPr sz="2800" b="1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85958" y="1585775"/>
            <a:ext cx="2593953" cy="19747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98570" y="1369574"/>
            <a:ext cx="3294321" cy="2019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1" y="4725143"/>
            <a:ext cx="2520783" cy="51819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WOODEN BOX</a:t>
            </a:r>
            <a:endParaRPr sz="2800" b="1"/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292079" y="4802452"/>
            <a:ext cx="2520999" cy="51819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STORAGE BOX </a:t>
            </a:r>
            <a:endParaRPr sz="2400" b="1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33493" y="1196162"/>
            <a:ext cx="3037451" cy="30374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0535" y="1605642"/>
            <a:ext cx="3199071" cy="2862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1" y="4725143"/>
            <a:ext cx="2520423" cy="51819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2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OLD CHAIR</a:t>
            </a:r>
            <a:endParaRPr sz="2800">
              <a:latin typeface="Calibri"/>
              <a:ea typeface="Calibri"/>
              <a:cs typeface="Calibri"/>
            </a:endParaRPr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232955" y="4430232"/>
            <a:ext cx="2520387" cy="1351220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sz="28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REPARED and REPAINTED CHAIR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8992" y="773868"/>
            <a:ext cx="2441879" cy="34705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42519" y="712665"/>
            <a:ext cx="2701259" cy="3531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3" y="548679"/>
            <a:ext cx="3528391" cy="532859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762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3" y="548679"/>
            <a:ext cx="3528391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1" y="4390954"/>
            <a:ext cx="2520639" cy="82299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800" b="1"/>
              <a:t>DUSTBIN </a:t>
            </a:r>
            <a:endParaRPr sz="4800"/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292079" y="4802452"/>
            <a:ext cx="2520279" cy="513347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00184" y="768132"/>
            <a:ext cx="2583190" cy="3494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2" y="4725144"/>
            <a:ext cx="2520280" cy="523220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GLASS JAR</a:t>
            </a:r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292080" y="4802453"/>
            <a:ext cx="2520280" cy="523220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REFILL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59632" y="1178471"/>
            <a:ext cx="2520280" cy="327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3469" r="-1"/>
          <a:stretch/>
        </p:blipFill>
        <p:spPr bwMode="auto">
          <a:xfrm>
            <a:off x="5114925" y="1340768"/>
            <a:ext cx="3085902" cy="266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39552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2" y="4725144"/>
            <a:ext cx="2520280" cy="523220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BOOK</a:t>
            </a:r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292080" y="4802453"/>
            <a:ext cx="2520280" cy="523220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A LAMP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59632" y="1268760"/>
            <a:ext cx="291814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436095" y="1118790"/>
            <a:ext cx="2195679" cy="3462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1" y="4725143"/>
            <a:ext cx="2520315" cy="94491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ROLL OF TOILET PAPER</a:t>
            </a:r>
            <a:endParaRPr sz="2800" b="1"/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292080" y="4802453"/>
            <a:ext cx="2520280" cy="523220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DIY ACTIVITIES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50191" y="1412776"/>
            <a:ext cx="2939161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475288" y="871438"/>
            <a:ext cx="1806575" cy="10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572001" y="2327274"/>
            <a:ext cx="1622425" cy="220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1" y="4725143"/>
            <a:ext cx="2520315" cy="51819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FABRIC</a:t>
            </a:r>
            <a:endParaRPr lang="fr-FR" sz="2400" b="1"/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008430" y="4298423"/>
            <a:ext cx="3211918" cy="973552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fr-FR" sz="2800" b="1"/>
              <a:t>GIFT WRAPPING FUROSHIKI</a:t>
            </a:r>
            <a:endParaRPr sz="2800" b="1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58107" y="980728"/>
            <a:ext cx="258594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366376" y="678176"/>
            <a:ext cx="2363118" cy="3535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2" y="4725144"/>
            <a:ext cx="2520280" cy="523220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COMPOST</a:t>
            </a:r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258948" y="4509699"/>
            <a:ext cx="2520315" cy="94491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FLOWERS AND PLANTS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26492" y="1340768"/>
            <a:ext cx="333057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073462" y="1340768"/>
            <a:ext cx="2957513" cy="23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2" y="4725144"/>
            <a:ext cx="2520280" cy="523220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OLD CLOTHES</a:t>
            </a:r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033500" y="4711017"/>
            <a:ext cx="3159391" cy="582160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fr-FR" sz="2800" b="1"/>
              <a:t>BAGS AND OBJECTS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51123" y="1340767"/>
            <a:ext cx="3060837" cy="283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73806" y="665810"/>
            <a:ext cx="1887477" cy="181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173806" y="2529593"/>
            <a:ext cx="2662653" cy="192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706150" y="1083832"/>
            <a:ext cx="1364789" cy="97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59631" y="4725143"/>
            <a:ext cx="2808347" cy="51819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PLASTIC BOTTLE </a:t>
            </a:r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292080" y="4802453"/>
            <a:ext cx="2520280" cy="523220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FLOWERPOT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63091"/>
          <a:stretch/>
        </p:blipFill>
        <p:spPr bwMode="auto">
          <a:xfrm>
            <a:off x="5004048" y="970128"/>
            <a:ext cx="3161333" cy="135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71052" y="1253109"/>
            <a:ext cx="28194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039552" y="2740410"/>
            <a:ext cx="3106009" cy="1696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/>
          <p:cNvSpPr/>
          <p:nvPr/>
        </p:nvSpPr>
        <p:spPr bwMode="auto">
          <a:xfrm>
            <a:off x="82758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à coins arrondis 2"/>
          <p:cNvSpPr/>
          <p:nvPr/>
        </p:nvSpPr>
        <p:spPr bwMode="auto">
          <a:xfrm>
            <a:off x="4788024" y="548680"/>
            <a:ext cx="3528392" cy="5328591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230048" y="4721989"/>
            <a:ext cx="2520351" cy="51819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OLD TIRES</a:t>
            </a:r>
          </a:p>
        </p:txBody>
      </p:sp>
      <p:sp>
        <p:nvSpPr>
          <p:cNvPr id="7" name="ZoneTexte 4"/>
          <p:cNvSpPr>
            <a:spLocks/>
          </p:cNvSpPr>
          <p:nvPr/>
        </p:nvSpPr>
        <p:spPr bwMode="auto">
          <a:xfrm>
            <a:off x="5292079" y="4802452"/>
            <a:ext cx="2520315" cy="518195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BASKETS</a:t>
            </a:r>
            <a:endParaRPr lang="fr-FR" sz="2400" b="1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076056" y="1196752"/>
            <a:ext cx="305035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59632" y="1196752"/>
            <a:ext cx="2918341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49</Words>
  <Application>Microsoft Office PowerPoint</Application>
  <DocSecurity>0</DocSecurity>
  <PresentationFormat>Affichage à l'écran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Gaboreau</dc:creator>
  <cp:lastModifiedBy>Sophie Gaboreau</cp:lastModifiedBy>
  <cp:revision>14</cp:revision>
  <dcterms:created xsi:type="dcterms:W3CDTF">2021-03-23T10:53:06Z</dcterms:created>
  <dcterms:modified xsi:type="dcterms:W3CDTF">2021-03-26T16:04:42Z</dcterms:modified>
  <dc:identifier/>
  <dc:language/>
  <cp:version/>
</cp:coreProperties>
</file>