
<file path=[Content_Types].xml><?xml version="1.0" encoding="utf-8"?>
<Types xmlns="http://schemas.openxmlformats.org/package/2006/content-types">
  <Default Extension="wmf" ContentType="image/x-wmf"/>
  <Default Extension="png" ContentType="image/png"/>
  <Default Extension="jpg" ContentType="image/jpeg"/>
  <Default Extension="jpeg" ContentType="image/jpeg"/>
  <Default Extension="xml" ContentType="application/xml"/>
  <Default Extension="rels" ContentType="application/vnd.openxmlformats-package.relationships+xml"/>
  <Default Extension="bin" ContentType="application/vnd.openxmlformats-officedocument.oleObject"/>
  <Override PartName="/ppt/slides/slide6.xml" ContentType="application/vnd.openxmlformats-officedocument.presentationml.slide+xml"/>
  <Override PartName="/ppt/slides/slide3.xml" ContentType="application/vnd.openxmlformats-officedocument.presentationml.slide+xml"/>
  <Override PartName="/ppt/slideLayouts/slideLayout9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s/slide5.xml" ContentType="application/vnd.openxmlformats-officedocument.presentationml.slide+xml"/>
  <Override PartName="/ppt/slideLayouts/slideLayout2.xml" ContentType="application/vnd.openxmlformats-officedocument.presentationml.slideLayout+xml"/>
  <Override PartName="/ppt/slides/slide4.xml" ContentType="application/vnd.openxmlformats-officedocument.presentationml.slide+xml"/>
  <Override PartName="/ppt/slideMasters/slideMaster2.xml" ContentType="application/vnd.openxmlformats-officedocument.presentationml.slideMaster+xml"/>
  <Override PartName="/ppt/slideLayouts/slideLayout4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Masters/slideMaster1.xml" ContentType="application/vnd.openxmlformats-officedocument.presentationml.slideMaster+xml"/>
  <Override PartName="/ppt/theme/theme2.xml" ContentType="application/vnd.openxmlformats-officedocument.them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slideLayouts/slideLayout1.xml" ContentType="application/vnd.openxmlformats-officedocument.presentationml.slideLayout+xml"/>
  <Override PartName="/ppt/slides/slide2.xml" ContentType="application/vnd.openxmlformats-officedocument.presentationml.slide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presentation.xml" ContentType="application/vnd.openxmlformats-officedocument.presentationml.presentation.main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<Relationships xmlns="http://schemas.openxmlformats.org/package/2006/relationships"><Relationship Id="rId3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>
  <p:sldMasterIdLst>
    <p:sldMasterId id="2147483648" r:id="rId1"/>
    <p:sldMasterId id="2147483654" r:id="rId2"/>
  </p:sldMasterIdLst>
  <p:sldIdLst>
    <p:sldId id="256" r:id="rId5"/>
    <p:sldId id="257" r:id="rId6"/>
    <p:sldId id="258" r:id="rId7"/>
    <p:sldId id="259" r:id="rId8"/>
    <p:sldId id="260" r:id="rId9"/>
    <p:sldId id="261" r:id="rId10"/>
  </p:sldIdLst>
  <p:sldSz cx="7556500" cy="10693400"/>
  <p:notesSz cx="10693400" cy="7556500"/>
  <p:defaultTextStyle>
    <a:defPPr>
      <a:defRPr lang="fr-FR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</p:showPr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236" y="-90"/>
      </p:cViewPr>
      <p:guideLst>
        <p:guide pos="2160" orient="horz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theme" Target="theme/theme1.xml"/><Relationship Id="rId4" Type="http://schemas.openxmlformats.org/officeDocument/2006/relationships/theme" Target="theme/theme2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presProps" Target="presProps.xml" /><Relationship Id="rId12" Type="http://schemas.openxmlformats.org/officeDocument/2006/relationships/tableStyles" Target="tableStyles.xml" /><Relationship Id="rId13" Type="http://schemas.openxmlformats.org/officeDocument/2006/relationships/viewProps" Target="viewProps.xml" /></Relationships>
</file>

<file path=ppt/slideLayouts/_rels/slideLayout1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Title Slide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Holder 2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>
            <a:off x="567213" y="3314954"/>
            <a:ext cx="6428422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3" hidden="0"/>
          <p:cNvSpPr>
            <a:spLocks noGrp="1"/>
          </p:cNvSpPr>
          <p:nvPr isPhoto="0" userDrawn="0">
            <p:ph type="subTitle" idx="4" hasCustomPrompt="0"/>
          </p:nvPr>
        </p:nvSpPr>
        <p:spPr bwMode="auto">
          <a:xfrm>
            <a:off x="1134427" y="5988303"/>
            <a:ext cx="5293995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4" hidden="0"/>
          <p:cNvSpPr>
            <a:spLocks noGrp="1"/>
          </p:cNvSpPr>
          <p:nvPr isPhoto="0" userDrawn="0">
            <p:ph type="ftr" sz="quarter" idx="5" hasCustomPrompt="0"/>
          </p:nvPr>
        </p:nvSpPr>
        <p:spPr bwMode="auto"/>
        <p:txBody>
          <a:bodyPr lIns="0" tIns="0" rIns="0" bIns="0"/>
          <a:lstStyle>
            <a:lvl1pPr>
              <a:defRPr sz="1050" b="1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0"/>
              </a:spcBef>
              <a:defRPr/>
            </a:pPr>
            <a:r>
              <a:rPr sz="1200" i="0" spc="-55">
                <a:latin typeface="Trebuchet MS"/>
                <a:cs typeface="Trebuchet MS"/>
              </a:rPr>
              <a:t>©</a:t>
            </a:r>
            <a:r>
              <a:rPr sz="1200" i="0" spc="-145">
                <a:latin typeface="Trebuchet MS"/>
                <a:cs typeface="Trebuchet MS"/>
              </a:rPr>
              <a:t> </a:t>
            </a:r>
            <a:r>
              <a:rPr spc="-45"/>
              <a:t>D</a:t>
            </a:r>
            <a:r>
              <a:rPr spc="-160"/>
              <a:t>es</a:t>
            </a:r>
            <a:r>
              <a:rPr spc="-229"/>
              <a:t>s</a:t>
            </a:r>
            <a:r>
              <a:rPr spc="-20"/>
              <a:t>i</a:t>
            </a:r>
            <a:r>
              <a:rPr spc="-85"/>
              <a:t>ne</a:t>
            </a:r>
            <a:r>
              <a:rPr spc="70"/>
              <a:t>-</a:t>
            </a:r>
            <a:r>
              <a:rPr spc="-80"/>
              <a:t>m</a:t>
            </a:r>
            <a:r>
              <a:rPr spc="-105"/>
              <a:t>o</a:t>
            </a:r>
            <a:r>
              <a:rPr spc="-20"/>
              <a:t>i</a:t>
            </a:r>
            <a:r>
              <a:rPr spc="-30"/>
              <a:t> </a:t>
            </a:r>
            <a:r>
              <a:rPr spc="-70"/>
              <a:t>u</a:t>
            </a:r>
            <a:r>
              <a:rPr spc="-80"/>
              <a:t>n</a:t>
            </a:r>
            <a:r>
              <a:rPr spc="-85"/>
              <a:t>e</a:t>
            </a:r>
            <a:r>
              <a:rPr spc="-35"/>
              <a:t> </a:t>
            </a:r>
            <a:r>
              <a:rPr spc="-85"/>
              <a:t>h</a:t>
            </a:r>
            <a:r>
              <a:rPr spc="-20"/>
              <a:t>i</a:t>
            </a:r>
            <a:r>
              <a:rPr spc="-229"/>
              <a:t>s</a:t>
            </a:r>
            <a:r>
              <a:rPr spc="-30"/>
              <a:t>t</a:t>
            </a:r>
            <a:r>
              <a:rPr spc="-65"/>
              <a:t>o</a:t>
            </a:r>
            <a:r>
              <a:rPr spc="-20"/>
              <a:t>i</a:t>
            </a:r>
            <a:r>
              <a:rPr spc="-60"/>
              <a:t>re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7" name="Holder 5" hidden="0"/>
          <p:cNvSpPr>
            <a:spLocks noGrp="1"/>
          </p:cNvSpPr>
          <p:nvPr isPhoto="0" userDrawn="0">
            <p:ph type="dt" sz="half" idx="6" hasCustomPrompt="0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8" name="Holder 6" hidden="0"/>
          <p:cNvSpPr>
            <a:spLocks noGrp="1"/>
          </p:cNvSpPr>
          <p:nvPr isPhoto="0" userDrawn="0">
            <p:ph type="sldNum" sz="quarter" idx="7" hasCustomPrompt="0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Blank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Holder 2" hidden="0"/>
          <p:cNvSpPr>
            <a:spLocks noGrp="1"/>
          </p:cNvSpPr>
          <p:nvPr isPhoto="0" userDrawn="0">
            <p:ph type="ftr" sz="quarter" idx="5" hasCustomPrompt="0"/>
          </p:nvPr>
        </p:nvSpPr>
        <p:spPr bwMode="auto"/>
        <p:txBody>
          <a:bodyPr lIns="0" tIns="0" rIns="0" bIns="0"/>
          <a:lstStyle>
            <a:lvl1pPr>
              <a:defRPr sz="1050" b="1" i="1">
                <a:solidFill>
                  <a:schemeClr val="tx1"/>
                </a:solidFill>
                <a:latin typeface="Berlin Sans FB Demi"/>
                <a:cs typeface="Berlin Sans FB Demi"/>
              </a:defRPr>
            </a:lvl1pPr>
          </a:lstStyle>
          <a:p>
            <a:pPr marL="12700">
              <a:spcBef>
                <a:spcPts val="20"/>
              </a:spcBef>
              <a:defRPr/>
            </a:pPr>
            <a:r>
              <a:rPr spc="-30">
                <a:solidFill>
                  <a:prstClr val="black"/>
                </a:solidFill>
              </a:rPr>
              <a:t>Dessine-moi</a:t>
            </a:r>
            <a:r>
              <a:rPr spc="-20">
                <a:solidFill>
                  <a:prstClr val="black"/>
                </a:solidFill>
              </a:rPr>
              <a:t> </a:t>
            </a:r>
            <a:r>
              <a:rPr spc="-35">
                <a:solidFill>
                  <a:prstClr val="black"/>
                </a:solidFill>
              </a:rPr>
              <a:t>une</a:t>
            </a:r>
            <a:r>
              <a:rPr spc="-20">
                <a:solidFill>
                  <a:prstClr val="black"/>
                </a:solidFill>
              </a:rPr>
              <a:t> </a:t>
            </a:r>
            <a:r>
              <a:rPr spc="-25">
                <a:solidFill>
                  <a:prstClr val="black"/>
                </a:solidFill>
              </a:rPr>
              <a:t>histoire</a:t>
            </a:r>
            <a:endParaRPr/>
          </a:p>
        </p:txBody>
      </p:sp>
      <p:sp>
        <p:nvSpPr>
          <p:cNvPr id="5" name="Holder 3" hidden="0"/>
          <p:cNvSpPr>
            <a:spLocks noGrp="1"/>
          </p:cNvSpPr>
          <p:nvPr isPhoto="0" userDrawn="0">
            <p:ph type="dt" sz="half" idx="6" hasCustomPrompt="0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/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Holder 4" hidden="0"/>
          <p:cNvSpPr>
            <a:spLocks noGrp="1"/>
          </p:cNvSpPr>
          <p:nvPr isPhoto="0" userDrawn="0">
            <p:ph type="sldNum" sz="quarter" idx="7" hasCustomPrompt="0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t/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Title and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Holder 2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3" hidden="0"/>
          <p:cNvSpPr>
            <a:spLocks noGrp="1"/>
          </p:cNvSpPr>
          <p:nvPr isPhoto="0" userDrawn="0">
            <p:ph type="body" idx="1" hasCustomPrompt="0"/>
          </p:nvPr>
        </p:nvSpPr>
        <p:spPr bwMode="auto"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4" hidden="0"/>
          <p:cNvSpPr>
            <a:spLocks noGrp="1"/>
          </p:cNvSpPr>
          <p:nvPr isPhoto="0" userDrawn="0">
            <p:ph type="ftr" sz="quarter" idx="5" hasCustomPrompt="0"/>
          </p:nvPr>
        </p:nvSpPr>
        <p:spPr bwMode="auto"/>
        <p:txBody>
          <a:bodyPr lIns="0" tIns="0" rIns="0" bIns="0"/>
          <a:lstStyle>
            <a:lvl1pPr>
              <a:defRPr sz="1050" b="1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0"/>
              </a:spcBef>
              <a:defRPr/>
            </a:pPr>
            <a:r>
              <a:rPr sz="1200" i="0" spc="-55">
                <a:latin typeface="Trebuchet MS"/>
                <a:cs typeface="Trebuchet MS"/>
              </a:rPr>
              <a:t>©</a:t>
            </a:r>
            <a:r>
              <a:rPr sz="1200" i="0" spc="-145">
                <a:latin typeface="Trebuchet MS"/>
                <a:cs typeface="Trebuchet MS"/>
              </a:rPr>
              <a:t> </a:t>
            </a:r>
            <a:r>
              <a:rPr spc="-45"/>
              <a:t>D</a:t>
            </a:r>
            <a:r>
              <a:rPr spc="-160"/>
              <a:t>es</a:t>
            </a:r>
            <a:r>
              <a:rPr spc="-229"/>
              <a:t>s</a:t>
            </a:r>
            <a:r>
              <a:rPr spc="-20"/>
              <a:t>i</a:t>
            </a:r>
            <a:r>
              <a:rPr spc="-85"/>
              <a:t>ne</a:t>
            </a:r>
            <a:r>
              <a:rPr spc="70"/>
              <a:t>-</a:t>
            </a:r>
            <a:r>
              <a:rPr spc="-80"/>
              <a:t>m</a:t>
            </a:r>
            <a:r>
              <a:rPr spc="-105"/>
              <a:t>o</a:t>
            </a:r>
            <a:r>
              <a:rPr spc="-20"/>
              <a:t>i</a:t>
            </a:r>
            <a:r>
              <a:rPr spc="-30"/>
              <a:t> </a:t>
            </a:r>
            <a:r>
              <a:rPr spc="-70"/>
              <a:t>u</a:t>
            </a:r>
            <a:r>
              <a:rPr spc="-80"/>
              <a:t>n</a:t>
            </a:r>
            <a:r>
              <a:rPr spc="-85"/>
              <a:t>e</a:t>
            </a:r>
            <a:r>
              <a:rPr spc="-35"/>
              <a:t> </a:t>
            </a:r>
            <a:r>
              <a:rPr spc="-85"/>
              <a:t>h</a:t>
            </a:r>
            <a:r>
              <a:rPr spc="-20"/>
              <a:t>i</a:t>
            </a:r>
            <a:r>
              <a:rPr spc="-229"/>
              <a:t>s</a:t>
            </a:r>
            <a:r>
              <a:rPr spc="-30"/>
              <a:t>t</a:t>
            </a:r>
            <a:r>
              <a:rPr spc="-65"/>
              <a:t>o</a:t>
            </a:r>
            <a:r>
              <a:rPr spc="-20"/>
              <a:t>i</a:t>
            </a:r>
            <a:r>
              <a:rPr spc="-60"/>
              <a:t>re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7" name="Holder 5" hidden="0"/>
          <p:cNvSpPr>
            <a:spLocks noGrp="1"/>
          </p:cNvSpPr>
          <p:nvPr isPhoto="0" userDrawn="0">
            <p:ph type="dt" sz="half" idx="6" hasCustomPrompt="0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8" name="Holder 6" hidden="0"/>
          <p:cNvSpPr>
            <a:spLocks noGrp="1"/>
          </p:cNvSpPr>
          <p:nvPr isPhoto="0" userDrawn="0">
            <p:ph type="sldNum" sz="quarter" idx="7" hasCustomPrompt="0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Two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Holder 2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378142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4" hidden="0"/>
          <p:cNvSpPr>
            <a:spLocks noGrp="1"/>
          </p:cNvSpPr>
          <p:nvPr isPhoto="0" userDrawn="0">
            <p:ph sz="half" idx="3" hasCustomPrompt="0"/>
          </p:nvPr>
        </p:nvSpPr>
        <p:spPr bwMode="auto">
          <a:xfrm>
            <a:off x="3894867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Holder 5" hidden="0"/>
          <p:cNvSpPr>
            <a:spLocks noGrp="1"/>
          </p:cNvSpPr>
          <p:nvPr isPhoto="0" userDrawn="0">
            <p:ph type="ftr" sz="quarter" idx="5" hasCustomPrompt="0"/>
          </p:nvPr>
        </p:nvSpPr>
        <p:spPr bwMode="auto"/>
        <p:txBody>
          <a:bodyPr lIns="0" tIns="0" rIns="0" bIns="0"/>
          <a:lstStyle>
            <a:lvl1pPr>
              <a:defRPr sz="1050" b="1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0"/>
              </a:spcBef>
              <a:defRPr/>
            </a:pPr>
            <a:r>
              <a:rPr sz="1200" i="0" spc="-55">
                <a:latin typeface="Trebuchet MS"/>
                <a:cs typeface="Trebuchet MS"/>
              </a:rPr>
              <a:t>©</a:t>
            </a:r>
            <a:r>
              <a:rPr sz="1200" i="0" spc="-145">
                <a:latin typeface="Trebuchet MS"/>
                <a:cs typeface="Trebuchet MS"/>
              </a:rPr>
              <a:t> </a:t>
            </a:r>
            <a:r>
              <a:rPr spc="-45"/>
              <a:t>D</a:t>
            </a:r>
            <a:r>
              <a:rPr spc="-160"/>
              <a:t>es</a:t>
            </a:r>
            <a:r>
              <a:rPr spc="-229"/>
              <a:t>s</a:t>
            </a:r>
            <a:r>
              <a:rPr spc="-20"/>
              <a:t>i</a:t>
            </a:r>
            <a:r>
              <a:rPr spc="-85"/>
              <a:t>ne</a:t>
            </a:r>
            <a:r>
              <a:rPr spc="70"/>
              <a:t>-</a:t>
            </a:r>
            <a:r>
              <a:rPr spc="-80"/>
              <a:t>m</a:t>
            </a:r>
            <a:r>
              <a:rPr spc="-105"/>
              <a:t>o</a:t>
            </a:r>
            <a:r>
              <a:rPr spc="-20"/>
              <a:t>i</a:t>
            </a:r>
            <a:r>
              <a:rPr spc="-30"/>
              <a:t> </a:t>
            </a:r>
            <a:r>
              <a:rPr spc="-70"/>
              <a:t>u</a:t>
            </a:r>
            <a:r>
              <a:rPr spc="-80"/>
              <a:t>n</a:t>
            </a:r>
            <a:r>
              <a:rPr spc="-85"/>
              <a:t>e</a:t>
            </a:r>
            <a:r>
              <a:rPr spc="-35"/>
              <a:t> </a:t>
            </a:r>
            <a:r>
              <a:rPr spc="-85"/>
              <a:t>h</a:t>
            </a:r>
            <a:r>
              <a:rPr spc="-20"/>
              <a:t>i</a:t>
            </a:r>
            <a:r>
              <a:rPr spc="-229"/>
              <a:t>s</a:t>
            </a:r>
            <a:r>
              <a:rPr spc="-30"/>
              <a:t>t</a:t>
            </a:r>
            <a:r>
              <a:rPr spc="-65"/>
              <a:t>o</a:t>
            </a:r>
            <a:r>
              <a:rPr spc="-20"/>
              <a:t>i</a:t>
            </a:r>
            <a:r>
              <a:rPr spc="-60"/>
              <a:t>re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8" name="Holder 6" hidden="0"/>
          <p:cNvSpPr>
            <a:spLocks noGrp="1"/>
          </p:cNvSpPr>
          <p:nvPr isPhoto="0" userDrawn="0">
            <p:ph type="dt" sz="half" idx="6" hasCustomPrompt="0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9" name="Holder 7" hidden="0"/>
          <p:cNvSpPr>
            <a:spLocks noGrp="1"/>
          </p:cNvSpPr>
          <p:nvPr isPhoto="0" userDrawn="0">
            <p:ph type="sldNum" sz="quarter" idx="7" hasCustomPrompt="0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Title Only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Holder 2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3" hidden="0"/>
          <p:cNvSpPr>
            <a:spLocks noGrp="1"/>
          </p:cNvSpPr>
          <p:nvPr isPhoto="0" userDrawn="0">
            <p:ph type="ftr" sz="quarter" idx="5" hasCustomPrompt="0"/>
          </p:nvPr>
        </p:nvSpPr>
        <p:spPr bwMode="auto"/>
        <p:txBody>
          <a:bodyPr lIns="0" tIns="0" rIns="0" bIns="0"/>
          <a:lstStyle>
            <a:lvl1pPr>
              <a:defRPr sz="1050" b="1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0"/>
              </a:spcBef>
              <a:defRPr/>
            </a:pPr>
            <a:r>
              <a:rPr sz="1200" i="0" spc="-55">
                <a:latin typeface="Trebuchet MS"/>
                <a:cs typeface="Trebuchet MS"/>
              </a:rPr>
              <a:t>©</a:t>
            </a:r>
            <a:r>
              <a:rPr sz="1200" i="0" spc="-145">
                <a:latin typeface="Trebuchet MS"/>
                <a:cs typeface="Trebuchet MS"/>
              </a:rPr>
              <a:t> </a:t>
            </a:r>
            <a:r>
              <a:rPr spc="-45"/>
              <a:t>D</a:t>
            </a:r>
            <a:r>
              <a:rPr spc="-160"/>
              <a:t>es</a:t>
            </a:r>
            <a:r>
              <a:rPr spc="-229"/>
              <a:t>s</a:t>
            </a:r>
            <a:r>
              <a:rPr spc="-20"/>
              <a:t>i</a:t>
            </a:r>
            <a:r>
              <a:rPr spc="-85"/>
              <a:t>ne</a:t>
            </a:r>
            <a:r>
              <a:rPr spc="70"/>
              <a:t>-</a:t>
            </a:r>
            <a:r>
              <a:rPr spc="-80"/>
              <a:t>m</a:t>
            </a:r>
            <a:r>
              <a:rPr spc="-105"/>
              <a:t>o</a:t>
            </a:r>
            <a:r>
              <a:rPr spc="-20"/>
              <a:t>i</a:t>
            </a:r>
            <a:r>
              <a:rPr spc="-30"/>
              <a:t> </a:t>
            </a:r>
            <a:r>
              <a:rPr spc="-70"/>
              <a:t>u</a:t>
            </a:r>
            <a:r>
              <a:rPr spc="-80"/>
              <a:t>n</a:t>
            </a:r>
            <a:r>
              <a:rPr spc="-85"/>
              <a:t>e</a:t>
            </a:r>
            <a:r>
              <a:rPr spc="-35"/>
              <a:t> </a:t>
            </a:r>
            <a:r>
              <a:rPr spc="-85"/>
              <a:t>h</a:t>
            </a:r>
            <a:r>
              <a:rPr spc="-20"/>
              <a:t>i</a:t>
            </a:r>
            <a:r>
              <a:rPr spc="-229"/>
              <a:t>s</a:t>
            </a:r>
            <a:r>
              <a:rPr spc="-30"/>
              <a:t>t</a:t>
            </a:r>
            <a:r>
              <a:rPr spc="-65"/>
              <a:t>o</a:t>
            </a:r>
            <a:r>
              <a:rPr spc="-20"/>
              <a:t>i</a:t>
            </a:r>
            <a:r>
              <a:rPr spc="-60"/>
              <a:t>re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6" name="Holder 4" hidden="0"/>
          <p:cNvSpPr>
            <a:spLocks noGrp="1"/>
          </p:cNvSpPr>
          <p:nvPr isPhoto="0" userDrawn="0">
            <p:ph type="dt" sz="half" idx="6" hasCustomPrompt="0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7" name="Holder 5" hidden="0"/>
          <p:cNvSpPr>
            <a:spLocks noGrp="1"/>
          </p:cNvSpPr>
          <p:nvPr isPhoto="0" userDrawn="0">
            <p:ph type="sldNum" sz="quarter" idx="7" hasCustomPrompt="0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Blank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Holder 2" hidden="0"/>
          <p:cNvSpPr>
            <a:spLocks noGrp="1"/>
          </p:cNvSpPr>
          <p:nvPr isPhoto="0" userDrawn="0">
            <p:ph type="ftr" sz="quarter" idx="5" hasCustomPrompt="0"/>
          </p:nvPr>
        </p:nvSpPr>
        <p:spPr bwMode="auto"/>
        <p:txBody>
          <a:bodyPr lIns="0" tIns="0" rIns="0" bIns="0"/>
          <a:lstStyle>
            <a:lvl1pPr>
              <a:defRPr sz="1050" b="1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0"/>
              </a:spcBef>
              <a:defRPr/>
            </a:pPr>
            <a:r>
              <a:rPr sz="1200" i="0" spc="-55">
                <a:latin typeface="Trebuchet MS"/>
                <a:cs typeface="Trebuchet MS"/>
              </a:rPr>
              <a:t>©</a:t>
            </a:r>
            <a:r>
              <a:rPr sz="1200" i="0" spc="-145">
                <a:latin typeface="Trebuchet MS"/>
                <a:cs typeface="Trebuchet MS"/>
              </a:rPr>
              <a:t> </a:t>
            </a:r>
            <a:r>
              <a:rPr spc="-45"/>
              <a:t>D</a:t>
            </a:r>
            <a:r>
              <a:rPr spc="-160"/>
              <a:t>es</a:t>
            </a:r>
            <a:r>
              <a:rPr spc="-229"/>
              <a:t>s</a:t>
            </a:r>
            <a:r>
              <a:rPr spc="-20"/>
              <a:t>i</a:t>
            </a:r>
            <a:r>
              <a:rPr spc="-85"/>
              <a:t>ne</a:t>
            </a:r>
            <a:r>
              <a:rPr spc="70"/>
              <a:t>-</a:t>
            </a:r>
            <a:r>
              <a:rPr spc="-80"/>
              <a:t>m</a:t>
            </a:r>
            <a:r>
              <a:rPr spc="-105"/>
              <a:t>o</a:t>
            </a:r>
            <a:r>
              <a:rPr spc="-20"/>
              <a:t>i</a:t>
            </a:r>
            <a:r>
              <a:rPr spc="-30"/>
              <a:t> </a:t>
            </a:r>
            <a:r>
              <a:rPr spc="-70"/>
              <a:t>u</a:t>
            </a:r>
            <a:r>
              <a:rPr spc="-80"/>
              <a:t>n</a:t>
            </a:r>
            <a:r>
              <a:rPr spc="-85"/>
              <a:t>e</a:t>
            </a:r>
            <a:r>
              <a:rPr spc="-35"/>
              <a:t> </a:t>
            </a:r>
            <a:r>
              <a:rPr spc="-85"/>
              <a:t>h</a:t>
            </a:r>
            <a:r>
              <a:rPr spc="-20"/>
              <a:t>i</a:t>
            </a:r>
            <a:r>
              <a:rPr spc="-229"/>
              <a:t>s</a:t>
            </a:r>
            <a:r>
              <a:rPr spc="-30"/>
              <a:t>t</a:t>
            </a:r>
            <a:r>
              <a:rPr spc="-65"/>
              <a:t>o</a:t>
            </a:r>
            <a:r>
              <a:rPr spc="-20"/>
              <a:t>i</a:t>
            </a:r>
            <a:r>
              <a:rPr spc="-60"/>
              <a:t>re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5" name="Holder 3" hidden="0"/>
          <p:cNvSpPr>
            <a:spLocks noGrp="1"/>
          </p:cNvSpPr>
          <p:nvPr isPhoto="0" userDrawn="0">
            <p:ph type="dt" sz="half" idx="6" hasCustomPrompt="0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6" name="Holder 4" hidden="0"/>
          <p:cNvSpPr>
            <a:spLocks noGrp="1"/>
          </p:cNvSpPr>
          <p:nvPr isPhoto="0" userDrawn="0">
            <p:ph type="sldNum" sz="quarter" idx="7" hasCustomPrompt="0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/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Title Slide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Holder 2" hidden="0"/>
          <p:cNvSpPr>
            <a:spLocks noGrp="1"/>
          </p:cNvSpPr>
          <p:nvPr isPhoto="0" userDrawn="0">
            <p:ph type="ctrTitle" hasCustomPrompt="0"/>
          </p:nvPr>
        </p:nvSpPr>
        <p:spPr bwMode="auto">
          <a:xfrm>
            <a:off x="567213" y="3314954"/>
            <a:ext cx="6428422" cy="22456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3" hidden="0"/>
          <p:cNvSpPr>
            <a:spLocks noGrp="1"/>
          </p:cNvSpPr>
          <p:nvPr isPhoto="0" userDrawn="0">
            <p:ph type="subTitle" idx="4" hasCustomPrompt="0"/>
          </p:nvPr>
        </p:nvSpPr>
        <p:spPr bwMode="auto">
          <a:xfrm>
            <a:off x="1134427" y="5988303"/>
            <a:ext cx="5293995" cy="267335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4" hidden="0"/>
          <p:cNvSpPr>
            <a:spLocks noGrp="1"/>
          </p:cNvSpPr>
          <p:nvPr isPhoto="0" userDrawn="0">
            <p:ph type="ftr" sz="quarter" idx="5" hasCustomPrompt="0"/>
          </p:nvPr>
        </p:nvSpPr>
        <p:spPr bwMode="auto"/>
        <p:txBody>
          <a:bodyPr lIns="0" tIns="0" rIns="0" bIns="0"/>
          <a:lstStyle>
            <a:lvl1pPr>
              <a:defRPr sz="1050" b="1" i="1">
                <a:solidFill>
                  <a:schemeClr val="tx1"/>
                </a:solidFill>
                <a:latin typeface="Berlin Sans FB Demi"/>
                <a:cs typeface="Berlin Sans FB Demi"/>
              </a:defRPr>
            </a:lvl1pPr>
          </a:lstStyle>
          <a:p>
            <a:pPr marL="12700">
              <a:spcBef>
                <a:spcPts val="20"/>
              </a:spcBef>
              <a:defRPr/>
            </a:pPr>
            <a:r>
              <a:rPr spc="-30">
                <a:solidFill>
                  <a:prstClr val="black"/>
                </a:solidFill>
              </a:rPr>
              <a:t>Dessine-moi</a:t>
            </a:r>
            <a:r>
              <a:rPr spc="-20">
                <a:solidFill>
                  <a:prstClr val="black"/>
                </a:solidFill>
              </a:rPr>
              <a:t> </a:t>
            </a:r>
            <a:r>
              <a:rPr spc="-35">
                <a:solidFill>
                  <a:prstClr val="black"/>
                </a:solidFill>
              </a:rPr>
              <a:t>une</a:t>
            </a:r>
            <a:r>
              <a:rPr spc="-20">
                <a:solidFill>
                  <a:prstClr val="black"/>
                </a:solidFill>
              </a:rPr>
              <a:t> </a:t>
            </a:r>
            <a:r>
              <a:rPr spc="-25">
                <a:solidFill>
                  <a:prstClr val="black"/>
                </a:solidFill>
              </a:rPr>
              <a:t>histoire</a:t>
            </a:r>
            <a:endParaRPr/>
          </a:p>
        </p:txBody>
      </p:sp>
      <p:sp>
        <p:nvSpPr>
          <p:cNvPr id="7" name="Holder 5" hidden="0"/>
          <p:cNvSpPr>
            <a:spLocks noGrp="1"/>
          </p:cNvSpPr>
          <p:nvPr isPhoto="0" userDrawn="0">
            <p:ph type="dt" sz="half" idx="6" hasCustomPrompt="0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/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Holder 6" hidden="0"/>
          <p:cNvSpPr>
            <a:spLocks noGrp="1"/>
          </p:cNvSpPr>
          <p:nvPr isPhoto="0" userDrawn="0">
            <p:ph type="sldNum" sz="quarter" idx="7" hasCustomPrompt="0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t/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Title and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Holder 2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3" hidden="0"/>
          <p:cNvSpPr>
            <a:spLocks noGrp="1"/>
          </p:cNvSpPr>
          <p:nvPr isPhoto="0" userDrawn="0">
            <p:ph type="body" idx="1" hasCustomPrompt="0"/>
          </p:nvPr>
        </p:nvSpPr>
        <p:spPr bwMode="auto"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4" hidden="0"/>
          <p:cNvSpPr>
            <a:spLocks noGrp="1"/>
          </p:cNvSpPr>
          <p:nvPr isPhoto="0" userDrawn="0">
            <p:ph type="ftr" sz="quarter" idx="5" hasCustomPrompt="0"/>
          </p:nvPr>
        </p:nvSpPr>
        <p:spPr bwMode="auto"/>
        <p:txBody>
          <a:bodyPr lIns="0" tIns="0" rIns="0" bIns="0"/>
          <a:lstStyle>
            <a:lvl1pPr>
              <a:defRPr sz="1050" b="1" i="1">
                <a:solidFill>
                  <a:schemeClr val="tx1"/>
                </a:solidFill>
                <a:latin typeface="Berlin Sans FB Demi"/>
                <a:cs typeface="Berlin Sans FB Demi"/>
              </a:defRPr>
            </a:lvl1pPr>
          </a:lstStyle>
          <a:p>
            <a:pPr marL="12700">
              <a:spcBef>
                <a:spcPts val="20"/>
              </a:spcBef>
              <a:defRPr/>
            </a:pPr>
            <a:r>
              <a:rPr spc="-30">
                <a:solidFill>
                  <a:prstClr val="black"/>
                </a:solidFill>
              </a:rPr>
              <a:t>Dessine-moi</a:t>
            </a:r>
            <a:r>
              <a:rPr spc="-20">
                <a:solidFill>
                  <a:prstClr val="black"/>
                </a:solidFill>
              </a:rPr>
              <a:t> </a:t>
            </a:r>
            <a:r>
              <a:rPr spc="-35">
                <a:solidFill>
                  <a:prstClr val="black"/>
                </a:solidFill>
              </a:rPr>
              <a:t>une</a:t>
            </a:r>
            <a:r>
              <a:rPr spc="-20">
                <a:solidFill>
                  <a:prstClr val="black"/>
                </a:solidFill>
              </a:rPr>
              <a:t> </a:t>
            </a:r>
            <a:r>
              <a:rPr spc="-25">
                <a:solidFill>
                  <a:prstClr val="black"/>
                </a:solidFill>
              </a:rPr>
              <a:t>histoire</a:t>
            </a:r>
            <a:endParaRPr/>
          </a:p>
        </p:txBody>
      </p:sp>
      <p:sp>
        <p:nvSpPr>
          <p:cNvPr id="7" name="Holder 5" hidden="0"/>
          <p:cNvSpPr>
            <a:spLocks noGrp="1"/>
          </p:cNvSpPr>
          <p:nvPr isPhoto="0" userDrawn="0">
            <p:ph type="dt" sz="half" idx="6" hasCustomPrompt="0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/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Holder 6" hidden="0"/>
          <p:cNvSpPr>
            <a:spLocks noGrp="1"/>
          </p:cNvSpPr>
          <p:nvPr isPhoto="0" userDrawn="0">
            <p:ph type="sldNum" sz="quarter" idx="7" hasCustomPrompt="0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t/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Two Content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Holder 2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3" hidden="0"/>
          <p:cNvSpPr>
            <a:spLocks noGrp="1"/>
          </p:cNvSpPr>
          <p:nvPr isPhoto="0" userDrawn="0">
            <p:ph sz="half" idx="2" hasCustomPrompt="0"/>
          </p:nvPr>
        </p:nvSpPr>
        <p:spPr bwMode="auto">
          <a:xfrm>
            <a:off x="378142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6" name="Holder 4" hidden="0"/>
          <p:cNvSpPr>
            <a:spLocks noGrp="1"/>
          </p:cNvSpPr>
          <p:nvPr isPhoto="0" userDrawn="0">
            <p:ph sz="half" idx="3" hasCustomPrompt="0"/>
          </p:nvPr>
        </p:nvSpPr>
        <p:spPr bwMode="auto">
          <a:xfrm>
            <a:off x="3894867" y="2459482"/>
            <a:ext cx="3289839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7" name="Holder 5" hidden="0"/>
          <p:cNvSpPr>
            <a:spLocks noGrp="1"/>
          </p:cNvSpPr>
          <p:nvPr isPhoto="0" userDrawn="0">
            <p:ph type="ftr" sz="quarter" idx="5" hasCustomPrompt="0"/>
          </p:nvPr>
        </p:nvSpPr>
        <p:spPr bwMode="auto"/>
        <p:txBody>
          <a:bodyPr lIns="0" tIns="0" rIns="0" bIns="0"/>
          <a:lstStyle>
            <a:lvl1pPr>
              <a:defRPr sz="1050" b="1" i="1">
                <a:solidFill>
                  <a:schemeClr val="tx1"/>
                </a:solidFill>
                <a:latin typeface="Berlin Sans FB Demi"/>
                <a:cs typeface="Berlin Sans FB Demi"/>
              </a:defRPr>
            </a:lvl1pPr>
          </a:lstStyle>
          <a:p>
            <a:pPr marL="12700">
              <a:spcBef>
                <a:spcPts val="20"/>
              </a:spcBef>
              <a:defRPr/>
            </a:pPr>
            <a:r>
              <a:rPr spc="-30">
                <a:solidFill>
                  <a:prstClr val="black"/>
                </a:solidFill>
              </a:rPr>
              <a:t>Dessine-moi</a:t>
            </a:r>
            <a:r>
              <a:rPr spc="-20">
                <a:solidFill>
                  <a:prstClr val="black"/>
                </a:solidFill>
              </a:rPr>
              <a:t> </a:t>
            </a:r>
            <a:r>
              <a:rPr spc="-35">
                <a:solidFill>
                  <a:prstClr val="black"/>
                </a:solidFill>
              </a:rPr>
              <a:t>une</a:t>
            </a:r>
            <a:r>
              <a:rPr spc="-20">
                <a:solidFill>
                  <a:prstClr val="black"/>
                </a:solidFill>
              </a:rPr>
              <a:t> </a:t>
            </a:r>
            <a:r>
              <a:rPr spc="-25">
                <a:solidFill>
                  <a:prstClr val="black"/>
                </a:solidFill>
              </a:rPr>
              <a:t>histoire</a:t>
            </a:r>
            <a:endParaRPr/>
          </a:p>
        </p:txBody>
      </p:sp>
      <p:sp>
        <p:nvSpPr>
          <p:cNvPr id="8" name="Holder 6" hidden="0"/>
          <p:cNvSpPr>
            <a:spLocks noGrp="1"/>
          </p:cNvSpPr>
          <p:nvPr isPhoto="0" userDrawn="0">
            <p:ph type="dt" sz="half" idx="6" hasCustomPrompt="0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/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Holder 7" hidden="0"/>
          <p:cNvSpPr>
            <a:spLocks noGrp="1"/>
          </p:cNvSpPr>
          <p:nvPr isPhoto="0" userDrawn="0">
            <p:ph type="sldNum" sz="quarter" idx="7" hasCustomPrompt="0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t/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matchingName="" preserve="1" showMasterPhAnim="0" type="obj" userDrawn="1">
  <p:cSld name="Title Only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Holder 2" hidden="0"/>
          <p:cNvSpPr>
            <a:spLocks noGrp="1"/>
          </p:cNvSpPr>
          <p:nvPr isPhoto="0" userDrawn="0">
            <p:ph type="title" hasCustomPrompt="0"/>
          </p:nvPr>
        </p:nvSpPr>
        <p:spPr bwMode="auto"/>
        <p:txBody>
          <a:bodyPr lIns="0" tIns="0" rIns="0" bIns="0"/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5" name="Holder 3" hidden="0"/>
          <p:cNvSpPr>
            <a:spLocks noGrp="1"/>
          </p:cNvSpPr>
          <p:nvPr isPhoto="0" userDrawn="0">
            <p:ph type="ftr" sz="quarter" idx="5" hasCustomPrompt="0"/>
          </p:nvPr>
        </p:nvSpPr>
        <p:spPr bwMode="auto"/>
        <p:txBody>
          <a:bodyPr lIns="0" tIns="0" rIns="0" bIns="0"/>
          <a:lstStyle>
            <a:lvl1pPr>
              <a:defRPr sz="1050" b="1" i="1">
                <a:solidFill>
                  <a:schemeClr val="tx1"/>
                </a:solidFill>
                <a:latin typeface="Berlin Sans FB Demi"/>
                <a:cs typeface="Berlin Sans FB Demi"/>
              </a:defRPr>
            </a:lvl1pPr>
          </a:lstStyle>
          <a:p>
            <a:pPr marL="12700">
              <a:spcBef>
                <a:spcPts val="20"/>
              </a:spcBef>
              <a:defRPr/>
            </a:pPr>
            <a:r>
              <a:rPr spc="-30">
                <a:solidFill>
                  <a:prstClr val="black"/>
                </a:solidFill>
              </a:rPr>
              <a:t>Dessine-moi</a:t>
            </a:r>
            <a:r>
              <a:rPr spc="-20">
                <a:solidFill>
                  <a:prstClr val="black"/>
                </a:solidFill>
              </a:rPr>
              <a:t> </a:t>
            </a:r>
            <a:r>
              <a:rPr spc="-35">
                <a:solidFill>
                  <a:prstClr val="black"/>
                </a:solidFill>
              </a:rPr>
              <a:t>une</a:t>
            </a:r>
            <a:r>
              <a:rPr spc="-20">
                <a:solidFill>
                  <a:prstClr val="black"/>
                </a:solidFill>
              </a:rPr>
              <a:t> </a:t>
            </a:r>
            <a:r>
              <a:rPr spc="-25">
                <a:solidFill>
                  <a:prstClr val="black"/>
                </a:solidFill>
              </a:rPr>
              <a:t>histoire</a:t>
            </a:r>
            <a:endParaRPr/>
          </a:p>
        </p:txBody>
      </p:sp>
      <p:sp>
        <p:nvSpPr>
          <p:cNvPr id="6" name="Holder 4" hidden="0"/>
          <p:cNvSpPr>
            <a:spLocks noGrp="1"/>
          </p:cNvSpPr>
          <p:nvPr isPhoto="0" userDrawn="0">
            <p:ph type="dt" sz="half" idx="6" hasCustomPrompt="0"/>
          </p:nvPr>
        </p:nvSpPr>
        <p:spPr bwMode="auto"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/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Holder 5" hidden="0"/>
          <p:cNvSpPr>
            <a:spLocks noGrp="1"/>
          </p:cNvSpPr>
          <p:nvPr isPhoto="0" userDrawn="0">
            <p:ph type="sldNum" sz="quarter" idx="7" hasCustomPrompt="0"/>
          </p:nvPr>
        </p:nvSpPr>
        <p:spPr bwMode="auto"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t/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/Relationships>
</file>

<file path=ppt/slideMasters/_rels/slideMaster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slideLayout" Target="../slideLayouts/slideLayout7.xml"/><Relationship Id="rId3" Type="http://schemas.openxmlformats.org/officeDocument/2006/relationships/slideLayout" Target="../slideLayouts/slideLayout8.xml"/><Relationship Id="rId4" Type="http://schemas.openxmlformats.org/officeDocument/2006/relationships/slideLayout" Target="../slideLayouts/slideLayout9.xml"/><Relationship Id="rId5" Type="http://schemas.openxmlformats.org/officeDocument/2006/relationships/slideLayout" Target="../slideLayouts/slideLayout10.xml"/><Relationship Id="rId6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chemeClr val="bg1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bg object 16" hidden="0"/>
          <p:cNvSpPr/>
          <p:nvPr isPhoto="0" userDrawn="0"/>
        </p:nvSpPr>
        <p:spPr bwMode="auto">
          <a:xfrm>
            <a:off x="257746" y="320674"/>
            <a:ext cx="2086610" cy="314325"/>
          </a:xfrm>
          <a:custGeom>
            <a:avLst/>
            <a:gdLst/>
            <a:ahLst/>
            <a:cxnLst/>
            <a:rect l="l" t="t" r="r" b="b"/>
            <a:pathLst>
              <a:path w="2086610" h="314325" fill="norm" stroke="1" extrusionOk="0">
                <a:moveTo>
                  <a:pt x="2033587" y="0"/>
                </a:moveTo>
                <a:lnTo>
                  <a:pt x="52387" y="0"/>
                </a:lnTo>
                <a:lnTo>
                  <a:pt x="31996" y="4103"/>
                </a:lnTo>
                <a:lnTo>
                  <a:pt x="15344" y="15303"/>
                </a:lnTo>
                <a:lnTo>
                  <a:pt x="4117" y="31932"/>
                </a:lnTo>
                <a:lnTo>
                  <a:pt x="0" y="52324"/>
                </a:lnTo>
                <a:lnTo>
                  <a:pt x="0" y="261874"/>
                </a:lnTo>
                <a:lnTo>
                  <a:pt x="4117" y="282285"/>
                </a:lnTo>
                <a:lnTo>
                  <a:pt x="15344" y="298957"/>
                </a:lnTo>
                <a:lnTo>
                  <a:pt x="31996" y="310201"/>
                </a:lnTo>
                <a:lnTo>
                  <a:pt x="52387" y="314325"/>
                </a:lnTo>
                <a:lnTo>
                  <a:pt x="2033587" y="314325"/>
                </a:lnTo>
                <a:lnTo>
                  <a:pt x="2053998" y="310201"/>
                </a:lnTo>
                <a:lnTo>
                  <a:pt x="2070671" y="298957"/>
                </a:lnTo>
                <a:lnTo>
                  <a:pt x="2081914" y="282285"/>
                </a:lnTo>
                <a:lnTo>
                  <a:pt x="2086038" y="261874"/>
                </a:lnTo>
                <a:lnTo>
                  <a:pt x="2086038" y="52324"/>
                </a:lnTo>
                <a:lnTo>
                  <a:pt x="2081914" y="31932"/>
                </a:lnTo>
                <a:lnTo>
                  <a:pt x="2070671" y="15303"/>
                </a:lnTo>
                <a:lnTo>
                  <a:pt x="2053998" y="4103"/>
                </a:lnTo>
                <a:lnTo>
                  <a:pt x="2033587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5" name="bg object 17" hidden="0"/>
          <p:cNvSpPr/>
          <p:nvPr isPhoto="0" userDrawn="0"/>
        </p:nvSpPr>
        <p:spPr bwMode="auto">
          <a:xfrm>
            <a:off x="257746" y="320674"/>
            <a:ext cx="2086610" cy="314325"/>
          </a:xfrm>
          <a:custGeom>
            <a:avLst/>
            <a:gdLst/>
            <a:ahLst/>
            <a:cxnLst/>
            <a:rect l="l" t="t" r="r" b="b"/>
            <a:pathLst>
              <a:path w="2086610" h="314325" fill="norm" stroke="1" extrusionOk="0">
                <a:moveTo>
                  <a:pt x="52387" y="0"/>
                </a:moveTo>
                <a:lnTo>
                  <a:pt x="31996" y="4103"/>
                </a:lnTo>
                <a:lnTo>
                  <a:pt x="15344" y="15303"/>
                </a:lnTo>
                <a:lnTo>
                  <a:pt x="4117" y="31932"/>
                </a:lnTo>
                <a:lnTo>
                  <a:pt x="0" y="52324"/>
                </a:lnTo>
                <a:lnTo>
                  <a:pt x="0" y="261874"/>
                </a:lnTo>
                <a:lnTo>
                  <a:pt x="4117" y="282285"/>
                </a:lnTo>
                <a:lnTo>
                  <a:pt x="15344" y="298957"/>
                </a:lnTo>
                <a:lnTo>
                  <a:pt x="31996" y="310201"/>
                </a:lnTo>
                <a:lnTo>
                  <a:pt x="52387" y="314325"/>
                </a:lnTo>
                <a:lnTo>
                  <a:pt x="2033587" y="314325"/>
                </a:lnTo>
                <a:lnTo>
                  <a:pt x="2053998" y="310201"/>
                </a:lnTo>
                <a:lnTo>
                  <a:pt x="2070671" y="298957"/>
                </a:lnTo>
                <a:lnTo>
                  <a:pt x="2081914" y="282285"/>
                </a:lnTo>
                <a:lnTo>
                  <a:pt x="2086038" y="261874"/>
                </a:lnTo>
                <a:lnTo>
                  <a:pt x="2086038" y="52324"/>
                </a:lnTo>
                <a:lnTo>
                  <a:pt x="2081914" y="31932"/>
                </a:lnTo>
                <a:lnTo>
                  <a:pt x="2070671" y="15303"/>
                </a:lnTo>
                <a:lnTo>
                  <a:pt x="2053998" y="4103"/>
                </a:lnTo>
                <a:lnTo>
                  <a:pt x="2033587" y="0"/>
                </a:lnTo>
                <a:lnTo>
                  <a:pt x="52387" y="0"/>
                </a:lnTo>
              </a:path>
            </a:pathLst>
          </a:custGeom>
          <a:ln w="25400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6" name="bg object 18" hidden="0"/>
          <p:cNvSpPr/>
          <p:nvPr isPhoto="0" userDrawn="0"/>
        </p:nvSpPr>
        <p:spPr bwMode="auto">
          <a:xfrm>
            <a:off x="258191" y="239267"/>
            <a:ext cx="2268220" cy="3348354"/>
          </a:xfrm>
          <a:custGeom>
            <a:avLst/>
            <a:gdLst/>
            <a:ahLst/>
            <a:cxnLst/>
            <a:rect l="l" t="t" r="r" b="b"/>
            <a:pathLst>
              <a:path w="2268220" h="3348354" fill="norm" stroke="1" extrusionOk="0">
                <a:moveTo>
                  <a:pt x="0" y="3347974"/>
                </a:moveTo>
                <a:lnTo>
                  <a:pt x="2267966" y="3347974"/>
                </a:lnTo>
                <a:lnTo>
                  <a:pt x="2267966" y="0"/>
                </a:lnTo>
                <a:lnTo>
                  <a:pt x="0" y="0"/>
                </a:lnTo>
                <a:lnTo>
                  <a:pt x="0" y="3347974"/>
                </a:lnTo>
                <a:close/>
              </a:path>
            </a:pathLst>
          </a:custGeom>
          <a:ln w="5715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7" name="bg object 19" hidden="0"/>
          <p:cNvSpPr/>
          <p:nvPr isPhoto="0" userDrawn="0"/>
        </p:nvSpPr>
        <p:spPr bwMode="auto">
          <a:xfrm>
            <a:off x="252614" y="3769486"/>
            <a:ext cx="2085975" cy="314325"/>
          </a:xfrm>
          <a:custGeom>
            <a:avLst/>
            <a:gdLst/>
            <a:ahLst/>
            <a:cxnLst/>
            <a:rect l="l" t="t" r="r" b="b"/>
            <a:pathLst>
              <a:path w="2085975" h="314325" fill="norm" stroke="1" extrusionOk="0">
                <a:moveTo>
                  <a:pt x="2033638" y="0"/>
                </a:moveTo>
                <a:lnTo>
                  <a:pt x="52387" y="0"/>
                </a:lnTo>
                <a:lnTo>
                  <a:pt x="31996" y="4123"/>
                </a:lnTo>
                <a:lnTo>
                  <a:pt x="15344" y="15367"/>
                </a:lnTo>
                <a:lnTo>
                  <a:pt x="4117" y="32039"/>
                </a:lnTo>
                <a:lnTo>
                  <a:pt x="0" y="52450"/>
                </a:lnTo>
                <a:lnTo>
                  <a:pt x="0" y="262000"/>
                </a:lnTo>
                <a:lnTo>
                  <a:pt x="4117" y="282338"/>
                </a:lnTo>
                <a:lnTo>
                  <a:pt x="15344" y="298973"/>
                </a:lnTo>
                <a:lnTo>
                  <a:pt x="31996" y="310203"/>
                </a:lnTo>
                <a:lnTo>
                  <a:pt x="52387" y="314325"/>
                </a:lnTo>
                <a:lnTo>
                  <a:pt x="2033638" y="314325"/>
                </a:lnTo>
                <a:lnTo>
                  <a:pt x="2053976" y="310203"/>
                </a:lnTo>
                <a:lnTo>
                  <a:pt x="2070611" y="298973"/>
                </a:lnTo>
                <a:lnTo>
                  <a:pt x="2081840" y="282338"/>
                </a:lnTo>
                <a:lnTo>
                  <a:pt x="2085962" y="262000"/>
                </a:lnTo>
                <a:lnTo>
                  <a:pt x="2085962" y="52450"/>
                </a:lnTo>
                <a:lnTo>
                  <a:pt x="2081840" y="32039"/>
                </a:lnTo>
                <a:lnTo>
                  <a:pt x="2070611" y="15367"/>
                </a:lnTo>
                <a:lnTo>
                  <a:pt x="2053976" y="4123"/>
                </a:lnTo>
                <a:lnTo>
                  <a:pt x="2033638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8" name="bg object 20" hidden="0"/>
          <p:cNvSpPr/>
          <p:nvPr isPhoto="0" userDrawn="0"/>
        </p:nvSpPr>
        <p:spPr bwMode="auto">
          <a:xfrm>
            <a:off x="252614" y="3769486"/>
            <a:ext cx="2085975" cy="314325"/>
          </a:xfrm>
          <a:custGeom>
            <a:avLst/>
            <a:gdLst/>
            <a:ahLst/>
            <a:cxnLst/>
            <a:rect l="l" t="t" r="r" b="b"/>
            <a:pathLst>
              <a:path w="2085975" h="314325" fill="norm" stroke="1" extrusionOk="0">
                <a:moveTo>
                  <a:pt x="52387" y="0"/>
                </a:moveTo>
                <a:lnTo>
                  <a:pt x="31996" y="4123"/>
                </a:lnTo>
                <a:lnTo>
                  <a:pt x="15344" y="15367"/>
                </a:lnTo>
                <a:lnTo>
                  <a:pt x="4117" y="32039"/>
                </a:lnTo>
                <a:lnTo>
                  <a:pt x="0" y="52450"/>
                </a:lnTo>
                <a:lnTo>
                  <a:pt x="0" y="262000"/>
                </a:lnTo>
                <a:lnTo>
                  <a:pt x="4117" y="282338"/>
                </a:lnTo>
                <a:lnTo>
                  <a:pt x="15344" y="298973"/>
                </a:lnTo>
                <a:lnTo>
                  <a:pt x="31996" y="310203"/>
                </a:lnTo>
                <a:lnTo>
                  <a:pt x="52387" y="314325"/>
                </a:lnTo>
                <a:lnTo>
                  <a:pt x="2033638" y="314325"/>
                </a:lnTo>
                <a:lnTo>
                  <a:pt x="2053976" y="310203"/>
                </a:lnTo>
                <a:lnTo>
                  <a:pt x="2070611" y="298973"/>
                </a:lnTo>
                <a:lnTo>
                  <a:pt x="2081840" y="282338"/>
                </a:lnTo>
                <a:lnTo>
                  <a:pt x="2085962" y="262000"/>
                </a:lnTo>
                <a:lnTo>
                  <a:pt x="2085962" y="52450"/>
                </a:lnTo>
                <a:lnTo>
                  <a:pt x="2081840" y="32039"/>
                </a:lnTo>
                <a:lnTo>
                  <a:pt x="2070611" y="15367"/>
                </a:lnTo>
                <a:lnTo>
                  <a:pt x="2053976" y="4123"/>
                </a:lnTo>
                <a:lnTo>
                  <a:pt x="2033638" y="0"/>
                </a:lnTo>
                <a:lnTo>
                  <a:pt x="52387" y="0"/>
                </a:lnTo>
              </a:path>
            </a:pathLst>
          </a:custGeom>
          <a:ln w="25400">
            <a:solidFill>
              <a:srgbClr val="33CC33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9" name="bg object 21" hidden="0"/>
          <p:cNvSpPr/>
          <p:nvPr isPhoto="0" userDrawn="0"/>
        </p:nvSpPr>
        <p:spPr bwMode="auto">
          <a:xfrm>
            <a:off x="257822" y="3688206"/>
            <a:ext cx="2268220" cy="3348354"/>
          </a:xfrm>
          <a:custGeom>
            <a:avLst/>
            <a:gdLst/>
            <a:ahLst/>
            <a:cxnLst/>
            <a:rect l="l" t="t" r="r" b="b"/>
            <a:pathLst>
              <a:path w="2268220" h="3348354" fill="norm" stroke="1" extrusionOk="0">
                <a:moveTo>
                  <a:pt x="0" y="3347974"/>
                </a:moveTo>
                <a:lnTo>
                  <a:pt x="2267966" y="3347974"/>
                </a:lnTo>
                <a:lnTo>
                  <a:pt x="2267966" y="0"/>
                </a:lnTo>
                <a:lnTo>
                  <a:pt x="0" y="0"/>
                </a:lnTo>
                <a:lnTo>
                  <a:pt x="0" y="3347974"/>
                </a:lnTo>
                <a:close/>
              </a:path>
            </a:pathLst>
          </a:custGeom>
          <a:ln w="571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/>
          </a:p>
        </p:txBody>
      </p:sp>
      <p:sp>
        <p:nvSpPr>
          <p:cNvPr id="10" name="Holder 2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378142" y="427736"/>
            <a:ext cx="6806565" cy="17109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11" name="Holder 3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378142" y="2459482"/>
            <a:ext cx="6806565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12" name="Holder 4" hidden="0"/>
          <p:cNvSpPr>
            <a:spLocks noGrp="1"/>
          </p:cNvSpPr>
          <p:nvPr isPhoto="0" userDrawn="0">
            <p:ph type="ftr" sz="quarter" idx="5" hasCustomPrompt="0"/>
          </p:nvPr>
        </p:nvSpPr>
        <p:spPr bwMode="auto">
          <a:xfrm>
            <a:off x="5617209" y="10162644"/>
            <a:ext cx="1525904" cy="19748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" b="1" i="1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0"/>
              </a:spcBef>
              <a:defRPr/>
            </a:pPr>
            <a:r>
              <a:rPr sz="1200" i="0" spc="-55">
                <a:latin typeface="Trebuchet MS"/>
                <a:cs typeface="Trebuchet MS"/>
              </a:rPr>
              <a:t>©</a:t>
            </a:r>
            <a:r>
              <a:rPr sz="1200" i="0" spc="-145">
                <a:latin typeface="Trebuchet MS"/>
                <a:cs typeface="Trebuchet MS"/>
              </a:rPr>
              <a:t> </a:t>
            </a:r>
            <a:r>
              <a:rPr spc="-45"/>
              <a:t>D</a:t>
            </a:r>
            <a:r>
              <a:rPr spc="-160"/>
              <a:t>es</a:t>
            </a:r>
            <a:r>
              <a:rPr spc="-229"/>
              <a:t>s</a:t>
            </a:r>
            <a:r>
              <a:rPr spc="-20"/>
              <a:t>i</a:t>
            </a:r>
            <a:r>
              <a:rPr spc="-85"/>
              <a:t>ne</a:t>
            </a:r>
            <a:r>
              <a:rPr spc="70"/>
              <a:t>-</a:t>
            </a:r>
            <a:r>
              <a:rPr spc="-80"/>
              <a:t>m</a:t>
            </a:r>
            <a:r>
              <a:rPr spc="-105"/>
              <a:t>o</a:t>
            </a:r>
            <a:r>
              <a:rPr spc="-20"/>
              <a:t>i</a:t>
            </a:r>
            <a:r>
              <a:rPr spc="-30"/>
              <a:t> </a:t>
            </a:r>
            <a:r>
              <a:rPr spc="-70"/>
              <a:t>u</a:t>
            </a:r>
            <a:r>
              <a:rPr spc="-80"/>
              <a:t>n</a:t>
            </a:r>
            <a:r>
              <a:rPr spc="-85"/>
              <a:t>e</a:t>
            </a:r>
            <a:r>
              <a:rPr spc="-35"/>
              <a:t> </a:t>
            </a:r>
            <a:r>
              <a:rPr spc="-85"/>
              <a:t>h</a:t>
            </a:r>
            <a:r>
              <a:rPr spc="-20"/>
              <a:t>i</a:t>
            </a:r>
            <a:r>
              <a:rPr spc="-229"/>
              <a:t>s</a:t>
            </a:r>
            <a:r>
              <a:rPr spc="-30"/>
              <a:t>t</a:t>
            </a:r>
            <a:r>
              <a:rPr spc="-65"/>
              <a:t>o</a:t>
            </a:r>
            <a:r>
              <a:rPr spc="-20"/>
              <a:t>i</a:t>
            </a:r>
            <a:r>
              <a:rPr spc="-60"/>
              <a:t>re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13" name="Holder 5" hidden="0"/>
          <p:cNvSpPr>
            <a:spLocks noGrp="1"/>
          </p:cNvSpPr>
          <p:nvPr isPhoto="0" userDrawn="0">
            <p:ph type="dt" sz="half" idx="6" hasCustomPrompt="0"/>
          </p:nvPr>
        </p:nvSpPr>
        <p:spPr bwMode="auto">
          <a:xfrm>
            <a:off x="37814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/>
              <a:t/>
            </a:fld>
            <a:endParaRPr lang="en-US"/>
          </a:p>
        </p:txBody>
      </p:sp>
      <p:sp>
        <p:nvSpPr>
          <p:cNvPr id="14" name="Holder 6" hidden="0"/>
          <p:cNvSpPr>
            <a:spLocks noGrp="1"/>
          </p:cNvSpPr>
          <p:nvPr isPhoto="0" userDrawn="0">
            <p:ph type="sldNum" sz="quarter" idx="7" hasCustomPrompt="0"/>
          </p:nvPr>
        </p:nvSpPr>
        <p:spPr bwMode="auto">
          <a:xfrm>
            <a:off x="544525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/>
              <a:t/>
            </a:fld>
            <a:endParaRPr/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49" r:id="rId1"/>
    <p:sldLayoutId id="2147483650" r:id="rId2"/>
    <p:sldLayoutId id="2147483651" r:id="rId3"/>
    <p:sldLayoutId id="2147483652" r:id="rId4"/>
    <p:sldLayoutId id="2147483653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preserve="0">
  <p:cSld name="">
    <p:bg>
      <p:bgPr shadeToTitle="0">
        <a:solidFill>
          <a:schemeClr val="bg1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bg object 16" hidden="0"/>
          <p:cNvSpPr/>
          <p:nvPr isPhoto="0" userDrawn="0"/>
        </p:nvSpPr>
        <p:spPr bwMode="auto">
          <a:xfrm>
            <a:off x="256730" y="321182"/>
            <a:ext cx="2085975" cy="314325"/>
          </a:xfrm>
          <a:custGeom>
            <a:avLst/>
            <a:gdLst/>
            <a:ahLst/>
            <a:cxnLst/>
            <a:rect l="l" t="t" r="r" b="b"/>
            <a:pathLst>
              <a:path w="2085975" h="314325" fill="norm" stroke="1" extrusionOk="0">
                <a:moveTo>
                  <a:pt x="2033587" y="0"/>
                </a:moveTo>
                <a:lnTo>
                  <a:pt x="52387" y="0"/>
                </a:lnTo>
                <a:lnTo>
                  <a:pt x="31996" y="4103"/>
                </a:lnTo>
                <a:lnTo>
                  <a:pt x="15344" y="15303"/>
                </a:lnTo>
                <a:lnTo>
                  <a:pt x="4117" y="31932"/>
                </a:lnTo>
                <a:lnTo>
                  <a:pt x="0" y="52324"/>
                </a:lnTo>
                <a:lnTo>
                  <a:pt x="0" y="261874"/>
                </a:lnTo>
                <a:lnTo>
                  <a:pt x="4117" y="282285"/>
                </a:lnTo>
                <a:lnTo>
                  <a:pt x="15344" y="298957"/>
                </a:lnTo>
                <a:lnTo>
                  <a:pt x="31996" y="310201"/>
                </a:lnTo>
                <a:lnTo>
                  <a:pt x="52387" y="314325"/>
                </a:lnTo>
                <a:lnTo>
                  <a:pt x="2033587" y="314325"/>
                </a:lnTo>
                <a:lnTo>
                  <a:pt x="2053978" y="310201"/>
                </a:lnTo>
                <a:lnTo>
                  <a:pt x="2070608" y="298957"/>
                </a:lnTo>
                <a:lnTo>
                  <a:pt x="2081807" y="282285"/>
                </a:lnTo>
                <a:lnTo>
                  <a:pt x="2085911" y="261874"/>
                </a:lnTo>
                <a:lnTo>
                  <a:pt x="2085911" y="52324"/>
                </a:lnTo>
                <a:lnTo>
                  <a:pt x="2081807" y="31932"/>
                </a:lnTo>
                <a:lnTo>
                  <a:pt x="2070608" y="15303"/>
                </a:lnTo>
                <a:lnTo>
                  <a:pt x="2053978" y="4103"/>
                </a:lnTo>
                <a:lnTo>
                  <a:pt x="2033587" y="0"/>
                </a:lnTo>
                <a:close/>
              </a:path>
            </a:pathLst>
          </a:custGeom>
          <a:solidFill>
            <a:srgbClr val="B366B3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5" name="bg object 17" hidden="0"/>
          <p:cNvSpPr/>
          <p:nvPr isPhoto="0" userDrawn="0"/>
        </p:nvSpPr>
        <p:spPr bwMode="auto">
          <a:xfrm>
            <a:off x="256730" y="321182"/>
            <a:ext cx="2085975" cy="314325"/>
          </a:xfrm>
          <a:custGeom>
            <a:avLst/>
            <a:gdLst/>
            <a:ahLst/>
            <a:cxnLst/>
            <a:rect l="l" t="t" r="r" b="b"/>
            <a:pathLst>
              <a:path w="2085975" h="314325" fill="norm" stroke="1" extrusionOk="0">
                <a:moveTo>
                  <a:pt x="52387" y="0"/>
                </a:moveTo>
                <a:lnTo>
                  <a:pt x="31996" y="4103"/>
                </a:lnTo>
                <a:lnTo>
                  <a:pt x="15344" y="15303"/>
                </a:lnTo>
                <a:lnTo>
                  <a:pt x="4117" y="31932"/>
                </a:lnTo>
                <a:lnTo>
                  <a:pt x="0" y="52324"/>
                </a:lnTo>
                <a:lnTo>
                  <a:pt x="0" y="261874"/>
                </a:lnTo>
                <a:lnTo>
                  <a:pt x="4117" y="282285"/>
                </a:lnTo>
                <a:lnTo>
                  <a:pt x="15344" y="298957"/>
                </a:lnTo>
                <a:lnTo>
                  <a:pt x="31996" y="310201"/>
                </a:lnTo>
                <a:lnTo>
                  <a:pt x="52387" y="314325"/>
                </a:lnTo>
                <a:lnTo>
                  <a:pt x="2033587" y="314325"/>
                </a:lnTo>
                <a:lnTo>
                  <a:pt x="2053978" y="310201"/>
                </a:lnTo>
                <a:lnTo>
                  <a:pt x="2070608" y="298957"/>
                </a:lnTo>
                <a:lnTo>
                  <a:pt x="2081807" y="282285"/>
                </a:lnTo>
                <a:lnTo>
                  <a:pt x="2085911" y="261874"/>
                </a:lnTo>
                <a:lnTo>
                  <a:pt x="2085911" y="52324"/>
                </a:lnTo>
                <a:lnTo>
                  <a:pt x="2081807" y="31932"/>
                </a:lnTo>
                <a:lnTo>
                  <a:pt x="2070608" y="15303"/>
                </a:lnTo>
                <a:lnTo>
                  <a:pt x="2053978" y="4103"/>
                </a:lnTo>
                <a:lnTo>
                  <a:pt x="2033587" y="0"/>
                </a:lnTo>
                <a:lnTo>
                  <a:pt x="52387" y="0"/>
                </a:lnTo>
              </a:path>
            </a:pathLst>
          </a:custGeom>
          <a:ln w="25400">
            <a:solidFill>
              <a:srgbClr val="800080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6" name="bg object 18" hidden="0"/>
          <p:cNvSpPr/>
          <p:nvPr isPhoto="0" userDrawn="0"/>
        </p:nvSpPr>
        <p:spPr bwMode="auto">
          <a:xfrm>
            <a:off x="257174" y="239775"/>
            <a:ext cx="2268220" cy="3348354"/>
          </a:xfrm>
          <a:custGeom>
            <a:avLst/>
            <a:gdLst/>
            <a:ahLst/>
            <a:cxnLst/>
            <a:rect l="l" t="t" r="r" b="b"/>
            <a:pathLst>
              <a:path w="2268220" h="3348354" fill="norm" stroke="1" extrusionOk="0">
                <a:moveTo>
                  <a:pt x="0" y="3347974"/>
                </a:moveTo>
                <a:lnTo>
                  <a:pt x="2267966" y="3347974"/>
                </a:lnTo>
                <a:lnTo>
                  <a:pt x="2267966" y="0"/>
                </a:lnTo>
                <a:lnTo>
                  <a:pt x="0" y="0"/>
                </a:lnTo>
                <a:lnTo>
                  <a:pt x="0" y="3347974"/>
                </a:lnTo>
                <a:close/>
              </a:path>
            </a:pathLst>
          </a:custGeom>
          <a:ln w="571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7" name="bg object 19" hidden="0"/>
          <p:cNvSpPr/>
          <p:nvPr isPhoto="0" userDrawn="0"/>
        </p:nvSpPr>
        <p:spPr bwMode="auto">
          <a:xfrm>
            <a:off x="251599" y="3769994"/>
            <a:ext cx="2085975" cy="314325"/>
          </a:xfrm>
          <a:custGeom>
            <a:avLst/>
            <a:gdLst/>
            <a:ahLst/>
            <a:cxnLst/>
            <a:rect l="l" t="t" r="r" b="b"/>
            <a:pathLst>
              <a:path w="2085975" h="314325" fill="norm" stroke="1" extrusionOk="0">
                <a:moveTo>
                  <a:pt x="2033638" y="0"/>
                </a:moveTo>
                <a:lnTo>
                  <a:pt x="52387" y="0"/>
                </a:lnTo>
                <a:lnTo>
                  <a:pt x="31996" y="4123"/>
                </a:lnTo>
                <a:lnTo>
                  <a:pt x="15344" y="15367"/>
                </a:lnTo>
                <a:lnTo>
                  <a:pt x="4117" y="32039"/>
                </a:lnTo>
                <a:lnTo>
                  <a:pt x="0" y="52450"/>
                </a:lnTo>
                <a:lnTo>
                  <a:pt x="0" y="262000"/>
                </a:lnTo>
                <a:lnTo>
                  <a:pt x="4117" y="282338"/>
                </a:lnTo>
                <a:lnTo>
                  <a:pt x="15344" y="298973"/>
                </a:lnTo>
                <a:lnTo>
                  <a:pt x="31996" y="310203"/>
                </a:lnTo>
                <a:lnTo>
                  <a:pt x="52387" y="314325"/>
                </a:lnTo>
                <a:lnTo>
                  <a:pt x="2033638" y="314325"/>
                </a:lnTo>
                <a:lnTo>
                  <a:pt x="2053976" y="310203"/>
                </a:lnTo>
                <a:lnTo>
                  <a:pt x="2070611" y="298973"/>
                </a:lnTo>
                <a:lnTo>
                  <a:pt x="2081840" y="282338"/>
                </a:lnTo>
                <a:lnTo>
                  <a:pt x="2085962" y="262000"/>
                </a:lnTo>
                <a:lnTo>
                  <a:pt x="2085962" y="52450"/>
                </a:lnTo>
                <a:lnTo>
                  <a:pt x="2081840" y="32039"/>
                </a:lnTo>
                <a:lnTo>
                  <a:pt x="2070611" y="15367"/>
                </a:lnTo>
                <a:lnTo>
                  <a:pt x="2053976" y="4123"/>
                </a:lnTo>
                <a:lnTo>
                  <a:pt x="2033638" y="0"/>
                </a:lnTo>
                <a:close/>
              </a:path>
            </a:pathLst>
          </a:custGeom>
          <a:solidFill>
            <a:srgbClr val="B366B3"/>
          </a:solidFill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8" name="bg object 20" hidden="0"/>
          <p:cNvSpPr/>
          <p:nvPr isPhoto="0" userDrawn="0"/>
        </p:nvSpPr>
        <p:spPr bwMode="auto">
          <a:xfrm>
            <a:off x="251599" y="3769994"/>
            <a:ext cx="2085975" cy="314325"/>
          </a:xfrm>
          <a:custGeom>
            <a:avLst/>
            <a:gdLst/>
            <a:ahLst/>
            <a:cxnLst/>
            <a:rect l="l" t="t" r="r" b="b"/>
            <a:pathLst>
              <a:path w="2085975" h="314325" fill="norm" stroke="1" extrusionOk="0">
                <a:moveTo>
                  <a:pt x="52387" y="0"/>
                </a:moveTo>
                <a:lnTo>
                  <a:pt x="31996" y="4123"/>
                </a:lnTo>
                <a:lnTo>
                  <a:pt x="15344" y="15367"/>
                </a:lnTo>
                <a:lnTo>
                  <a:pt x="4117" y="32039"/>
                </a:lnTo>
                <a:lnTo>
                  <a:pt x="0" y="52450"/>
                </a:lnTo>
                <a:lnTo>
                  <a:pt x="0" y="262000"/>
                </a:lnTo>
                <a:lnTo>
                  <a:pt x="4117" y="282338"/>
                </a:lnTo>
                <a:lnTo>
                  <a:pt x="15344" y="298973"/>
                </a:lnTo>
                <a:lnTo>
                  <a:pt x="31996" y="310203"/>
                </a:lnTo>
                <a:lnTo>
                  <a:pt x="52387" y="314325"/>
                </a:lnTo>
                <a:lnTo>
                  <a:pt x="2033638" y="314325"/>
                </a:lnTo>
                <a:lnTo>
                  <a:pt x="2053976" y="310203"/>
                </a:lnTo>
                <a:lnTo>
                  <a:pt x="2070611" y="298973"/>
                </a:lnTo>
                <a:lnTo>
                  <a:pt x="2081840" y="282338"/>
                </a:lnTo>
                <a:lnTo>
                  <a:pt x="2085962" y="262000"/>
                </a:lnTo>
                <a:lnTo>
                  <a:pt x="2085962" y="52450"/>
                </a:lnTo>
                <a:lnTo>
                  <a:pt x="2081840" y="32039"/>
                </a:lnTo>
                <a:lnTo>
                  <a:pt x="2070611" y="15367"/>
                </a:lnTo>
                <a:lnTo>
                  <a:pt x="2053976" y="4123"/>
                </a:lnTo>
                <a:lnTo>
                  <a:pt x="2033638" y="0"/>
                </a:lnTo>
                <a:lnTo>
                  <a:pt x="52387" y="0"/>
                </a:lnTo>
              </a:path>
            </a:pathLst>
          </a:custGeom>
          <a:ln w="25400">
            <a:solidFill>
              <a:srgbClr val="800080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9" name="bg object 21" hidden="0"/>
          <p:cNvSpPr/>
          <p:nvPr isPhoto="0" userDrawn="0"/>
        </p:nvSpPr>
        <p:spPr bwMode="auto">
          <a:xfrm>
            <a:off x="256792" y="3688714"/>
            <a:ext cx="2268220" cy="3348354"/>
          </a:xfrm>
          <a:custGeom>
            <a:avLst/>
            <a:gdLst/>
            <a:ahLst/>
            <a:cxnLst/>
            <a:rect l="l" t="t" r="r" b="b"/>
            <a:pathLst>
              <a:path w="2268220" h="3348354" fill="norm" stroke="1" extrusionOk="0">
                <a:moveTo>
                  <a:pt x="0" y="3347974"/>
                </a:moveTo>
                <a:lnTo>
                  <a:pt x="2267966" y="3347974"/>
                </a:lnTo>
                <a:lnTo>
                  <a:pt x="2267966" y="0"/>
                </a:lnTo>
                <a:lnTo>
                  <a:pt x="0" y="0"/>
                </a:lnTo>
                <a:lnTo>
                  <a:pt x="0" y="3347974"/>
                </a:lnTo>
                <a:close/>
              </a:path>
            </a:pathLst>
          </a:custGeom>
          <a:ln w="57149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pPr>
              <a:defRPr/>
            </a:pPr>
            <a:endParaRPr>
              <a:solidFill>
                <a:prstClr val="black"/>
              </a:solidFill>
            </a:endParaRPr>
          </a:p>
        </p:txBody>
      </p:sp>
      <p:sp>
        <p:nvSpPr>
          <p:cNvPr id="10" name="Holder 2" hidden="0"/>
          <p:cNvSpPr>
            <a:spLocks noGrp="1"/>
          </p:cNvSpPr>
          <p:nvPr isPhoto="0" userDrawn="0">
            <p:ph type="title" hasCustomPrompt="0"/>
          </p:nvPr>
        </p:nvSpPr>
        <p:spPr bwMode="auto">
          <a:xfrm>
            <a:off x="378142" y="427736"/>
            <a:ext cx="6806565" cy="17109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11" name="Holder 3" hidden="0"/>
          <p:cNvSpPr>
            <a:spLocks noGrp="1"/>
          </p:cNvSpPr>
          <p:nvPr isPhoto="0" userDrawn="0">
            <p:ph type="body" idx="1" hasCustomPrompt="0"/>
          </p:nvPr>
        </p:nvSpPr>
        <p:spPr bwMode="auto">
          <a:xfrm>
            <a:off x="378142" y="2459482"/>
            <a:ext cx="6806565" cy="705764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pPr>
              <a:defRPr/>
            </a:pPr>
            <a:endParaRPr/>
          </a:p>
        </p:txBody>
      </p:sp>
      <p:sp>
        <p:nvSpPr>
          <p:cNvPr id="12" name="Holder 4" hidden="0"/>
          <p:cNvSpPr>
            <a:spLocks noGrp="1"/>
          </p:cNvSpPr>
          <p:nvPr isPhoto="0" userDrawn="0">
            <p:ph type="ftr" sz="quarter" idx="5" hasCustomPrompt="0"/>
          </p:nvPr>
        </p:nvSpPr>
        <p:spPr bwMode="auto">
          <a:xfrm>
            <a:off x="5616955" y="10161726"/>
            <a:ext cx="1392554" cy="1765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050" b="1" i="1">
                <a:solidFill>
                  <a:schemeClr val="tx1"/>
                </a:solidFill>
                <a:latin typeface="Berlin Sans FB Demi"/>
                <a:cs typeface="Berlin Sans FB Demi"/>
              </a:defRPr>
            </a:lvl1pPr>
          </a:lstStyle>
          <a:p>
            <a:pPr marL="12700">
              <a:spcBef>
                <a:spcPts val="20"/>
              </a:spcBef>
              <a:defRPr/>
            </a:pPr>
            <a:r>
              <a:rPr spc="-30">
                <a:solidFill>
                  <a:prstClr val="black"/>
                </a:solidFill>
              </a:rPr>
              <a:t>Dessine-moi</a:t>
            </a:r>
            <a:r>
              <a:rPr spc="-20">
                <a:solidFill>
                  <a:prstClr val="black"/>
                </a:solidFill>
              </a:rPr>
              <a:t> </a:t>
            </a:r>
            <a:r>
              <a:rPr spc="-35">
                <a:solidFill>
                  <a:prstClr val="black"/>
                </a:solidFill>
              </a:rPr>
              <a:t>une</a:t>
            </a:r>
            <a:r>
              <a:rPr spc="-20">
                <a:solidFill>
                  <a:prstClr val="black"/>
                </a:solidFill>
              </a:rPr>
              <a:t> </a:t>
            </a:r>
            <a:r>
              <a:rPr spc="-25">
                <a:solidFill>
                  <a:prstClr val="black"/>
                </a:solidFill>
              </a:rPr>
              <a:t>histoire</a:t>
            </a:r>
            <a:endParaRPr/>
          </a:p>
        </p:txBody>
      </p:sp>
      <p:sp>
        <p:nvSpPr>
          <p:cNvPr id="13" name="Holder 5" hidden="0"/>
          <p:cNvSpPr>
            <a:spLocks noGrp="1"/>
          </p:cNvSpPr>
          <p:nvPr isPhoto="0" userDrawn="0">
            <p:ph type="dt" sz="half" idx="6" hasCustomPrompt="0"/>
          </p:nvPr>
        </p:nvSpPr>
        <p:spPr bwMode="auto">
          <a:xfrm>
            <a:off x="37814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D8BD707-D9CF-40AE-B4C6-C98DA3205C0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t/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4" name="Holder 6" hidden="0"/>
          <p:cNvSpPr>
            <a:spLocks noGrp="1"/>
          </p:cNvSpPr>
          <p:nvPr isPhoto="0" userDrawn="0">
            <p:ph type="sldNum" sz="quarter" idx="7" hasCustomPrompt="0"/>
          </p:nvPr>
        </p:nvSpPr>
        <p:spPr bwMode="auto">
          <a:xfrm>
            <a:off x="5445252" y="9944862"/>
            <a:ext cx="1739455" cy="534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6F15528-21DE-4FAA-801E-634DDDAF4B2B}" type="slidenum">
              <a:rPr>
                <a:solidFill>
                  <a:prstClr val="black">
                    <a:tint val="75000"/>
                  </a:prstClr>
                </a:solidFill>
              </a:rPr>
              <a:t/>
            </a:fld>
            <a:endParaRPr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accent1="accent1" accent2="accent2" accent3="accent3" accent4="accent4" accent5="accent5" accent6="accent6" bg1="lt1" bg2="lt2" folHlink="folHlink" hlink="hlink" tx1="dk1" tx2="dk2"/>
  <p:sldLayoutIdLst>
    <p:sldLayoutId id="2147483655" r:id="rId1"/>
    <p:sldLayoutId id="2147483656" r:id="rId2"/>
    <p:sldLayoutId id="2147483657" r:id="rId3"/>
    <p:sldLayoutId id="2147483658" r:id="rId4"/>
    <p:sldLayoutId id="2147483659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1.jpg"/><Relationship Id="rId3" Type="http://schemas.openxmlformats.org/officeDocument/2006/relationships/image" Target="../media/image2.jpg"/><Relationship Id="rId4" Type="http://schemas.openxmlformats.org/officeDocument/2006/relationships/image" Target="../media/image3.png"/><Relationship Id="rId5" Type="http://schemas.openxmlformats.org/officeDocument/2006/relationships/image" Target="../media/image4.jpg"/><Relationship Id="rId6" Type="http://schemas.openxmlformats.org/officeDocument/2006/relationships/image" Target="../media/image5.jpg"/><Relationship Id="rId7" Type="http://schemas.openxmlformats.org/officeDocument/2006/relationships/image" Target="../media/image6.jpg"/></Relationships>
</file>

<file path=ppt/slides/_rels/slide2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7.jpg"/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10.png"/><Relationship Id="rId6" Type="http://schemas.openxmlformats.org/officeDocument/2006/relationships/image" Target="../media/image11.png"/><Relationship Id="rId7" Type="http://schemas.openxmlformats.org/officeDocument/2006/relationships/image" Target="../media/image12.jpg"/><Relationship Id="rId8" Type="http://schemas.openxmlformats.org/officeDocument/2006/relationships/image" Target="../media/image13.jpg"/><Relationship Id="rId9" Type="http://schemas.openxmlformats.org/officeDocument/2006/relationships/image" Target="../media/image14.jpg"/></Relationships>
</file>

<file path=ppt/slides/_rels/slide3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15.png"/><Relationship Id="rId3" Type="http://schemas.openxmlformats.org/officeDocument/2006/relationships/image" Target="../media/image16.jpg"/><Relationship Id="rId4" Type="http://schemas.openxmlformats.org/officeDocument/2006/relationships/image" Target="../media/image17.jpg"/><Relationship Id="rId5" Type="http://schemas.openxmlformats.org/officeDocument/2006/relationships/image" Target="../media/image18.jpg"/><Relationship Id="rId6" Type="http://schemas.openxmlformats.org/officeDocument/2006/relationships/image" Target="../media/image19.jpg"/><Relationship Id="rId7" Type="http://schemas.openxmlformats.org/officeDocument/2006/relationships/image" Target="../media/image20.jpg"/><Relationship Id="rId8" Type="http://schemas.openxmlformats.org/officeDocument/2006/relationships/image" Target="../media/image21.jpg"/></Relationships>
</file>

<file path=ppt/slides/_rels/slide4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2.jpg"/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5" Type="http://schemas.openxmlformats.org/officeDocument/2006/relationships/image" Target="../media/image25.jpg"/><Relationship Id="rId6" Type="http://schemas.openxmlformats.org/officeDocument/2006/relationships/image" Target="../media/image26.jpg"/><Relationship Id="rId7" Type="http://schemas.openxmlformats.org/officeDocument/2006/relationships/image" Target="../media/image27.png"/><Relationship Id="rId8" Type="http://schemas.openxmlformats.org/officeDocument/2006/relationships/image" Target="../media/image28.png"/></Relationships>
</file>

<file path=ppt/slides/_rels/slide5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9.png"/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7" Type="http://schemas.openxmlformats.org/officeDocument/2006/relationships/image" Target="../media/image34.png"/><Relationship Id="rId8" Type="http://schemas.openxmlformats.org/officeDocument/2006/relationships/image" Target="../media/image35.png"/><Relationship Id="rId9" Type="http://schemas.openxmlformats.org/officeDocument/2006/relationships/image" Target="../media/image36.png"/><Relationship Id="rId10" Type="http://schemas.openxmlformats.org/officeDocument/2006/relationships/image" Target="../media/image37.png"/><Relationship Id="rId11" Type="http://schemas.openxmlformats.org/officeDocument/2006/relationships/image" Target="../media/image38.jpg"/><Relationship Id="rId12" Type="http://schemas.openxmlformats.org/officeDocument/2006/relationships/image" Target="../media/image39.jpg"/></Relationships>
</file>

<file path=ppt/slides/_rels/slide6.xml.rels><?xml version="1.0" encoding="UTF-8" standalone="yes"?>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40.jpg"/><Relationship Id="rId3" Type="http://schemas.openxmlformats.org/officeDocument/2006/relationships/image" Target="../media/image41.jpg"/><Relationship Id="rId4" Type="http://schemas.openxmlformats.org/officeDocument/2006/relationships/image" Target="../media/image42.jpg"/><Relationship Id="rId5" Type="http://schemas.openxmlformats.org/officeDocument/2006/relationships/image" Target="../media/image43.jp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object 2" hidden="0"/>
          <p:cNvSpPr>
            <a:spLocks noAdjustHandles="0" noChangeArrowheads="0"/>
          </p:cNvSpPr>
          <p:nvPr isPhoto="0" userDrawn="0"/>
        </p:nvSpPr>
        <p:spPr bwMode="auto">
          <a:xfrm>
            <a:off x="284479" y="332740"/>
            <a:ext cx="2213610" cy="2720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020" algn="ctr">
              <a:lnSpc>
                <a:spcPct val="100000"/>
              </a:lnSpc>
              <a:spcBef>
                <a:spcPts val="100"/>
              </a:spcBef>
              <a:defRPr/>
            </a:pPr>
            <a:r>
              <a:rPr lang="fr-FR" b="1" spc="-10">
                <a:solidFill>
                  <a:srgbClr val="FFFFFF"/>
                </a:solidFill>
                <a:latin typeface="Microsoft Tai Le"/>
                <a:cs typeface="Microsoft Tai Le"/>
              </a:rPr>
              <a:t>SAVANNA</a:t>
            </a:r>
            <a:endParaRPr lang="fr-FR">
              <a:latin typeface="Microsoft Tai Le"/>
              <a:cs typeface="Microsoft Tai Le"/>
            </a:endParaRPr>
          </a:p>
          <a:p>
            <a:pPr>
              <a:lnSpc>
                <a:spcPct val="100000"/>
              </a:lnSpc>
              <a:defRPr/>
            </a:pPr>
            <a:endParaRPr sz="2300">
              <a:latin typeface="Microsoft Tai Le"/>
              <a:cs typeface="Microsoft Tai Le"/>
            </a:endParaRPr>
          </a:p>
          <a:p>
            <a:pPr>
              <a:lnSpc>
                <a:spcPct val="100000"/>
              </a:lnSpc>
              <a:defRPr/>
            </a:pPr>
            <a:endParaRPr sz="2300">
              <a:latin typeface="Microsoft Tai Le"/>
              <a:cs typeface="Microsoft Tai Le"/>
            </a:endParaRPr>
          </a:p>
          <a:p>
            <a:pPr>
              <a:lnSpc>
                <a:spcPct val="100000"/>
              </a:lnSpc>
              <a:defRPr/>
            </a:pPr>
            <a:endParaRPr sz="2300">
              <a:latin typeface="Microsoft Tai Le"/>
              <a:cs typeface="Microsoft Tai Le"/>
            </a:endParaRPr>
          </a:p>
          <a:p>
            <a:pPr>
              <a:lnSpc>
                <a:spcPct val="100000"/>
              </a:lnSpc>
              <a:defRPr/>
            </a:pPr>
            <a:endParaRPr sz="2300">
              <a:latin typeface="Microsoft Tai Le"/>
              <a:cs typeface="Microsoft Tai Le"/>
            </a:endParaRPr>
          </a:p>
          <a:p>
            <a:pPr>
              <a:lnSpc>
                <a:spcPct val="100000"/>
              </a:lnSpc>
              <a:spcBef>
                <a:spcPts val="5"/>
              </a:spcBef>
              <a:defRPr/>
            </a:pPr>
            <a:endParaRPr sz="3000">
              <a:latin typeface="Microsoft Tai Le"/>
              <a:cs typeface="Microsoft Tai Le"/>
            </a:endParaRPr>
          </a:p>
          <a:p>
            <a:pPr marR="38100" algn="ctr">
              <a:lnSpc>
                <a:spcPct val="100000"/>
              </a:lnSpc>
              <a:spcBef>
                <a:spcPts val="5"/>
              </a:spcBef>
              <a:defRPr/>
            </a:pPr>
            <a:r>
              <a:rPr sz="2000" b="1" spc="-40">
                <a:latin typeface="Microsoft Tai Le"/>
                <a:cs typeface="Microsoft Tai Le"/>
              </a:rPr>
              <a:t> </a:t>
            </a:r>
            <a:r>
              <a:rPr sz="2000" b="1" spc="-5">
                <a:latin typeface="Microsoft Tai Le"/>
                <a:cs typeface="Microsoft Tai Le"/>
              </a:rPr>
              <a:t>GIRA</a:t>
            </a:r>
            <a:r>
              <a:rPr lang="fr-FR" sz="2000" b="1" spc="-5">
                <a:latin typeface="Microsoft Tai Le"/>
                <a:cs typeface="Microsoft Tai Le"/>
              </a:rPr>
              <a:t>F</a:t>
            </a:r>
            <a:r>
              <a:rPr sz="2000" b="1" spc="-5">
                <a:latin typeface="Microsoft Tai Le"/>
                <a:cs typeface="Microsoft Tai Le"/>
              </a:rPr>
              <a:t>FE</a:t>
            </a:r>
            <a:endParaRPr sz="2000">
              <a:latin typeface="Microsoft Tai Le"/>
              <a:cs typeface="Microsoft Tai Le"/>
            </a:endParaRPr>
          </a:p>
          <a:p>
            <a:pPr marR="3175" algn="ctr">
              <a:lnSpc>
                <a:spcPct val="100000"/>
              </a:lnSpc>
              <a:spcBef>
                <a:spcPts val="180"/>
              </a:spcBef>
              <a:defRPr/>
            </a:pP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1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endParaRPr/>
          </a:p>
        </p:txBody>
      </p:sp>
      <p:grpSp>
        <p:nvGrpSpPr>
          <p:cNvPr id="5" name="object 3" hidden="0"/>
          <p:cNvGrpSpPr/>
          <p:nvPr isPhoto="0" userDrawn="0"/>
        </p:nvGrpSpPr>
        <p:grpSpPr bwMode="auto">
          <a:xfrm>
            <a:off x="2618358" y="210946"/>
            <a:ext cx="2326005" cy="6854190"/>
            <a:chOff x="2618358" y="210946"/>
            <a:chExt cx="2326005" cy="6854190"/>
          </a:xfrm>
        </p:grpSpPr>
        <p:sp>
          <p:nvSpPr>
            <p:cNvPr id="6" name="object 4" hidden="0"/>
            <p:cNvSpPr/>
            <p:nvPr isPhoto="0" userDrawn="0"/>
          </p:nvSpPr>
          <p:spPr bwMode="auto">
            <a:xfrm>
              <a:off x="2646806" y="320801"/>
              <a:ext cx="2085975" cy="314325"/>
            </a:xfrm>
            <a:custGeom>
              <a:avLst/>
              <a:gdLst/>
              <a:ahLst/>
              <a:cxnLst/>
              <a:rect l="l" t="t" r="r" b="b"/>
              <a:pathLst>
                <a:path w="2085975" h="314325" fill="norm" stroke="1" extrusionOk="0">
                  <a:moveTo>
                    <a:pt x="2033651" y="0"/>
                  </a:moveTo>
                  <a:lnTo>
                    <a:pt x="52450" y="0"/>
                  </a:lnTo>
                  <a:lnTo>
                    <a:pt x="32039" y="4121"/>
                  </a:lnTo>
                  <a:lnTo>
                    <a:pt x="15366" y="15351"/>
                  </a:lnTo>
                  <a:lnTo>
                    <a:pt x="4123" y="31986"/>
                  </a:lnTo>
                  <a:lnTo>
                    <a:pt x="0" y="52324"/>
                  </a:lnTo>
                  <a:lnTo>
                    <a:pt x="0" y="261874"/>
                  </a:lnTo>
                  <a:lnTo>
                    <a:pt x="4123" y="282285"/>
                  </a:lnTo>
                  <a:lnTo>
                    <a:pt x="15367" y="298957"/>
                  </a:lnTo>
                  <a:lnTo>
                    <a:pt x="32039" y="310201"/>
                  </a:lnTo>
                  <a:lnTo>
                    <a:pt x="52450" y="314325"/>
                  </a:lnTo>
                  <a:lnTo>
                    <a:pt x="2033651" y="314325"/>
                  </a:lnTo>
                  <a:lnTo>
                    <a:pt x="2054042" y="310201"/>
                  </a:lnTo>
                  <a:lnTo>
                    <a:pt x="2070671" y="298957"/>
                  </a:lnTo>
                  <a:lnTo>
                    <a:pt x="2081871" y="282285"/>
                  </a:lnTo>
                  <a:lnTo>
                    <a:pt x="2085975" y="261874"/>
                  </a:lnTo>
                  <a:lnTo>
                    <a:pt x="2085975" y="52324"/>
                  </a:lnTo>
                  <a:lnTo>
                    <a:pt x="2081871" y="31986"/>
                  </a:lnTo>
                  <a:lnTo>
                    <a:pt x="2070671" y="15351"/>
                  </a:lnTo>
                  <a:lnTo>
                    <a:pt x="2054042" y="4121"/>
                  </a:lnTo>
                  <a:lnTo>
                    <a:pt x="2033651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5" hidden="0"/>
            <p:cNvSpPr/>
            <p:nvPr isPhoto="0" userDrawn="0"/>
          </p:nvSpPr>
          <p:spPr bwMode="auto">
            <a:xfrm>
              <a:off x="2646806" y="320801"/>
              <a:ext cx="2085975" cy="314325"/>
            </a:xfrm>
            <a:custGeom>
              <a:avLst/>
              <a:gdLst/>
              <a:ahLst/>
              <a:cxnLst/>
              <a:rect l="l" t="t" r="r" b="b"/>
              <a:pathLst>
                <a:path w="2085975" h="314325" fill="norm" stroke="1" extrusionOk="0">
                  <a:moveTo>
                    <a:pt x="52450" y="0"/>
                  </a:moveTo>
                  <a:lnTo>
                    <a:pt x="32039" y="4121"/>
                  </a:lnTo>
                  <a:lnTo>
                    <a:pt x="15366" y="15351"/>
                  </a:lnTo>
                  <a:lnTo>
                    <a:pt x="4123" y="31986"/>
                  </a:lnTo>
                  <a:lnTo>
                    <a:pt x="0" y="52324"/>
                  </a:lnTo>
                  <a:lnTo>
                    <a:pt x="0" y="261874"/>
                  </a:lnTo>
                  <a:lnTo>
                    <a:pt x="4123" y="282285"/>
                  </a:lnTo>
                  <a:lnTo>
                    <a:pt x="15367" y="298957"/>
                  </a:lnTo>
                  <a:lnTo>
                    <a:pt x="32039" y="310201"/>
                  </a:lnTo>
                  <a:lnTo>
                    <a:pt x="52450" y="314325"/>
                  </a:lnTo>
                  <a:lnTo>
                    <a:pt x="2033651" y="314325"/>
                  </a:lnTo>
                  <a:lnTo>
                    <a:pt x="2054042" y="310201"/>
                  </a:lnTo>
                  <a:lnTo>
                    <a:pt x="2070671" y="298957"/>
                  </a:lnTo>
                  <a:lnTo>
                    <a:pt x="2081871" y="282285"/>
                  </a:lnTo>
                  <a:lnTo>
                    <a:pt x="2085975" y="261874"/>
                  </a:lnTo>
                  <a:lnTo>
                    <a:pt x="2085975" y="52324"/>
                  </a:lnTo>
                  <a:lnTo>
                    <a:pt x="2081871" y="31986"/>
                  </a:lnTo>
                  <a:lnTo>
                    <a:pt x="2070671" y="15351"/>
                  </a:lnTo>
                  <a:lnTo>
                    <a:pt x="2054042" y="4121"/>
                  </a:lnTo>
                  <a:lnTo>
                    <a:pt x="2033651" y="0"/>
                  </a:lnTo>
                  <a:lnTo>
                    <a:pt x="52450" y="0"/>
                  </a:lnTo>
                </a:path>
              </a:pathLst>
            </a:custGeom>
            <a:grpFill/>
            <a:ln w="25400">
              <a:solidFill>
                <a:srgbClr val="33CC33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8" name="object 6" hidden="0"/>
            <p:cNvSpPr/>
            <p:nvPr isPhoto="0" userDrawn="0"/>
          </p:nvSpPr>
          <p:spPr bwMode="auto">
            <a:xfrm>
              <a:off x="2647314" y="239521"/>
              <a:ext cx="2268220" cy="3348354"/>
            </a:xfrm>
            <a:custGeom>
              <a:avLst/>
              <a:gdLst/>
              <a:ahLst/>
              <a:cxnLst/>
              <a:rect l="l" t="t" r="r" b="b"/>
              <a:pathLst>
                <a:path w="2268220" h="3348354" fill="norm" stroke="1" extrusionOk="0">
                  <a:moveTo>
                    <a:pt x="0" y="3347974"/>
                  </a:moveTo>
                  <a:lnTo>
                    <a:pt x="2267966" y="3347974"/>
                  </a:lnTo>
                  <a:lnTo>
                    <a:pt x="2267966" y="0"/>
                  </a:lnTo>
                  <a:lnTo>
                    <a:pt x="0" y="0"/>
                  </a:lnTo>
                  <a:lnTo>
                    <a:pt x="0" y="3347974"/>
                  </a:lnTo>
                  <a:close/>
                </a:path>
              </a:pathLst>
            </a:custGeom>
            <a:grpFill/>
            <a:ln w="571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9" name="object 7" hidden="0"/>
            <p:cNvSpPr/>
            <p:nvPr isPhoto="0" userDrawn="0"/>
          </p:nvSpPr>
          <p:spPr bwMode="auto">
            <a:xfrm>
              <a:off x="2646425" y="3769613"/>
              <a:ext cx="2085975" cy="314325"/>
            </a:xfrm>
            <a:custGeom>
              <a:avLst/>
              <a:gdLst/>
              <a:ahLst/>
              <a:cxnLst/>
              <a:rect l="l" t="t" r="r" b="b"/>
              <a:pathLst>
                <a:path w="2085975" h="314325" fill="norm" stroke="1" extrusionOk="0">
                  <a:moveTo>
                    <a:pt x="2033651" y="0"/>
                  </a:moveTo>
                  <a:lnTo>
                    <a:pt x="52450" y="0"/>
                  </a:lnTo>
                  <a:lnTo>
                    <a:pt x="32039" y="4123"/>
                  </a:lnTo>
                  <a:lnTo>
                    <a:pt x="15366" y="15367"/>
                  </a:lnTo>
                  <a:lnTo>
                    <a:pt x="4123" y="32039"/>
                  </a:lnTo>
                  <a:lnTo>
                    <a:pt x="0" y="52450"/>
                  </a:lnTo>
                  <a:lnTo>
                    <a:pt x="0" y="262000"/>
                  </a:lnTo>
                  <a:lnTo>
                    <a:pt x="4123" y="282392"/>
                  </a:lnTo>
                  <a:lnTo>
                    <a:pt x="15367" y="299021"/>
                  </a:lnTo>
                  <a:lnTo>
                    <a:pt x="32039" y="310221"/>
                  </a:lnTo>
                  <a:lnTo>
                    <a:pt x="52450" y="314325"/>
                  </a:lnTo>
                  <a:lnTo>
                    <a:pt x="2033651" y="314325"/>
                  </a:lnTo>
                  <a:lnTo>
                    <a:pt x="2054042" y="310221"/>
                  </a:lnTo>
                  <a:lnTo>
                    <a:pt x="2070671" y="299021"/>
                  </a:lnTo>
                  <a:lnTo>
                    <a:pt x="2081871" y="282392"/>
                  </a:lnTo>
                  <a:lnTo>
                    <a:pt x="2085975" y="262000"/>
                  </a:lnTo>
                  <a:lnTo>
                    <a:pt x="2085975" y="52450"/>
                  </a:lnTo>
                  <a:lnTo>
                    <a:pt x="2081871" y="32039"/>
                  </a:lnTo>
                  <a:lnTo>
                    <a:pt x="2070671" y="15367"/>
                  </a:lnTo>
                  <a:lnTo>
                    <a:pt x="2054042" y="4123"/>
                  </a:lnTo>
                  <a:lnTo>
                    <a:pt x="2033651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0" name="object 8" hidden="0"/>
            <p:cNvSpPr/>
            <p:nvPr isPhoto="0" userDrawn="0"/>
          </p:nvSpPr>
          <p:spPr bwMode="auto">
            <a:xfrm>
              <a:off x="2646425" y="3769613"/>
              <a:ext cx="2085975" cy="314325"/>
            </a:xfrm>
            <a:custGeom>
              <a:avLst/>
              <a:gdLst/>
              <a:ahLst/>
              <a:cxnLst/>
              <a:rect l="l" t="t" r="r" b="b"/>
              <a:pathLst>
                <a:path w="2085975" h="314325" fill="norm" stroke="1" extrusionOk="0">
                  <a:moveTo>
                    <a:pt x="52450" y="0"/>
                  </a:moveTo>
                  <a:lnTo>
                    <a:pt x="32039" y="4123"/>
                  </a:lnTo>
                  <a:lnTo>
                    <a:pt x="15366" y="15367"/>
                  </a:lnTo>
                  <a:lnTo>
                    <a:pt x="4123" y="32039"/>
                  </a:lnTo>
                  <a:lnTo>
                    <a:pt x="0" y="52450"/>
                  </a:lnTo>
                  <a:lnTo>
                    <a:pt x="0" y="262000"/>
                  </a:lnTo>
                  <a:lnTo>
                    <a:pt x="4123" y="282392"/>
                  </a:lnTo>
                  <a:lnTo>
                    <a:pt x="15367" y="299021"/>
                  </a:lnTo>
                  <a:lnTo>
                    <a:pt x="32039" y="310221"/>
                  </a:lnTo>
                  <a:lnTo>
                    <a:pt x="52450" y="314325"/>
                  </a:lnTo>
                  <a:lnTo>
                    <a:pt x="2033651" y="314325"/>
                  </a:lnTo>
                  <a:lnTo>
                    <a:pt x="2054042" y="310221"/>
                  </a:lnTo>
                  <a:lnTo>
                    <a:pt x="2070671" y="299021"/>
                  </a:lnTo>
                  <a:lnTo>
                    <a:pt x="2081871" y="282392"/>
                  </a:lnTo>
                  <a:lnTo>
                    <a:pt x="2085975" y="262000"/>
                  </a:lnTo>
                  <a:lnTo>
                    <a:pt x="2085975" y="52450"/>
                  </a:lnTo>
                  <a:lnTo>
                    <a:pt x="2081871" y="32039"/>
                  </a:lnTo>
                  <a:lnTo>
                    <a:pt x="2070671" y="15367"/>
                  </a:lnTo>
                  <a:lnTo>
                    <a:pt x="2054042" y="4123"/>
                  </a:lnTo>
                  <a:lnTo>
                    <a:pt x="2033651" y="0"/>
                  </a:lnTo>
                  <a:lnTo>
                    <a:pt x="52450" y="0"/>
                  </a:lnTo>
                </a:path>
              </a:pathLst>
            </a:custGeom>
            <a:grpFill/>
            <a:ln w="25400">
              <a:solidFill>
                <a:srgbClr val="33CC33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1" name="object 9" hidden="0"/>
            <p:cNvSpPr/>
            <p:nvPr isPhoto="0" userDrawn="0"/>
          </p:nvSpPr>
          <p:spPr bwMode="auto">
            <a:xfrm>
              <a:off x="2646932" y="3688333"/>
              <a:ext cx="2268220" cy="3348354"/>
            </a:xfrm>
            <a:custGeom>
              <a:avLst/>
              <a:gdLst/>
              <a:ahLst/>
              <a:cxnLst/>
              <a:rect l="l" t="t" r="r" b="b"/>
              <a:pathLst>
                <a:path w="2268220" h="3348354" fill="norm" stroke="1" extrusionOk="0">
                  <a:moveTo>
                    <a:pt x="0" y="3347974"/>
                  </a:moveTo>
                  <a:lnTo>
                    <a:pt x="2267966" y="3347974"/>
                  </a:lnTo>
                  <a:lnTo>
                    <a:pt x="2267966" y="0"/>
                  </a:lnTo>
                  <a:lnTo>
                    <a:pt x="0" y="0"/>
                  </a:lnTo>
                  <a:lnTo>
                    <a:pt x="0" y="3347974"/>
                  </a:lnTo>
                  <a:close/>
                </a:path>
              </a:pathLst>
            </a:custGeom>
            <a:grpFill/>
            <a:ln w="571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12" name="object 10" hidden="0"/>
          <p:cNvSpPr>
            <a:spLocks noAdjustHandles="0" noChangeArrowheads="0"/>
          </p:cNvSpPr>
          <p:nvPr isPhoto="0" userDrawn="0"/>
        </p:nvSpPr>
        <p:spPr bwMode="auto">
          <a:xfrm>
            <a:off x="2675254" y="327659"/>
            <a:ext cx="2211705" cy="272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020" algn="ctr">
              <a:lnSpc>
                <a:spcPct val="100000"/>
              </a:lnSpc>
              <a:spcBef>
                <a:spcPts val="100"/>
              </a:spcBef>
              <a:defRPr/>
            </a:pPr>
            <a:r>
              <a:rPr lang="fr-FR" b="1" spc="-10">
                <a:solidFill>
                  <a:srgbClr val="FFFFFF"/>
                </a:solidFill>
                <a:latin typeface="Microsoft Tai Le"/>
                <a:cs typeface="Microsoft Tai Le"/>
              </a:rPr>
              <a:t>SAVANNA</a:t>
            </a:r>
            <a:endParaRPr lang="fr-FR">
              <a:latin typeface="Microsoft Tai Le"/>
              <a:cs typeface="Microsoft Tai Le"/>
            </a:endParaRPr>
          </a:p>
          <a:p>
            <a:pPr>
              <a:lnSpc>
                <a:spcPct val="100000"/>
              </a:lnSpc>
              <a:defRPr/>
            </a:pPr>
            <a:endParaRPr sz="2300">
              <a:latin typeface="Microsoft Tai Le"/>
              <a:cs typeface="Microsoft Tai Le"/>
            </a:endParaRPr>
          </a:p>
          <a:p>
            <a:pPr>
              <a:lnSpc>
                <a:spcPct val="100000"/>
              </a:lnSpc>
              <a:defRPr/>
            </a:pPr>
            <a:endParaRPr sz="2300">
              <a:latin typeface="Microsoft Tai Le"/>
              <a:cs typeface="Microsoft Tai Le"/>
            </a:endParaRPr>
          </a:p>
          <a:p>
            <a:pPr>
              <a:lnSpc>
                <a:spcPct val="100000"/>
              </a:lnSpc>
              <a:defRPr/>
            </a:pPr>
            <a:endParaRPr sz="2300">
              <a:latin typeface="Microsoft Tai Le"/>
              <a:cs typeface="Microsoft Tai Le"/>
            </a:endParaRPr>
          </a:p>
          <a:p>
            <a:pPr>
              <a:lnSpc>
                <a:spcPct val="100000"/>
              </a:lnSpc>
              <a:defRPr/>
            </a:pPr>
            <a:endParaRPr sz="2300">
              <a:latin typeface="Microsoft Tai Le"/>
              <a:cs typeface="Microsoft Tai Le"/>
            </a:endParaRPr>
          </a:p>
          <a:p>
            <a:pPr>
              <a:lnSpc>
                <a:spcPct val="100000"/>
              </a:lnSpc>
              <a:defRPr/>
            </a:pPr>
            <a:endParaRPr sz="2850">
              <a:latin typeface="Microsoft Tai Le"/>
              <a:cs typeface="Microsoft Tai Le"/>
            </a:endParaRPr>
          </a:p>
          <a:p>
            <a:pPr marR="41910" algn="ctr">
              <a:lnSpc>
                <a:spcPct val="100000"/>
              </a:lnSpc>
              <a:defRPr/>
            </a:pPr>
            <a:r>
              <a:rPr sz="2000" b="1" spc="-45">
                <a:latin typeface="Microsoft Tai Le"/>
                <a:cs typeface="Microsoft Tai Le"/>
              </a:rPr>
              <a:t> </a:t>
            </a:r>
            <a:r>
              <a:rPr sz="2000" b="1" spc="-5">
                <a:latin typeface="Microsoft Tai Le"/>
                <a:cs typeface="Microsoft Tai Le"/>
              </a:rPr>
              <a:t>ZEBR</a:t>
            </a:r>
            <a:r>
              <a:rPr lang="fr-FR" sz="2000" b="1" spc="-5">
                <a:latin typeface="Microsoft Tai Le"/>
                <a:cs typeface="Microsoft Tai Le"/>
              </a:rPr>
              <a:t>A</a:t>
            </a:r>
            <a:endParaRPr sz="2000">
              <a:latin typeface="Microsoft Tai Le"/>
              <a:cs typeface="Microsoft Tai Le"/>
            </a:endParaRPr>
          </a:p>
          <a:p>
            <a:pPr marR="1270" algn="ctr">
              <a:lnSpc>
                <a:spcPct val="100000"/>
              </a:lnSpc>
              <a:spcBef>
                <a:spcPts val="420"/>
              </a:spcBef>
              <a:defRPr/>
            </a:pP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1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endParaRPr/>
          </a:p>
        </p:txBody>
      </p:sp>
      <p:grpSp>
        <p:nvGrpSpPr>
          <p:cNvPr id="13" name="object 11" hidden="0"/>
          <p:cNvGrpSpPr/>
          <p:nvPr isPhoto="0" userDrawn="0"/>
        </p:nvGrpSpPr>
        <p:grpSpPr bwMode="auto">
          <a:xfrm>
            <a:off x="5017896" y="210692"/>
            <a:ext cx="2326005" cy="6854190"/>
            <a:chOff x="5017896" y="210692"/>
            <a:chExt cx="2326005" cy="6854190"/>
          </a:xfrm>
        </p:grpSpPr>
        <p:sp>
          <p:nvSpPr>
            <p:cNvPr id="14" name="object 12" hidden="0"/>
            <p:cNvSpPr/>
            <p:nvPr isPhoto="0" userDrawn="0"/>
          </p:nvSpPr>
          <p:spPr bwMode="auto">
            <a:xfrm>
              <a:off x="5046471" y="320674"/>
              <a:ext cx="2085975" cy="314325"/>
            </a:xfrm>
            <a:custGeom>
              <a:avLst/>
              <a:gdLst/>
              <a:ahLst/>
              <a:cxnLst/>
              <a:rect l="l" t="t" r="r" b="b"/>
              <a:pathLst>
                <a:path w="2085975" h="314325" fill="norm" stroke="1" extrusionOk="0">
                  <a:moveTo>
                    <a:pt x="2033524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4"/>
                  </a:lnTo>
                  <a:lnTo>
                    <a:pt x="0" y="261874"/>
                  </a:lnTo>
                  <a:lnTo>
                    <a:pt x="4103" y="282285"/>
                  </a:lnTo>
                  <a:lnTo>
                    <a:pt x="15303" y="298957"/>
                  </a:lnTo>
                  <a:lnTo>
                    <a:pt x="31932" y="310201"/>
                  </a:lnTo>
                  <a:lnTo>
                    <a:pt x="52324" y="314325"/>
                  </a:lnTo>
                  <a:lnTo>
                    <a:pt x="2033524" y="314325"/>
                  </a:lnTo>
                  <a:lnTo>
                    <a:pt x="2053935" y="310201"/>
                  </a:lnTo>
                  <a:lnTo>
                    <a:pt x="2070607" y="298957"/>
                  </a:lnTo>
                  <a:lnTo>
                    <a:pt x="2081851" y="282285"/>
                  </a:lnTo>
                  <a:lnTo>
                    <a:pt x="2085975" y="261874"/>
                  </a:lnTo>
                  <a:lnTo>
                    <a:pt x="2085975" y="52324"/>
                  </a:lnTo>
                  <a:lnTo>
                    <a:pt x="2081851" y="31932"/>
                  </a:lnTo>
                  <a:lnTo>
                    <a:pt x="2070607" y="15303"/>
                  </a:lnTo>
                  <a:lnTo>
                    <a:pt x="2053935" y="4103"/>
                  </a:lnTo>
                  <a:lnTo>
                    <a:pt x="2033524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5" name="object 13" hidden="0"/>
            <p:cNvSpPr/>
            <p:nvPr isPhoto="0" userDrawn="0"/>
          </p:nvSpPr>
          <p:spPr bwMode="auto">
            <a:xfrm>
              <a:off x="5046471" y="320674"/>
              <a:ext cx="2085975" cy="314325"/>
            </a:xfrm>
            <a:custGeom>
              <a:avLst/>
              <a:gdLst/>
              <a:ahLst/>
              <a:cxnLst/>
              <a:rect l="l" t="t" r="r" b="b"/>
              <a:pathLst>
                <a:path w="2085975" h="314325" fill="norm" stroke="1" extrusionOk="0">
                  <a:moveTo>
                    <a:pt x="52324" y="0"/>
                  </a:move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4"/>
                  </a:lnTo>
                  <a:lnTo>
                    <a:pt x="0" y="261874"/>
                  </a:lnTo>
                  <a:lnTo>
                    <a:pt x="4103" y="282285"/>
                  </a:lnTo>
                  <a:lnTo>
                    <a:pt x="15303" y="298957"/>
                  </a:lnTo>
                  <a:lnTo>
                    <a:pt x="31932" y="310201"/>
                  </a:lnTo>
                  <a:lnTo>
                    <a:pt x="52324" y="314325"/>
                  </a:lnTo>
                  <a:lnTo>
                    <a:pt x="2033524" y="314325"/>
                  </a:lnTo>
                  <a:lnTo>
                    <a:pt x="2053935" y="310201"/>
                  </a:lnTo>
                  <a:lnTo>
                    <a:pt x="2070607" y="298957"/>
                  </a:lnTo>
                  <a:lnTo>
                    <a:pt x="2081851" y="282285"/>
                  </a:lnTo>
                  <a:lnTo>
                    <a:pt x="2085975" y="261874"/>
                  </a:lnTo>
                  <a:lnTo>
                    <a:pt x="2085975" y="52324"/>
                  </a:lnTo>
                  <a:lnTo>
                    <a:pt x="2081851" y="31932"/>
                  </a:lnTo>
                  <a:lnTo>
                    <a:pt x="2070607" y="15303"/>
                  </a:lnTo>
                  <a:lnTo>
                    <a:pt x="2053935" y="4103"/>
                  </a:lnTo>
                  <a:lnTo>
                    <a:pt x="2033524" y="0"/>
                  </a:lnTo>
                  <a:lnTo>
                    <a:pt x="52324" y="0"/>
                  </a:lnTo>
                </a:path>
              </a:pathLst>
            </a:custGeom>
            <a:grpFill/>
            <a:ln w="25400">
              <a:solidFill>
                <a:srgbClr val="33CC33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6" name="object 14" hidden="0"/>
            <p:cNvSpPr/>
            <p:nvPr isPhoto="0" userDrawn="0"/>
          </p:nvSpPr>
          <p:spPr bwMode="auto">
            <a:xfrm>
              <a:off x="5046852" y="239267"/>
              <a:ext cx="2268220" cy="3348354"/>
            </a:xfrm>
            <a:custGeom>
              <a:avLst/>
              <a:gdLst/>
              <a:ahLst/>
              <a:cxnLst/>
              <a:rect l="l" t="t" r="r" b="b"/>
              <a:pathLst>
                <a:path w="2268220" h="3348354" fill="norm" stroke="1" extrusionOk="0">
                  <a:moveTo>
                    <a:pt x="0" y="3347974"/>
                  </a:moveTo>
                  <a:lnTo>
                    <a:pt x="2267966" y="3347974"/>
                  </a:lnTo>
                  <a:lnTo>
                    <a:pt x="2267966" y="0"/>
                  </a:lnTo>
                  <a:lnTo>
                    <a:pt x="0" y="0"/>
                  </a:lnTo>
                  <a:lnTo>
                    <a:pt x="0" y="3347974"/>
                  </a:lnTo>
                  <a:close/>
                </a:path>
              </a:pathLst>
            </a:custGeom>
            <a:grpFill/>
            <a:ln w="571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7" name="object 15" hidden="0"/>
            <p:cNvSpPr/>
            <p:nvPr isPhoto="0" userDrawn="0"/>
          </p:nvSpPr>
          <p:spPr bwMode="auto">
            <a:xfrm>
              <a:off x="5046090" y="3769486"/>
              <a:ext cx="2085975" cy="314325"/>
            </a:xfrm>
            <a:custGeom>
              <a:avLst/>
              <a:gdLst/>
              <a:ahLst/>
              <a:cxnLst/>
              <a:rect l="l" t="t" r="r" b="b"/>
              <a:pathLst>
                <a:path w="2085975" h="314325" fill="norm" stroke="1" extrusionOk="0">
                  <a:moveTo>
                    <a:pt x="2033524" y="0"/>
                  </a:moveTo>
                  <a:lnTo>
                    <a:pt x="52324" y="0"/>
                  </a:lnTo>
                  <a:lnTo>
                    <a:pt x="31932" y="4123"/>
                  </a:lnTo>
                  <a:lnTo>
                    <a:pt x="15303" y="15367"/>
                  </a:lnTo>
                  <a:lnTo>
                    <a:pt x="4103" y="32039"/>
                  </a:lnTo>
                  <a:lnTo>
                    <a:pt x="0" y="52450"/>
                  </a:lnTo>
                  <a:lnTo>
                    <a:pt x="0" y="262000"/>
                  </a:lnTo>
                  <a:lnTo>
                    <a:pt x="4103" y="282338"/>
                  </a:lnTo>
                  <a:lnTo>
                    <a:pt x="15303" y="298973"/>
                  </a:lnTo>
                  <a:lnTo>
                    <a:pt x="31932" y="310203"/>
                  </a:lnTo>
                  <a:lnTo>
                    <a:pt x="52324" y="314325"/>
                  </a:lnTo>
                  <a:lnTo>
                    <a:pt x="2033524" y="314325"/>
                  </a:lnTo>
                  <a:lnTo>
                    <a:pt x="2053935" y="310203"/>
                  </a:lnTo>
                  <a:lnTo>
                    <a:pt x="2070608" y="298973"/>
                  </a:lnTo>
                  <a:lnTo>
                    <a:pt x="2081851" y="282338"/>
                  </a:lnTo>
                  <a:lnTo>
                    <a:pt x="2085975" y="262000"/>
                  </a:lnTo>
                  <a:lnTo>
                    <a:pt x="2085975" y="52450"/>
                  </a:lnTo>
                  <a:lnTo>
                    <a:pt x="2081851" y="32039"/>
                  </a:lnTo>
                  <a:lnTo>
                    <a:pt x="2070608" y="15367"/>
                  </a:lnTo>
                  <a:lnTo>
                    <a:pt x="2053935" y="4123"/>
                  </a:lnTo>
                  <a:lnTo>
                    <a:pt x="2033524" y="0"/>
                  </a:lnTo>
                  <a:close/>
                </a:path>
              </a:pathLst>
            </a:custGeom>
            <a:solidFill>
              <a:srgbClr val="92D050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16" hidden="0"/>
            <p:cNvSpPr/>
            <p:nvPr isPhoto="0" userDrawn="0"/>
          </p:nvSpPr>
          <p:spPr bwMode="auto">
            <a:xfrm>
              <a:off x="5046090" y="3769486"/>
              <a:ext cx="2085975" cy="314325"/>
            </a:xfrm>
            <a:custGeom>
              <a:avLst/>
              <a:gdLst/>
              <a:ahLst/>
              <a:cxnLst/>
              <a:rect l="l" t="t" r="r" b="b"/>
              <a:pathLst>
                <a:path w="2085975" h="314325" fill="norm" stroke="1" extrusionOk="0">
                  <a:moveTo>
                    <a:pt x="52324" y="0"/>
                  </a:moveTo>
                  <a:lnTo>
                    <a:pt x="31932" y="4123"/>
                  </a:lnTo>
                  <a:lnTo>
                    <a:pt x="15303" y="15367"/>
                  </a:lnTo>
                  <a:lnTo>
                    <a:pt x="4103" y="32039"/>
                  </a:lnTo>
                  <a:lnTo>
                    <a:pt x="0" y="52450"/>
                  </a:lnTo>
                  <a:lnTo>
                    <a:pt x="0" y="262000"/>
                  </a:lnTo>
                  <a:lnTo>
                    <a:pt x="4103" y="282338"/>
                  </a:lnTo>
                  <a:lnTo>
                    <a:pt x="15303" y="298973"/>
                  </a:lnTo>
                  <a:lnTo>
                    <a:pt x="31932" y="310203"/>
                  </a:lnTo>
                  <a:lnTo>
                    <a:pt x="52324" y="314325"/>
                  </a:lnTo>
                  <a:lnTo>
                    <a:pt x="2033524" y="314325"/>
                  </a:lnTo>
                  <a:lnTo>
                    <a:pt x="2053935" y="310203"/>
                  </a:lnTo>
                  <a:lnTo>
                    <a:pt x="2070608" y="298973"/>
                  </a:lnTo>
                  <a:lnTo>
                    <a:pt x="2081851" y="282338"/>
                  </a:lnTo>
                  <a:lnTo>
                    <a:pt x="2085975" y="262000"/>
                  </a:lnTo>
                  <a:lnTo>
                    <a:pt x="2085975" y="52450"/>
                  </a:lnTo>
                  <a:lnTo>
                    <a:pt x="2081851" y="32039"/>
                  </a:lnTo>
                  <a:lnTo>
                    <a:pt x="2070608" y="15367"/>
                  </a:lnTo>
                  <a:lnTo>
                    <a:pt x="2053935" y="4123"/>
                  </a:lnTo>
                  <a:lnTo>
                    <a:pt x="2033524" y="0"/>
                  </a:lnTo>
                  <a:lnTo>
                    <a:pt x="52324" y="0"/>
                  </a:lnTo>
                </a:path>
              </a:pathLst>
            </a:custGeom>
            <a:grpFill/>
            <a:ln w="25400">
              <a:solidFill>
                <a:srgbClr val="33CC33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9" name="object 17" hidden="0"/>
            <p:cNvSpPr/>
            <p:nvPr isPhoto="0" userDrawn="0"/>
          </p:nvSpPr>
          <p:spPr bwMode="auto">
            <a:xfrm>
              <a:off x="5046471" y="3688206"/>
              <a:ext cx="2268220" cy="3348354"/>
            </a:xfrm>
            <a:custGeom>
              <a:avLst/>
              <a:gdLst/>
              <a:ahLst/>
              <a:cxnLst/>
              <a:rect l="l" t="t" r="r" b="b"/>
              <a:pathLst>
                <a:path w="2268220" h="3348354" fill="norm" stroke="1" extrusionOk="0">
                  <a:moveTo>
                    <a:pt x="0" y="3347974"/>
                  </a:moveTo>
                  <a:lnTo>
                    <a:pt x="2267966" y="3347974"/>
                  </a:lnTo>
                  <a:lnTo>
                    <a:pt x="2267966" y="0"/>
                  </a:lnTo>
                  <a:lnTo>
                    <a:pt x="0" y="0"/>
                  </a:lnTo>
                  <a:lnTo>
                    <a:pt x="0" y="3347974"/>
                  </a:lnTo>
                  <a:close/>
                </a:path>
              </a:pathLst>
            </a:custGeom>
            <a:grpFill/>
            <a:ln w="571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</p:grpSp>
      <p:sp>
        <p:nvSpPr>
          <p:cNvPr id="20" name="object 18" hidden="0"/>
          <p:cNvSpPr>
            <a:spLocks noAdjustHandles="0" noChangeArrowheads="0"/>
          </p:cNvSpPr>
          <p:nvPr isPhoto="0" userDrawn="0"/>
        </p:nvSpPr>
        <p:spPr bwMode="auto">
          <a:xfrm>
            <a:off x="5075809" y="327659"/>
            <a:ext cx="2210435" cy="27260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020" algn="ctr">
              <a:lnSpc>
                <a:spcPct val="100000"/>
              </a:lnSpc>
              <a:spcBef>
                <a:spcPts val="100"/>
              </a:spcBef>
              <a:defRPr/>
            </a:pPr>
            <a:r>
              <a:rPr lang="fr-FR" b="1" spc="-10">
                <a:solidFill>
                  <a:srgbClr val="FFFFFF"/>
                </a:solidFill>
                <a:latin typeface="Microsoft Tai Le"/>
                <a:cs typeface="Microsoft Tai Le"/>
              </a:rPr>
              <a:t>SAVANNA</a:t>
            </a:r>
            <a:endParaRPr lang="fr-FR">
              <a:latin typeface="Microsoft Tai Le"/>
              <a:cs typeface="Microsoft Tai Le"/>
            </a:endParaRPr>
          </a:p>
          <a:p>
            <a:pPr>
              <a:lnSpc>
                <a:spcPct val="100000"/>
              </a:lnSpc>
              <a:defRPr/>
            </a:pPr>
            <a:endParaRPr sz="2300">
              <a:latin typeface="Microsoft Tai Le"/>
              <a:cs typeface="Microsoft Tai Le"/>
            </a:endParaRPr>
          </a:p>
          <a:p>
            <a:pPr>
              <a:lnSpc>
                <a:spcPct val="100000"/>
              </a:lnSpc>
              <a:defRPr/>
            </a:pPr>
            <a:endParaRPr sz="2300">
              <a:latin typeface="Microsoft Tai Le"/>
              <a:cs typeface="Microsoft Tai Le"/>
            </a:endParaRPr>
          </a:p>
          <a:p>
            <a:pPr>
              <a:lnSpc>
                <a:spcPct val="100000"/>
              </a:lnSpc>
              <a:defRPr/>
            </a:pPr>
            <a:endParaRPr sz="2300">
              <a:latin typeface="Microsoft Tai Le"/>
              <a:cs typeface="Microsoft Tai Le"/>
            </a:endParaRPr>
          </a:p>
          <a:p>
            <a:pPr>
              <a:lnSpc>
                <a:spcPct val="100000"/>
              </a:lnSpc>
              <a:defRPr/>
            </a:pPr>
            <a:endParaRPr sz="2300">
              <a:latin typeface="Microsoft Tai Le"/>
              <a:cs typeface="Microsoft Tai Le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defRPr/>
            </a:pPr>
            <a:endParaRPr sz="3000">
              <a:latin typeface="Microsoft Tai Le"/>
              <a:cs typeface="Microsoft Tai Le"/>
            </a:endParaRPr>
          </a:p>
          <a:p>
            <a:pPr marR="245110" algn="r">
              <a:lnSpc>
                <a:spcPct val="100000"/>
              </a:lnSpc>
              <a:spcBef>
                <a:spcPts val="5"/>
              </a:spcBef>
              <a:defRPr/>
            </a:pPr>
            <a:r>
              <a:rPr lang="fr-FR" sz="2000" b="1" spc="-5">
                <a:latin typeface="Microsoft Tai Le"/>
                <a:cs typeface="Microsoft Tai Le"/>
              </a:rPr>
              <a:t>ELEPHANT</a:t>
            </a:r>
            <a:endParaRPr sz="2000">
              <a:latin typeface="Microsoft Tai Le"/>
              <a:cs typeface="Microsoft Tai Le"/>
            </a:endParaRPr>
          </a:p>
          <a:p>
            <a:pPr>
              <a:lnSpc>
                <a:spcPct val="100000"/>
              </a:lnSpc>
              <a:spcBef>
                <a:spcPts val="180"/>
              </a:spcBef>
              <a:defRPr/>
            </a:pP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1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endParaRPr/>
          </a:p>
        </p:txBody>
      </p:sp>
      <p:sp>
        <p:nvSpPr>
          <p:cNvPr id="21" name="object 19" hidden="0"/>
          <p:cNvSpPr>
            <a:spLocks noAdjustHandles="0" noChangeArrowheads="0"/>
          </p:cNvSpPr>
          <p:nvPr isPhoto="0" userDrawn="0"/>
        </p:nvSpPr>
        <p:spPr bwMode="auto">
          <a:xfrm>
            <a:off x="284478" y="3774819"/>
            <a:ext cx="2213046" cy="2758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020" algn="ctr">
              <a:lnSpc>
                <a:spcPct val="100000"/>
              </a:lnSpc>
              <a:spcBef>
                <a:spcPts val="100"/>
              </a:spcBef>
              <a:defRPr/>
            </a:pPr>
            <a:r>
              <a:rPr lang="fr-FR" sz="1800" b="1" spc="-10">
                <a:solidFill>
                  <a:srgbClr val="FFFFFF"/>
                </a:solidFill>
                <a:latin typeface="Microsoft Tai Le"/>
                <a:cs typeface="Microsoft Tai Le"/>
              </a:rPr>
              <a:t>SAVANNA</a:t>
            </a:r>
            <a:endParaRPr sz="1800">
              <a:latin typeface="Microsoft Tai Le"/>
              <a:cs typeface="Microsoft Tai Le"/>
            </a:endParaRPr>
          </a:p>
          <a:p>
            <a:pPr>
              <a:lnSpc>
                <a:spcPct val="100000"/>
              </a:lnSpc>
              <a:defRPr/>
            </a:pPr>
            <a:endParaRPr sz="2300">
              <a:latin typeface="Microsoft Tai Le"/>
              <a:cs typeface="Microsoft Tai Le"/>
            </a:endParaRPr>
          </a:p>
          <a:p>
            <a:pPr>
              <a:lnSpc>
                <a:spcPct val="100000"/>
              </a:lnSpc>
              <a:defRPr/>
            </a:pPr>
            <a:endParaRPr sz="2300">
              <a:latin typeface="Microsoft Tai Le"/>
              <a:cs typeface="Microsoft Tai Le"/>
            </a:endParaRPr>
          </a:p>
          <a:p>
            <a:pPr>
              <a:lnSpc>
                <a:spcPct val="100000"/>
              </a:lnSpc>
              <a:defRPr/>
            </a:pPr>
            <a:endParaRPr sz="2300">
              <a:latin typeface="Microsoft Tai Le"/>
              <a:cs typeface="Microsoft Tai Le"/>
            </a:endParaRPr>
          </a:p>
          <a:p>
            <a:pPr>
              <a:lnSpc>
                <a:spcPct val="100000"/>
              </a:lnSpc>
              <a:defRPr/>
            </a:pPr>
            <a:endParaRPr sz="2300">
              <a:latin typeface="Microsoft Tai Le"/>
              <a:cs typeface="Microsoft Tai Le"/>
            </a:endParaRPr>
          </a:p>
          <a:p>
            <a:pPr marR="22860" algn="ctr">
              <a:defRPr/>
            </a:pPr>
            <a:endParaRPr lang="fr-FR" sz="2000" b="1" spc="-4">
              <a:latin typeface="Microsoft Tai Le"/>
              <a:cs typeface="Microsoft Tai Le"/>
            </a:endParaRPr>
          </a:p>
          <a:p>
            <a:pPr marR="22860" algn="ctr">
              <a:defRPr/>
            </a:pPr>
            <a:r>
              <a:rPr lang="fr-FR" sz="2000" b="1" spc="-4">
                <a:latin typeface="Microsoft Tai Le"/>
                <a:cs typeface="Microsoft Tai Le"/>
              </a:rPr>
              <a:t>MEADOW</a:t>
            </a:r>
            <a:endParaRPr lang="fr-FR" sz="2000">
              <a:latin typeface="Microsoft Tai Le"/>
              <a:cs typeface="Microsoft Tai Le"/>
            </a:endParaRPr>
          </a:p>
          <a:p>
            <a:pPr marR="22860" algn="ctr">
              <a:lnSpc>
                <a:spcPct val="100000"/>
              </a:lnSpc>
              <a:defRPr/>
            </a:pPr>
            <a:r>
              <a:rPr lang="fr-FR" sz="2000" b="1" spc="-5">
                <a:latin typeface="Microsoft Tai Le"/>
                <a:cs typeface="Microsoft Tai Le"/>
              </a:rPr>
              <a:t>GRASSLAND</a:t>
            </a:r>
            <a:endParaRPr sz="2000">
              <a:latin typeface="Microsoft Tai Le"/>
              <a:cs typeface="Microsoft Tai Le"/>
            </a:endParaRPr>
          </a:p>
          <a:p>
            <a:pPr marR="2540" algn="ctr">
              <a:lnSpc>
                <a:spcPct val="100000"/>
              </a:lnSpc>
              <a:spcBef>
                <a:spcPts val="260"/>
              </a:spcBef>
              <a:defRPr/>
            </a:pP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1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endParaRPr/>
          </a:p>
        </p:txBody>
      </p:sp>
      <p:sp>
        <p:nvSpPr>
          <p:cNvPr id="22" name="object 20" hidden="0"/>
          <p:cNvSpPr>
            <a:spLocks noAdjustHandles="0" noChangeArrowheads="0"/>
          </p:cNvSpPr>
          <p:nvPr isPhoto="0" userDrawn="0"/>
        </p:nvSpPr>
        <p:spPr bwMode="auto">
          <a:xfrm>
            <a:off x="2675254" y="3772153"/>
            <a:ext cx="2211070" cy="27311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020" algn="ctr">
              <a:lnSpc>
                <a:spcPct val="100000"/>
              </a:lnSpc>
              <a:spcBef>
                <a:spcPts val="100"/>
              </a:spcBef>
              <a:defRPr/>
            </a:pPr>
            <a:r>
              <a:rPr lang="fr-FR" b="1" spc="-10">
                <a:solidFill>
                  <a:srgbClr val="FFFFFF"/>
                </a:solidFill>
                <a:latin typeface="Microsoft Tai Le"/>
                <a:cs typeface="Microsoft Tai Le"/>
              </a:rPr>
              <a:t>SAVANNA</a:t>
            </a:r>
            <a:endParaRPr lang="fr-FR">
              <a:latin typeface="Microsoft Tai Le"/>
              <a:cs typeface="Microsoft Tai Le"/>
            </a:endParaRPr>
          </a:p>
          <a:p>
            <a:pPr>
              <a:lnSpc>
                <a:spcPct val="100000"/>
              </a:lnSpc>
              <a:defRPr/>
            </a:pPr>
            <a:endParaRPr sz="2300">
              <a:latin typeface="Microsoft Tai Le"/>
              <a:cs typeface="Microsoft Tai Le"/>
            </a:endParaRPr>
          </a:p>
          <a:p>
            <a:pPr>
              <a:lnSpc>
                <a:spcPct val="100000"/>
              </a:lnSpc>
              <a:defRPr/>
            </a:pPr>
            <a:endParaRPr sz="2300">
              <a:latin typeface="Microsoft Tai Le"/>
              <a:cs typeface="Microsoft Tai Le"/>
            </a:endParaRPr>
          </a:p>
          <a:p>
            <a:pPr>
              <a:lnSpc>
                <a:spcPct val="100000"/>
              </a:lnSpc>
              <a:defRPr/>
            </a:pPr>
            <a:endParaRPr sz="2300">
              <a:latin typeface="Microsoft Tai Le"/>
              <a:cs typeface="Microsoft Tai Le"/>
            </a:endParaRPr>
          </a:p>
          <a:p>
            <a:pPr>
              <a:lnSpc>
                <a:spcPct val="100000"/>
              </a:lnSpc>
              <a:defRPr/>
            </a:pPr>
            <a:endParaRPr sz="2300">
              <a:latin typeface="Microsoft Tai Le"/>
              <a:cs typeface="Microsoft Tai Le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defRPr/>
            </a:pPr>
            <a:endParaRPr sz="3000">
              <a:latin typeface="Microsoft Tai Le"/>
              <a:cs typeface="Microsoft Tai Le"/>
            </a:endParaRPr>
          </a:p>
          <a:p>
            <a:pPr marL="68580">
              <a:lnSpc>
                <a:spcPct val="100000"/>
              </a:lnSpc>
              <a:defRPr/>
            </a:pPr>
            <a:r>
              <a:rPr lang="fr-FR" sz="2000" b="1" spc="-5">
                <a:latin typeface="Microsoft Tai Le"/>
                <a:cs typeface="Microsoft Tai Le"/>
              </a:rPr>
              <a:t>BAOBAB TREE</a:t>
            </a:r>
            <a:endParaRPr lang="fr-FR" sz="2000">
              <a:latin typeface="Microsoft Tai Le"/>
              <a:cs typeface="Microsoft Tai Le"/>
            </a:endParaRPr>
          </a:p>
          <a:p>
            <a:pPr>
              <a:lnSpc>
                <a:spcPct val="100000"/>
              </a:lnSpc>
              <a:spcBef>
                <a:spcPts val="260"/>
              </a:spcBef>
              <a:defRPr/>
            </a:pP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1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endParaRPr/>
          </a:p>
        </p:txBody>
      </p:sp>
      <p:sp>
        <p:nvSpPr>
          <p:cNvPr id="23" name="object 21" hidden="0"/>
          <p:cNvSpPr>
            <a:spLocks noAdjustHandles="0" noChangeArrowheads="0"/>
          </p:cNvSpPr>
          <p:nvPr isPhoto="0" userDrawn="0"/>
        </p:nvSpPr>
        <p:spPr bwMode="auto">
          <a:xfrm>
            <a:off x="5075808" y="3772152"/>
            <a:ext cx="2210470" cy="265306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020" algn="ctr">
              <a:lnSpc>
                <a:spcPct val="100000"/>
              </a:lnSpc>
              <a:spcBef>
                <a:spcPts val="100"/>
              </a:spcBef>
              <a:defRPr/>
            </a:pPr>
            <a:r>
              <a:rPr lang="fr-FR" b="1" spc="-10">
                <a:solidFill>
                  <a:srgbClr val="FFFFFF"/>
                </a:solidFill>
                <a:latin typeface="Microsoft Tai Le"/>
                <a:cs typeface="Microsoft Tai Le"/>
              </a:rPr>
              <a:t>SAVANNA</a:t>
            </a:r>
            <a:endParaRPr lang="fr-FR">
              <a:latin typeface="Microsoft Tai Le"/>
              <a:cs typeface="Microsoft Tai Le"/>
            </a:endParaRPr>
          </a:p>
          <a:p>
            <a:pPr>
              <a:lnSpc>
                <a:spcPct val="100000"/>
              </a:lnSpc>
              <a:defRPr/>
            </a:pPr>
            <a:endParaRPr sz="2300">
              <a:latin typeface="Microsoft Tai Le"/>
              <a:cs typeface="Microsoft Tai Le"/>
            </a:endParaRPr>
          </a:p>
          <a:p>
            <a:pPr>
              <a:lnSpc>
                <a:spcPct val="100000"/>
              </a:lnSpc>
              <a:defRPr/>
            </a:pPr>
            <a:endParaRPr sz="2300">
              <a:latin typeface="Microsoft Tai Le"/>
              <a:cs typeface="Microsoft Tai Le"/>
            </a:endParaRPr>
          </a:p>
          <a:p>
            <a:pPr>
              <a:lnSpc>
                <a:spcPct val="100000"/>
              </a:lnSpc>
              <a:defRPr/>
            </a:pPr>
            <a:endParaRPr sz="2300">
              <a:latin typeface="Microsoft Tai Le"/>
              <a:cs typeface="Microsoft Tai Le"/>
            </a:endParaRPr>
          </a:p>
          <a:p>
            <a:pPr>
              <a:lnSpc>
                <a:spcPct val="100000"/>
              </a:lnSpc>
              <a:defRPr/>
            </a:pPr>
            <a:endParaRPr sz="2300">
              <a:latin typeface="Microsoft Tai Le"/>
              <a:cs typeface="Microsoft Tai Le"/>
            </a:endParaRPr>
          </a:p>
          <a:p>
            <a:pPr>
              <a:lnSpc>
                <a:spcPct val="100000"/>
              </a:lnSpc>
              <a:defRPr/>
            </a:pPr>
            <a:endParaRPr sz="2300">
              <a:latin typeface="Microsoft Tai Le"/>
              <a:cs typeface="Microsoft Tai Le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defRPr/>
            </a:pPr>
            <a:endParaRPr sz="3000">
              <a:latin typeface="Microsoft Tai Le"/>
              <a:cs typeface="Microsoft Tai Le"/>
            </a:endParaRPr>
          </a:p>
          <a:p>
            <a:pPr>
              <a:lnSpc>
                <a:spcPct val="100000"/>
              </a:lnSpc>
              <a:spcBef>
                <a:spcPts val="260"/>
              </a:spcBef>
              <a:defRPr/>
            </a:pP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1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endParaRPr/>
          </a:p>
        </p:txBody>
      </p:sp>
      <p:grpSp>
        <p:nvGrpSpPr>
          <p:cNvPr id="24" name="object 22" hidden="0"/>
          <p:cNvGrpSpPr/>
          <p:nvPr isPhoto="0" userDrawn="0"/>
        </p:nvGrpSpPr>
        <p:grpSpPr bwMode="auto">
          <a:xfrm>
            <a:off x="309015" y="673225"/>
            <a:ext cx="1702688" cy="6323202"/>
            <a:chOff x="0" y="0"/>
            <a:chExt cx="1702688" cy="6323202"/>
          </a:xfrm>
        </p:grpSpPr>
        <p:pic>
          <p:nvPicPr>
            <p:cNvPr id="25" name="object 24" hidden="0"/>
            <p:cNvPicPr/>
            <p:nvPr isPhoto="0" userDrawn="0"/>
          </p:nvPicPr>
          <p:blipFill>
            <a:blip r:embed="rId2"/>
            <a:stretch/>
          </p:blipFill>
          <p:spPr bwMode="auto">
            <a:xfrm>
              <a:off x="83059" y="2438412"/>
              <a:ext cx="333774" cy="373240"/>
            </a:xfrm>
            <a:prstGeom prst="rect">
              <a:avLst/>
            </a:prstGeom>
          </p:spPr>
        </p:pic>
        <p:pic>
          <p:nvPicPr>
            <p:cNvPr id="26" name="object 27" hidden="0"/>
            <p:cNvPicPr/>
            <p:nvPr isPhoto="0" userDrawn="0"/>
          </p:nvPicPr>
          <p:blipFill>
            <a:blip r:embed="rId3"/>
            <a:stretch/>
          </p:blipFill>
          <p:spPr bwMode="auto">
            <a:xfrm>
              <a:off x="445439" y="2464695"/>
              <a:ext cx="397154" cy="317119"/>
            </a:xfrm>
            <a:prstGeom prst="rect">
              <a:avLst/>
            </a:prstGeom>
          </p:spPr>
        </p:pic>
        <p:pic>
          <p:nvPicPr>
            <p:cNvPr id="27" name="object 30" hidden="0"/>
            <p:cNvPicPr/>
            <p:nvPr isPhoto="0" userDrawn="0"/>
          </p:nvPicPr>
          <p:blipFill>
            <a:blip r:embed="rId2"/>
            <a:stretch/>
          </p:blipFill>
          <p:spPr bwMode="auto">
            <a:xfrm>
              <a:off x="247446" y="5883541"/>
              <a:ext cx="333774" cy="373240"/>
            </a:xfrm>
            <a:prstGeom prst="rect">
              <a:avLst/>
            </a:prstGeom>
          </p:spPr>
        </p:pic>
        <p:pic>
          <p:nvPicPr>
            <p:cNvPr id="28" name="object 33" hidden="0"/>
            <p:cNvPicPr/>
            <p:nvPr isPhoto="0" userDrawn="0"/>
          </p:nvPicPr>
          <p:blipFill>
            <a:blip r:embed="rId3"/>
            <a:stretch/>
          </p:blipFill>
          <p:spPr bwMode="auto">
            <a:xfrm>
              <a:off x="633361" y="5919596"/>
              <a:ext cx="397154" cy="317118"/>
            </a:xfrm>
            <a:prstGeom prst="rect">
              <a:avLst/>
            </a:prstGeom>
          </p:spPr>
        </p:pic>
        <p:pic>
          <p:nvPicPr>
            <p:cNvPr id="29" name="object 34" hidden="0"/>
            <p:cNvPicPr/>
            <p:nvPr isPhoto="0" userDrawn="0"/>
          </p:nvPicPr>
          <p:blipFill>
            <a:blip r:embed="rId4"/>
            <a:stretch/>
          </p:blipFill>
          <p:spPr bwMode="auto">
            <a:xfrm>
              <a:off x="0" y="5801512"/>
              <a:ext cx="292138" cy="521690"/>
            </a:xfrm>
            <a:prstGeom prst="rect">
              <a:avLst/>
            </a:prstGeom>
          </p:spPr>
        </p:pic>
        <p:pic>
          <p:nvPicPr>
            <p:cNvPr id="30" name="object 36" hidden="0"/>
            <p:cNvPicPr/>
            <p:nvPr isPhoto="0" userDrawn="0"/>
          </p:nvPicPr>
          <p:blipFill>
            <a:blip r:embed="rId4"/>
            <a:stretch/>
          </p:blipFill>
          <p:spPr bwMode="auto">
            <a:xfrm>
              <a:off x="614438" y="0"/>
              <a:ext cx="1088250" cy="1943353"/>
            </a:xfrm>
            <a:prstGeom prst="rect">
              <a:avLst/>
            </a:prstGeom>
          </p:spPr>
        </p:pic>
      </p:grpSp>
      <p:grpSp>
        <p:nvGrpSpPr>
          <p:cNvPr id="31" name="object 37" hidden="0"/>
          <p:cNvGrpSpPr/>
          <p:nvPr isPhoto="0" userDrawn="0"/>
        </p:nvGrpSpPr>
        <p:grpSpPr bwMode="auto">
          <a:xfrm>
            <a:off x="2699726" y="833626"/>
            <a:ext cx="1781830" cy="6159753"/>
            <a:chOff x="0" y="0"/>
            <a:chExt cx="1781830" cy="6159753"/>
          </a:xfrm>
        </p:grpSpPr>
        <p:pic>
          <p:nvPicPr>
            <p:cNvPr id="32" name="object 42" hidden="0"/>
            <p:cNvPicPr/>
            <p:nvPr isPhoto="0" userDrawn="0"/>
          </p:nvPicPr>
          <p:blipFill>
            <a:blip r:embed="rId3"/>
            <a:stretch/>
          </p:blipFill>
          <p:spPr bwMode="auto">
            <a:xfrm>
              <a:off x="644016" y="2311018"/>
              <a:ext cx="397154" cy="317119"/>
            </a:xfrm>
            <a:prstGeom prst="rect">
              <a:avLst/>
            </a:prstGeom>
          </p:spPr>
        </p:pic>
        <p:pic>
          <p:nvPicPr>
            <p:cNvPr id="33" name="object 43" hidden="0"/>
            <p:cNvPicPr/>
            <p:nvPr isPhoto="0" userDrawn="0"/>
          </p:nvPicPr>
          <p:blipFill>
            <a:blip r:embed="rId4"/>
            <a:stretch/>
          </p:blipFill>
          <p:spPr bwMode="auto">
            <a:xfrm>
              <a:off x="10540" y="2192934"/>
              <a:ext cx="292138" cy="521690"/>
            </a:xfrm>
            <a:prstGeom prst="rect">
              <a:avLst/>
            </a:prstGeom>
          </p:spPr>
        </p:pic>
        <p:pic>
          <p:nvPicPr>
            <p:cNvPr id="34" name="object 45" hidden="0"/>
            <p:cNvPicPr/>
            <p:nvPr isPhoto="0" userDrawn="0"/>
          </p:nvPicPr>
          <p:blipFill>
            <a:blip r:embed="rId2"/>
            <a:stretch/>
          </p:blipFill>
          <p:spPr bwMode="auto">
            <a:xfrm>
              <a:off x="247395" y="5719965"/>
              <a:ext cx="333774" cy="373240"/>
            </a:xfrm>
            <a:prstGeom prst="rect">
              <a:avLst/>
            </a:prstGeom>
          </p:spPr>
        </p:pic>
        <p:pic>
          <p:nvPicPr>
            <p:cNvPr id="35" name="object 48" hidden="0"/>
            <p:cNvPicPr/>
            <p:nvPr isPhoto="0" userDrawn="0"/>
          </p:nvPicPr>
          <p:blipFill>
            <a:blip r:embed="rId3"/>
            <a:stretch/>
          </p:blipFill>
          <p:spPr bwMode="auto">
            <a:xfrm>
              <a:off x="633348" y="5756148"/>
              <a:ext cx="397154" cy="317118"/>
            </a:xfrm>
            <a:prstGeom prst="rect">
              <a:avLst/>
            </a:prstGeom>
          </p:spPr>
        </p:pic>
        <p:pic>
          <p:nvPicPr>
            <p:cNvPr id="36" name="object 49" hidden="0"/>
            <p:cNvPicPr/>
            <p:nvPr isPhoto="0" userDrawn="0"/>
          </p:nvPicPr>
          <p:blipFill>
            <a:blip r:embed="rId4"/>
            <a:stretch/>
          </p:blipFill>
          <p:spPr bwMode="auto">
            <a:xfrm>
              <a:off x="0" y="5638063"/>
              <a:ext cx="292138" cy="521690"/>
            </a:xfrm>
            <a:prstGeom prst="rect">
              <a:avLst/>
            </a:prstGeom>
          </p:spPr>
        </p:pic>
        <p:pic>
          <p:nvPicPr>
            <p:cNvPr id="37" name="object 50" hidden="0"/>
            <p:cNvPicPr/>
            <p:nvPr isPhoto="0" userDrawn="0"/>
          </p:nvPicPr>
          <p:blipFill>
            <a:blip r:embed="rId2"/>
            <a:stretch/>
          </p:blipFill>
          <p:spPr bwMode="auto">
            <a:xfrm>
              <a:off x="337692" y="0"/>
              <a:ext cx="1444138" cy="1614931"/>
            </a:xfrm>
            <a:prstGeom prst="rect">
              <a:avLst/>
            </a:prstGeom>
          </p:spPr>
        </p:pic>
      </p:grpSp>
      <p:grpSp>
        <p:nvGrpSpPr>
          <p:cNvPr id="38" name="object 52" hidden="0"/>
          <p:cNvGrpSpPr/>
          <p:nvPr isPhoto="0" userDrawn="0"/>
        </p:nvGrpSpPr>
        <p:grpSpPr bwMode="auto">
          <a:xfrm>
            <a:off x="5097397" y="923796"/>
            <a:ext cx="2039237" cy="6070853"/>
            <a:chOff x="0" y="0"/>
            <a:chExt cx="2039237" cy="6070853"/>
          </a:xfrm>
        </p:grpSpPr>
        <p:pic>
          <p:nvPicPr>
            <p:cNvPr id="39" name="object 54" hidden="0"/>
            <p:cNvPicPr/>
            <p:nvPr isPhoto="0" userDrawn="0"/>
          </p:nvPicPr>
          <p:blipFill>
            <a:blip r:embed="rId2"/>
            <a:stretch/>
          </p:blipFill>
          <p:spPr bwMode="auto">
            <a:xfrm>
              <a:off x="258063" y="2186064"/>
              <a:ext cx="333774" cy="373240"/>
            </a:xfrm>
            <a:prstGeom prst="rect">
              <a:avLst/>
            </a:prstGeom>
          </p:spPr>
        </p:pic>
        <p:pic>
          <p:nvPicPr>
            <p:cNvPr id="40" name="object 58" hidden="0"/>
            <p:cNvPicPr/>
            <p:nvPr isPhoto="0" userDrawn="0"/>
          </p:nvPicPr>
          <p:blipFill>
            <a:blip r:embed="rId4"/>
            <a:stretch/>
          </p:blipFill>
          <p:spPr bwMode="auto">
            <a:xfrm>
              <a:off x="10667" y="2104034"/>
              <a:ext cx="292138" cy="521690"/>
            </a:xfrm>
            <a:prstGeom prst="rect">
              <a:avLst/>
            </a:prstGeom>
          </p:spPr>
        </p:pic>
        <p:pic>
          <p:nvPicPr>
            <p:cNvPr id="41" name="object 60" hidden="0"/>
            <p:cNvPicPr/>
            <p:nvPr isPhoto="0" userDrawn="0"/>
          </p:nvPicPr>
          <p:blipFill>
            <a:blip r:embed="rId2"/>
            <a:stretch/>
          </p:blipFill>
          <p:spPr bwMode="auto">
            <a:xfrm>
              <a:off x="247395" y="5631066"/>
              <a:ext cx="333774" cy="373240"/>
            </a:xfrm>
            <a:prstGeom prst="rect">
              <a:avLst/>
            </a:prstGeom>
          </p:spPr>
        </p:pic>
        <p:pic>
          <p:nvPicPr>
            <p:cNvPr id="42" name="object 63" hidden="0"/>
            <p:cNvPicPr/>
            <p:nvPr isPhoto="0" userDrawn="0"/>
          </p:nvPicPr>
          <p:blipFill>
            <a:blip r:embed="rId3"/>
            <a:stretch/>
          </p:blipFill>
          <p:spPr bwMode="auto">
            <a:xfrm>
              <a:off x="633348" y="5667247"/>
              <a:ext cx="397154" cy="317119"/>
            </a:xfrm>
            <a:prstGeom prst="rect">
              <a:avLst/>
            </a:prstGeom>
          </p:spPr>
        </p:pic>
        <p:pic>
          <p:nvPicPr>
            <p:cNvPr id="43" name="object 64" hidden="0"/>
            <p:cNvPicPr/>
            <p:nvPr isPhoto="0" userDrawn="0"/>
          </p:nvPicPr>
          <p:blipFill>
            <a:blip r:embed="rId4"/>
            <a:stretch/>
          </p:blipFill>
          <p:spPr bwMode="auto">
            <a:xfrm>
              <a:off x="0" y="5549163"/>
              <a:ext cx="292138" cy="521690"/>
            </a:xfrm>
            <a:prstGeom prst="rect">
              <a:avLst/>
            </a:prstGeom>
          </p:spPr>
        </p:pic>
        <p:pic>
          <p:nvPicPr>
            <p:cNvPr id="44" name="object 66" hidden="0"/>
            <p:cNvPicPr/>
            <p:nvPr isPhoto="0" userDrawn="0"/>
          </p:nvPicPr>
          <p:blipFill>
            <a:blip r:embed="rId3"/>
            <a:stretch/>
          </p:blipFill>
          <p:spPr bwMode="auto">
            <a:xfrm>
              <a:off x="116331" y="0"/>
              <a:ext cx="1922906" cy="1535429"/>
            </a:xfrm>
            <a:prstGeom prst="rect">
              <a:avLst/>
            </a:prstGeom>
          </p:spPr>
        </p:pic>
      </p:grpSp>
      <p:sp>
        <p:nvSpPr>
          <p:cNvPr id="45" name="Rectangle 74" hidden="0"/>
          <p:cNvSpPr/>
          <p:nvPr isPhoto="0" userDrawn="0"/>
        </p:nvSpPr>
        <p:spPr bwMode="auto">
          <a:xfrm rot="5400000">
            <a:off x="6333105" y="8172190"/>
            <a:ext cx="13439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3020" algn="ctr">
              <a:lnSpc>
                <a:spcPct val="100000"/>
              </a:lnSpc>
              <a:spcBef>
                <a:spcPts val="100"/>
              </a:spcBef>
              <a:defRPr/>
            </a:pPr>
            <a:r>
              <a:rPr lang="fr-FR" b="1" spc="-10">
                <a:solidFill>
                  <a:srgbClr val="FFFFFF"/>
                </a:solidFill>
                <a:latin typeface="Microsoft Tai Le"/>
                <a:cs typeface="Microsoft Tai Le"/>
              </a:rPr>
              <a:t>SAVANNA</a:t>
            </a:r>
            <a:endParaRPr lang="fr-FR">
              <a:latin typeface="Microsoft Tai Le"/>
              <a:cs typeface="Microsoft Tai Le"/>
            </a:endParaRPr>
          </a:p>
        </p:txBody>
      </p:sp>
      <p:sp>
        <p:nvSpPr>
          <p:cNvPr id="46" name="Rectangle 75" hidden="0"/>
          <p:cNvSpPr/>
          <p:nvPr isPhoto="0" userDrawn="0"/>
        </p:nvSpPr>
        <p:spPr bwMode="auto">
          <a:xfrm rot="5400000">
            <a:off x="2891452" y="8171809"/>
            <a:ext cx="13439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3020" algn="ctr">
              <a:lnSpc>
                <a:spcPct val="100000"/>
              </a:lnSpc>
              <a:spcBef>
                <a:spcPts val="100"/>
              </a:spcBef>
              <a:defRPr/>
            </a:pPr>
            <a:r>
              <a:rPr lang="fr-FR" b="1" spc="-10">
                <a:solidFill>
                  <a:srgbClr val="FFFFFF"/>
                </a:solidFill>
                <a:latin typeface="Microsoft Tai Le"/>
                <a:cs typeface="Microsoft Tai Le"/>
              </a:rPr>
              <a:t>SAVANNA</a:t>
            </a:r>
            <a:endParaRPr lang="fr-FR">
              <a:latin typeface="Microsoft Tai Le"/>
              <a:cs typeface="Microsoft Tai Le"/>
            </a:endParaRPr>
          </a:p>
        </p:txBody>
      </p:sp>
      <p:sp>
        <p:nvSpPr>
          <p:cNvPr id="47" name="Rectangle 78" hidden="0"/>
          <p:cNvSpPr/>
          <p:nvPr isPhoto="0" userDrawn="0"/>
        </p:nvSpPr>
        <p:spPr bwMode="auto">
          <a:xfrm>
            <a:off x="5137320" y="5186559"/>
            <a:ext cx="1999567" cy="9144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8580" algn="ctr">
              <a:lnSpc>
                <a:spcPct val="100000"/>
              </a:lnSpc>
              <a:defRPr/>
            </a:pPr>
            <a:endParaRPr lang="fr-FR" b="1" spc="-4">
              <a:latin typeface="Microsoft Tai Le"/>
              <a:cs typeface="Microsoft Tai Le"/>
            </a:endParaRPr>
          </a:p>
          <a:p>
            <a:pPr marL="68580" algn="ctr">
              <a:lnSpc>
                <a:spcPct val="100000"/>
              </a:lnSpc>
              <a:defRPr/>
            </a:pPr>
            <a:r>
              <a:rPr lang="fr-FR" b="1" spc="-4">
                <a:latin typeface="Microsoft Tai Le"/>
                <a:cs typeface="Microsoft Tai Le"/>
              </a:rPr>
              <a:t>HOT DRY AND WET</a:t>
            </a:r>
            <a:endParaRPr lang="fr-FR">
              <a:latin typeface="Microsoft Tai Le"/>
              <a:cs typeface="Microsoft Tai Le"/>
            </a:endParaRPr>
          </a:p>
        </p:txBody>
      </p:sp>
      <p:pic>
        <p:nvPicPr>
          <p:cNvPr id="48" name="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 flipH="0" flipV="0">
            <a:off x="2916599" y="4206016"/>
            <a:ext cx="1556546" cy="1556546"/>
          </a:xfrm>
          <a:prstGeom prst="rect">
            <a:avLst/>
          </a:prstGeom>
        </p:spPr>
      </p:pic>
      <p:pic>
        <p:nvPicPr>
          <p:cNvPr id="49" name="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 flipH="0" flipV="0">
            <a:off x="725849" y="4178803"/>
            <a:ext cx="1464974" cy="1464974"/>
          </a:xfrm>
          <a:prstGeom prst="rect">
            <a:avLst/>
          </a:prstGeom>
        </p:spPr>
      </p:pic>
      <p:pic>
        <p:nvPicPr>
          <p:cNvPr id="50" name="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 flipH="0" flipV="0">
            <a:off x="5288332" y="4206016"/>
            <a:ext cx="1697399" cy="1160721"/>
          </a:xfrm>
          <a:prstGeom prst="rect">
            <a:avLst/>
          </a:prstGeom>
        </p:spPr>
      </p:pic>
      <p:pic>
        <p:nvPicPr>
          <p:cNvPr id="51" name="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 flipH="0" flipV="0">
            <a:off x="3781106" y="6503287"/>
            <a:ext cx="458514" cy="458514"/>
          </a:xfrm>
          <a:prstGeom prst="rect">
            <a:avLst/>
          </a:prstGeom>
        </p:spPr>
      </p:pic>
      <p:pic>
        <p:nvPicPr>
          <p:cNvPr id="52" name="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 flipH="0" flipV="0">
            <a:off x="6181026" y="6503287"/>
            <a:ext cx="458514" cy="458514"/>
          </a:xfrm>
          <a:prstGeom prst="rect">
            <a:avLst/>
          </a:prstGeom>
        </p:spPr>
      </p:pic>
      <p:pic>
        <p:nvPicPr>
          <p:cNvPr id="53" name="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 flipH="0" flipV="0">
            <a:off x="1168449" y="3080938"/>
            <a:ext cx="363473" cy="363473"/>
          </a:xfrm>
          <a:prstGeom prst="rect">
            <a:avLst/>
          </a:prstGeom>
        </p:spPr>
      </p:pic>
      <p:pic>
        <p:nvPicPr>
          <p:cNvPr id="54" name="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 flipH="0" flipV="0">
            <a:off x="3781106" y="3053713"/>
            <a:ext cx="458514" cy="458514"/>
          </a:xfrm>
          <a:prstGeom prst="rect">
            <a:avLst/>
          </a:prstGeom>
        </p:spPr>
      </p:pic>
      <p:pic>
        <p:nvPicPr>
          <p:cNvPr id="55" name="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 flipH="0" flipV="0">
            <a:off x="6228669" y="3053713"/>
            <a:ext cx="458514" cy="458514"/>
          </a:xfrm>
          <a:prstGeom prst="rect">
            <a:avLst/>
          </a:prstGeom>
        </p:spPr>
      </p:pic>
      <p:pic>
        <p:nvPicPr>
          <p:cNvPr id="56" name="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 flipH="0" flipV="0">
            <a:off x="6745342" y="3020404"/>
            <a:ext cx="444407" cy="444407"/>
          </a:xfrm>
          <a:prstGeom prst="rect">
            <a:avLst/>
          </a:prstGeom>
        </p:spPr>
      </p:pic>
      <p:pic>
        <p:nvPicPr>
          <p:cNvPr id="57" name="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 flipH="0" flipV="0">
            <a:off x="1968621" y="6533295"/>
            <a:ext cx="444406" cy="444406"/>
          </a:xfrm>
          <a:prstGeom prst="rect">
            <a:avLst/>
          </a:prstGeom>
        </p:spPr>
      </p:pic>
      <p:pic>
        <p:nvPicPr>
          <p:cNvPr id="58" name="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 flipH="0" flipV="0">
            <a:off x="6745342" y="6510341"/>
            <a:ext cx="444406" cy="444406"/>
          </a:xfrm>
          <a:prstGeom prst="rect">
            <a:avLst/>
          </a:prstGeom>
        </p:spPr>
      </p:pic>
      <p:pic>
        <p:nvPicPr>
          <p:cNvPr id="59" name="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 flipH="0" flipV="0">
            <a:off x="1609763" y="3045408"/>
            <a:ext cx="401941" cy="401941"/>
          </a:xfrm>
          <a:prstGeom prst="rect">
            <a:avLst/>
          </a:prstGeom>
        </p:spPr>
      </p:pic>
      <p:pic>
        <p:nvPicPr>
          <p:cNvPr id="60" name="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 flipH="0" flipV="0">
            <a:off x="4326298" y="3040471"/>
            <a:ext cx="444406" cy="444406"/>
          </a:xfrm>
          <a:prstGeom prst="rect">
            <a:avLst/>
          </a:prstGeom>
        </p:spPr>
      </p:pic>
      <p:pic>
        <p:nvPicPr>
          <p:cNvPr id="61" name="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 flipH="0" flipV="0">
            <a:off x="-2522166" y="3598442"/>
            <a:ext cx="532238" cy="363957"/>
          </a:xfrm>
          <a:prstGeom prst="rect">
            <a:avLst/>
          </a:prstGeom>
        </p:spPr>
      </p:pic>
      <p:pic>
        <p:nvPicPr>
          <p:cNvPr id="62" name="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 flipH="0" flipV="0">
            <a:off x="2061740" y="3080455"/>
            <a:ext cx="409989" cy="324731"/>
          </a:xfrm>
          <a:prstGeom prst="rect">
            <a:avLst/>
          </a:prstGeom>
        </p:spPr>
      </p:pic>
      <p:pic>
        <p:nvPicPr>
          <p:cNvPr id="63" name="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 flipH="0" flipV="0">
            <a:off x="2935730" y="3147693"/>
            <a:ext cx="409988" cy="324731"/>
          </a:xfrm>
          <a:prstGeom prst="rect">
            <a:avLst/>
          </a:prstGeom>
        </p:spPr>
      </p:pic>
      <p:pic>
        <p:nvPicPr>
          <p:cNvPr id="64" name="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 flipH="0" flipV="0">
            <a:off x="5765193" y="3140080"/>
            <a:ext cx="409988" cy="324731"/>
          </a:xfrm>
          <a:prstGeom prst="rect">
            <a:avLst/>
          </a:prstGeom>
        </p:spPr>
      </p:pic>
      <p:pic>
        <p:nvPicPr>
          <p:cNvPr id="65" name="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 flipH="0" flipV="0">
            <a:off x="1404768" y="6581021"/>
            <a:ext cx="409988" cy="324731"/>
          </a:xfrm>
          <a:prstGeom prst="rect">
            <a:avLst/>
          </a:prstGeom>
        </p:spPr>
      </p:pic>
      <p:pic>
        <p:nvPicPr>
          <p:cNvPr id="66" name="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 flipH="0" flipV="0">
            <a:off x="4343508" y="6556767"/>
            <a:ext cx="409988" cy="32473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object 2" hidden="0"/>
          <p:cNvSpPr>
            <a:spLocks noAdjustHandles="0" noChangeArrowheads="0"/>
          </p:cNvSpPr>
          <p:nvPr isPhoto="0" userDrawn="0"/>
        </p:nvSpPr>
        <p:spPr bwMode="auto">
          <a:xfrm flipH="0" flipV="0">
            <a:off x="286510" y="888999"/>
            <a:ext cx="2191613" cy="1747377"/>
          </a:xfrm>
          <a:prstGeom prst="rect">
            <a:avLst/>
          </a:prstGeom>
          <a:ln>
            <a:solidFill>
              <a:schemeClr val="accent1"/>
            </a:solidFill>
          </a:ln>
        </p:spPr>
        <p:txBody>
          <a:bodyPr vert="horz" wrap="square" lIns="0" tIns="12699" rIns="0" bIns="0" rtlCol="0">
            <a:noAutofit/>
          </a:bodyPr>
          <a:lstStyle/>
          <a:p>
            <a:pPr marL="86360">
              <a:lnSpc>
                <a:spcPct val="100000"/>
              </a:lnSpc>
              <a:spcBef>
                <a:spcPts val="100"/>
              </a:spcBef>
              <a:defRPr/>
            </a:pPr>
            <a:r>
              <a:rPr sz="1800" b="1" spc="-5">
                <a:solidFill>
                  <a:srgbClr val="FFFFFF"/>
                </a:solidFill>
                <a:latin typeface="Microsoft Tai Le"/>
                <a:cs typeface="Microsoft Tai Le"/>
              </a:rPr>
              <a:t>DANS</a:t>
            </a:r>
            <a:r>
              <a:rPr sz="1800" b="1" spc="-40">
                <a:solidFill>
                  <a:srgbClr val="FFFFFF"/>
                </a:solidFill>
                <a:latin typeface="Microsoft Tai Le"/>
                <a:cs typeface="Microsoft Tai Le"/>
              </a:rPr>
              <a:t> </a:t>
            </a:r>
            <a:r>
              <a:rPr sz="1800" b="1" spc="-25">
                <a:solidFill>
                  <a:srgbClr val="FFFFFF"/>
                </a:solidFill>
                <a:latin typeface="Microsoft Tai Le"/>
                <a:cs typeface="Microsoft Tai Le"/>
              </a:rPr>
              <a:t>L</a:t>
            </a:r>
            <a:r>
              <a:rPr sz="1800" b="1" spc="-25">
                <a:solidFill>
                  <a:srgbClr val="FFFFFF"/>
                </a:solidFill>
                <a:latin typeface="Tahoma"/>
                <a:cs typeface="Tahoma"/>
              </a:rPr>
              <a:t>’</a:t>
            </a:r>
            <a:r>
              <a:rPr sz="1800" b="1" spc="-25">
                <a:solidFill>
                  <a:srgbClr val="FFFFFF"/>
                </a:solidFill>
                <a:latin typeface="Microsoft Tai Le"/>
                <a:cs typeface="Microsoft Tai Le"/>
              </a:rPr>
              <a:t>OCEAN</a:t>
            </a:r>
            <a:endParaRPr sz="1800">
              <a:latin typeface="Microsoft Tai Le"/>
              <a:cs typeface="Microsoft Tai Le"/>
            </a:endParaRPr>
          </a:p>
          <a:p>
            <a:pPr>
              <a:lnSpc>
                <a:spcPct val="100000"/>
              </a:lnSpc>
              <a:defRPr/>
            </a:pPr>
            <a:endParaRPr sz="2400">
              <a:latin typeface="Microsoft Tai Le"/>
              <a:cs typeface="Microsoft Tai Le"/>
            </a:endParaRPr>
          </a:p>
          <a:p>
            <a:pPr>
              <a:lnSpc>
                <a:spcPct val="100000"/>
              </a:lnSpc>
              <a:defRPr/>
            </a:pPr>
            <a:endParaRPr sz="2400">
              <a:latin typeface="Microsoft Tai Le"/>
              <a:cs typeface="Microsoft Tai Le"/>
            </a:endParaRPr>
          </a:p>
          <a:p>
            <a:pPr>
              <a:lnSpc>
                <a:spcPct val="100000"/>
              </a:lnSpc>
              <a:defRPr/>
            </a:pPr>
            <a:endParaRPr sz="2400">
              <a:latin typeface="Microsoft Tai Le"/>
              <a:cs typeface="Microsoft Tai Le"/>
            </a:endParaRPr>
          </a:p>
          <a:p>
            <a:pPr>
              <a:lnSpc>
                <a:spcPct val="100000"/>
              </a:lnSpc>
              <a:defRPr/>
            </a:pPr>
            <a:endParaRPr sz="2400">
              <a:latin typeface="Microsoft Tai Le"/>
              <a:cs typeface="Microsoft Tai Le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defRPr/>
            </a:pPr>
            <a:endParaRPr sz="2000">
              <a:latin typeface="Microsoft Tai Le"/>
              <a:cs typeface="Microsoft Tai Le"/>
            </a:endParaRPr>
          </a:p>
          <a:p>
            <a:pPr algn="ctr">
              <a:lnSpc>
                <a:spcPct val="100000"/>
              </a:lnSpc>
              <a:spcBef>
                <a:spcPts val="170"/>
              </a:spcBef>
              <a:defRPr/>
            </a:pP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2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endParaRPr/>
          </a:p>
        </p:txBody>
      </p:sp>
      <p:grpSp>
        <p:nvGrpSpPr>
          <p:cNvPr id="5" name="object 3" hidden="0"/>
          <p:cNvGrpSpPr/>
          <p:nvPr isPhoto="0" userDrawn="0"/>
        </p:nvGrpSpPr>
        <p:grpSpPr bwMode="auto">
          <a:xfrm>
            <a:off x="256792" y="239774"/>
            <a:ext cx="2268600" cy="6797292"/>
            <a:chOff x="0" y="0"/>
            <a:chExt cx="2268600" cy="6797292"/>
          </a:xfrm>
        </p:grpSpPr>
        <p:sp>
          <p:nvSpPr>
            <p:cNvPr id="6" name="object 4" hidden="0"/>
            <p:cNvSpPr/>
            <p:nvPr isPhoto="0" userDrawn="0"/>
          </p:nvSpPr>
          <p:spPr bwMode="auto">
            <a:xfrm>
              <a:off x="380" y="0"/>
              <a:ext cx="2268220" cy="3348354"/>
            </a:xfrm>
            <a:custGeom>
              <a:avLst/>
              <a:gdLst/>
              <a:ahLst/>
              <a:cxnLst/>
              <a:rect l="l" t="t" r="r" b="b"/>
              <a:pathLst>
                <a:path w="2268220" h="3348354" fill="norm" stroke="1" extrusionOk="0">
                  <a:moveTo>
                    <a:pt x="0" y="3347974"/>
                  </a:moveTo>
                  <a:lnTo>
                    <a:pt x="2267966" y="3347974"/>
                  </a:lnTo>
                  <a:lnTo>
                    <a:pt x="2267966" y="0"/>
                  </a:lnTo>
                  <a:lnTo>
                    <a:pt x="0" y="0"/>
                  </a:lnTo>
                  <a:lnTo>
                    <a:pt x="0" y="3347974"/>
                  </a:lnTo>
                  <a:close/>
                </a:path>
              </a:pathLst>
            </a:custGeom>
            <a:grpFill/>
            <a:ln w="571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7" name="object 5" hidden="0"/>
            <p:cNvSpPr/>
            <p:nvPr isPhoto="0" userDrawn="0"/>
          </p:nvSpPr>
          <p:spPr bwMode="auto">
            <a:xfrm>
              <a:off x="4330" y="3530219"/>
              <a:ext cx="2085975" cy="314325"/>
            </a:xfrm>
            <a:custGeom>
              <a:avLst/>
              <a:gdLst/>
              <a:ahLst/>
              <a:cxnLst/>
              <a:rect l="l" t="t" r="r" b="b"/>
              <a:pathLst>
                <a:path w="2085975" h="314325" fill="norm" stroke="1" extrusionOk="0">
                  <a:moveTo>
                    <a:pt x="2033638" y="0"/>
                  </a:moveTo>
                  <a:lnTo>
                    <a:pt x="52387" y="0"/>
                  </a:lnTo>
                  <a:lnTo>
                    <a:pt x="31996" y="4123"/>
                  </a:lnTo>
                  <a:lnTo>
                    <a:pt x="15344" y="15367"/>
                  </a:lnTo>
                  <a:lnTo>
                    <a:pt x="4117" y="32039"/>
                  </a:lnTo>
                  <a:lnTo>
                    <a:pt x="0" y="52450"/>
                  </a:lnTo>
                  <a:lnTo>
                    <a:pt x="0" y="262000"/>
                  </a:lnTo>
                  <a:lnTo>
                    <a:pt x="4117" y="282338"/>
                  </a:lnTo>
                  <a:lnTo>
                    <a:pt x="15344" y="298973"/>
                  </a:lnTo>
                  <a:lnTo>
                    <a:pt x="31996" y="310203"/>
                  </a:lnTo>
                  <a:lnTo>
                    <a:pt x="52387" y="314325"/>
                  </a:lnTo>
                  <a:lnTo>
                    <a:pt x="2033638" y="314325"/>
                  </a:lnTo>
                  <a:lnTo>
                    <a:pt x="2053976" y="310203"/>
                  </a:lnTo>
                  <a:lnTo>
                    <a:pt x="2070611" y="298973"/>
                  </a:lnTo>
                  <a:lnTo>
                    <a:pt x="2081840" y="282338"/>
                  </a:lnTo>
                  <a:lnTo>
                    <a:pt x="2085962" y="262000"/>
                  </a:lnTo>
                  <a:lnTo>
                    <a:pt x="2085962" y="52450"/>
                  </a:lnTo>
                  <a:lnTo>
                    <a:pt x="2081840" y="32039"/>
                  </a:lnTo>
                  <a:lnTo>
                    <a:pt x="2070611" y="15367"/>
                  </a:lnTo>
                  <a:lnTo>
                    <a:pt x="2053976" y="4123"/>
                  </a:lnTo>
                  <a:lnTo>
                    <a:pt x="2033638" y="0"/>
                  </a:lnTo>
                  <a:close/>
                </a:path>
              </a:pathLst>
            </a:custGeom>
            <a:solidFill>
              <a:srgbClr val="6666F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8" name="object 6" hidden="0"/>
            <p:cNvSpPr/>
            <p:nvPr isPhoto="0" userDrawn="0"/>
          </p:nvSpPr>
          <p:spPr bwMode="auto">
            <a:xfrm>
              <a:off x="4330" y="3530219"/>
              <a:ext cx="2085975" cy="314325"/>
            </a:xfrm>
            <a:custGeom>
              <a:avLst/>
              <a:gdLst/>
              <a:ahLst/>
              <a:cxnLst/>
              <a:rect l="l" t="t" r="r" b="b"/>
              <a:pathLst>
                <a:path w="2085975" h="314325" fill="norm" stroke="1" extrusionOk="0">
                  <a:moveTo>
                    <a:pt x="52387" y="0"/>
                  </a:moveTo>
                  <a:lnTo>
                    <a:pt x="31996" y="4123"/>
                  </a:lnTo>
                  <a:lnTo>
                    <a:pt x="15344" y="15367"/>
                  </a:lnTo>
                  <a:lnTo>
                    <a:pt x="4117" y="32039"/>
                  </a:lnTo>
                  <a:lnTo>
                    <a:pt x="0" y="52450"/>
                  </a:lnTo>
                  <a:lnTo>
                    <a:pt x="0" y="262000"/>
                  </a:lnTo>
                  <a:lnTo>
                    <a:pt x="4117" y="282338"/>
                  </a:lnTo>
                  <a:lnTo>
                    <a:pt x="15344" y="298973"/>
                  </a:lnTo>
                  <a:lnTo>
                    <a:pt x="31996" y="310203"/>
                  </a:lnTo>
                  <a:lnTo>
                    <a:pt x="52387" y="314325"/>
                  </a:lnTo>
                  <a:lnTo>
                    <a:pt x="2033638" y="314325"/>
                  </a:lnTo>
                  <a:lnTo>
                    <a:pt x="2053976" y="310203"/>
                  </a:lnTo>
                  <a:lnTo>
                    <a:pt x="2070611" y="298973"/>
                  </a:lnTo>
                  <a:lnTo>
                    <a:pt x="2081840" y="282338"/>
                  </a:lnTo>
                  <a:lnTo>
                    <a:pt x="2085962" y="262000"/>
                  </a:lnTo>
                  <a:lnTo>
                    <a:pt x="2085962" y="52450"/>
                  </a:lnTo>
                  <a:lnTo>
                    <a:pt x="2081840" y="32039"/>
                  </a:lnTo>
                  <a:lnTo>
                    <a:pt x="2070611" y="15367"/>
                  </a:lnTo>
                  <a:lnTo>
                    <a:pt x="2053976" y="4123"/>
                  </a:lnTo>
                  <a:lnTo>
                    <a:pt x="2033638" y="0"/>
                  </a:lnTo>
                  <a:lnTo>
                    <a:pt x="52387" y="0"/>
                  </a:lnTo>
                </a:path>
              </a:pathLst>
            </a:custGeom>
            <a:grpFill/>
            <a:ln w="25400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9" name="object 7" hidden="0"/>
            <p:cNvSpPr/>
            <p:nvPr isPhoto="0" userDrawn="0"/>
          </p:nvSpPr>
          <p:spPr bwMode="auto">
            <a:xfrm>
              <a:off x="0" y="3448938"/>
              <a:ext cx="2268220" cy="3348354"/>
            </a:xfrm>
            <a:custGeom>
              <a:avLst/>
              <a:gdLst/>
              <a:ahLst/>
              <a:cxnLst/>
              <a:rect l="l" t="t" r="r" b="b"/>
              <a:pathLst>
                <a:path w="2268220" h="3348354" fill="norm" stroke="1" extrusionOk="0">
                  <a:moveTo>
                    <a:pt x="0" y="3347974"/>
                  </a:moveTo>
                  <a:lnTo>
                    <a:pt x="2267966" y="3347974"/>
                  </a:lnTo>
                  <a:lnTo>
                    <a:pt x="2267966" y="0"/>
                  </a:lnTo>
                  <a:lnTo>
                    <a:pt x="0" y="0"/>
                  </a:lnTo>
                  <a:lnTo>
                    <a:pt x="0" y="3347974"/>
                  </a:lnTo>
                  <a:close/>
                </a:path>
              </a:pathLst>
            </a:custGeom>
            <a:grpFill/>
            <a:ln w="571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10" name="object 8" hidden="0"/>
            <p:cNvPicPr/>
            <p:nvPr isPhoto="0" userDrawn="0"/>
          </p:nvPicPr>
          <p:blipFill>
            <a:blip r:embed="rId2"/>
            <a:stretch/>
          </p:blipFill>
          <p:spPr bwMode="auto">
            <a:xfrm>
              <a:off x="456642" y="3882517"/>
              <a:ext cx="1306322" cy="1909318"/>
            </a:xfrm>
            <a:prstGeom prst="rect">
              <a:avLst/>
            </a:prstGeom>
          </p:spPr>
        </p:pic>
        <p:pic>
          <p:nvPicPr>
            <p:cNvPr id="11" name="object 9" hidden="0"/>
            <p:cNvPicPr/>
            <p:nvPr isPhoto="0" userDrawn="0"/>
          </p:nvPicPr>
          <p:blipFill>
            <a:blip r:embed="rId2"/>
            <a:stretch/>
          </p:blipFill>
          <p:spPr bwMode="auto">
            <a:xfrm>
              <a:off x="809321" y="2896223"/>
              <a:ext cx="273634" cy="399935"/>
            </a:xfrm>
            <a:prstGeom prst="rect">
              <a:avLst/>
            </a:prstGeom>
          </p:spPr>
        </p:pic>
        <p:pic>
          <p:nvPicPr>
            <p:cNvPr id="12" name="object 11" hidden="0"/>
            <p:cNvPicPr/>
            <p:nvPr isPhoto="0" userDrawn="0"/>
          </p:nvPicPr>
          <p:blipFill>
            <a:blip r:embed="rId3"/>
            <a:stretch/>
          </p:blipFill>
          <p:spPr bwMode="auto">
            <a:xfrm>
              <a:off x="88747" y="2966412"/>
              <a:ext cx="363258" cy="293128"/>
            </a:xfrm>
            <a:prstGeom prst="rect">
              <a:avLst/>
            </a:prstGeom>
          </p:spPr>
        </p:pic>
        <p:pic>
          <p:nvPicPr>
            <p:cNvPr id="13" name="object 12" hidden="0"/>
            <p:cNvPicPr/>
            <p:nvPr isPhoto="0" userDrawn="0"/>
          </p:nvPicPr>
          <p:blipFill>
            <a:blip r:embed="rId4"/>
            <a:stretch/>
          </p:blipFill>
          <p:spPr bwMode="auto">
            <a:xfrm>
              <a:off x="498286" y="2966412"/>
              <a:ext cx="311492" cy="291350"/>
            </a:xfrm>
            <a:prstGeom prst="rect">
              <a:avLst/>
            </a:prstGeom>
          </p:spPr>
        </p:pic>
        <p:pic>
          <p:nvPicPr>
            <p:cNvPr id="14" name="object 16" hidden="0"/>
            <p:cNvPicPr/>
            <p:nvPr isPhoto="0" userDrawn="0"/>
          </p:nvPicPr>
          <p:blipFill>
            <a:blip r:embed="rId3"/>
            <a:stretch/>
          </p:blipFill>
          <p:spPr bwMode="auto">
            <a:xfrm>
              <a:off x="93383" y="6349861"/>
              <a:ext cx="363258" cy="293128"/>
            </a:xfrm>
            <a:prstGeom prst="rect">
              <a:avLst/>
            </a:prstGeom>
          </p:spPr>
        </p:pic>
        <p:pic>
          <p:nvPicPr>
            <p:cNvPr id="15" name="object 17" hidden="0"/>
            <p:cNvPicPr/>
            <p:nvPr isPhoto="0" userDrawn="0"/>
          </p:nvPicPr>
          <p:blipFill>
            <a:blip r:embed="rId4"/>
            <a:stretch/>
          </p:blipFill>
          <p:spPr bwMode="auto">
            <a:xfrm>
              <a:off x="452005" y="6337161"/>
              <a:ext cx="311492" cy="291350"/>
            </a:xfrm>
            <a:prstGeom prst="rect">
              <a:avLst/>
            </a:prstGeom>
          </p:spPr>
        </p:pic>
      </p:grpSp>
      <p:grpSp>
        <p:nvGrpSpPr>
          <p:cNvPr id="16" name="object 19" hidden="0"/>
          <p:cNvGrpSpPr/>
          <p:nvPr isPhoto="0" userDrawn="0"/>
        </p:nvGrpSpPr>
        <p:grpSpPr bwMode="auto">
          <a:xfrm>
            <a:off x="2645408" y="240028"/>
            <a:ext cx="2269108" cy="6797165"/>
            <a:chOff x="0" y="0"/>
            <a:chExt cx="2269108" cy="6797165"/>
          </a:xfrm>
        </p:grpSpPr>
        <p:sp>
          <p:nvSpPr>
            <p:cNvPr id="17" name="object 20" hidden="0"/>
            <p:cNvSpPr/>
            <p:nvPr isPhoto="0" userDrawn="0"/>
          </p:nvSpPr>
          <p:spPr bwMode="auto">
            <a:xfrm>
              <a:off x="380" y="81279"/>
              <a:ext cx="2085975" cy="314325"/>
            </a:xfrm>
            <a:custGeom>
              <a:avLst/>
              <a:gdLst/>
              <a:ahLst/>
              <a:cxnLst/>
              <a:rect l="l" t="t" r="r" b="b"/>
              <a:pathLst>
                <a:path w="2085975" h="314325" fill="norm" stroke="1" extrusionOk="0">
                  <a:moveTo>
                    <a:pt x="2033650" y="0"/>
                  </a:moveTo>
                  <a:lnTo>
                    <a:pt x="52450" y="0"/>
                  </a:lnTo>
                  <a:lnTo>
                    <a:pt x="32039" y="4121"/>
                  </a:lnTo>
                  <a:lnTo>
                    <a:pt x="15366" y="15351"/>
                  </a:lnTo>
                  <a:lnTo>
                    <a:pt x="4123" y="31986"/>
                  </a:lnTo>
                  <a:lnTo>
                    <a:pt x="0" y="52324"/>
                  </a:lnTo>
                  <a:lnTo>
                    <a:pt x="0" y="261874"/>
                  </a:lnTo>
                  <a:lnTo>
                    <a:pt x="4123" y="282285"/>
                  </a:lnTo>
                  <a:lnTo>
                    <a:pt x="15367" y="298957"/>
                  </a:lnTo>
                  <a:lnTo>
                    <a:pt x="32039" y="310201"/>
                  </a:lnTo>
                  <a:lnTo>
                    <a:pt x="52450" y="314325"/>
                  </a:lnTo>
                  <a:lnTo>
                    <a:pt x="2033650" y="314325"/>
                  </a:lnTo>
                  <a:lnTo>
                    <a:pt x="2054042" y="310201"/>
                  </a:lnTo>
                  <a:lnTo>
                    <a:pt x="2070671" y="298957"/>
                  </a:lnTo>
                  <a:lnTo>
                    <a:pt x="2081871" y="282285"/>
                  </a:lnTo>
                  <a:lnTo>
                    <a:pt x="2085974" y="261874"/>
                  </a:lnTo>
                  <a:lnTo>
                    <a:pt x="2085974" y="52324"/>
                  </a:lnTo>
                  <a:lnTo>
                    <a:pt x="2081871" y="31986"/>
                  </a:lnTo>
                  <a:lnTo>
                    <a:pt x="2070671" y="15351"/>
                  </a:lnTo>
                  <a:lnTo>
                    <a:pt x="2054042" y="4121"/>
                  </a:lnTo>
                  <a:lnTo>
                    <a:pt x="2033650" y="0"/>
                  </a:lnTo>
                  <a:close/>
                </a:path>
              </a:pathLst>
            </a:custGeom>
            <a:solidFill>
              <a:srgbClr val="6666F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8" name="object 21" hidden="0"/>
            <p:cNvSpPr/>
            <p:nvPr isPhoto="0" userDrawn="0"/>
          </p:nvSpPr>
          <p:spPr bwMode="auto">
            <a:xfrm>
              <a:off x="380" y="81279"/>
              <a:ext cx="2085975" cy="314325"/>
            </a:xfrm>
            <a:custGeom>
              <a:avLst/>
              <a:gdLst/>
              <a:ahLst/>
              <a:cxnLst/>
              <a:rect l="l" t="t" r="r" b="b"/>
              <a:pathLst>
                <a:path w="2085975" h="314325" fill="norm" stroke="1" extrusionOk="0">
                  <a:moveTo>
                    <a:pt x="52450" y="0"/>
                  </a:moveTo>
                  <a:lnTo>
                    <a:pt x="32039" y="4121"/>
                  </a:lnTo>
                  <a:lnTo>
                    <a:pt x="15366" y="15351"/>
                  </a:lnTo>
                  <a:lnTo>
                    <a:pt x="4123" y="31986"/>
                  </a:lnTo>
                  <a:lnTo>
                    <a:pt x="0" y="52324"/>
                  </a:lnTo>
                  <a:lnTo>
                    <a:pt x="0" y="261874"/>
                  </a:lnTo>
                  <a:lnTo>
                    <a:pt x="4123" y="282285"/>
                  </a:lnTo>
                  <a:lnTo>
                    <a:pt x="15367" y="298957"/>
                  </a:lnTo>
                  <a:lnTo>
                    <a:pt x="32039" y="310201"/>
                  </a:lnTo>
                  <a:lnTo>
                    <a:pt x="52450" y="314325"/>
                  </a:lnTo>
                  <a:lnTo>
                    <a:pt x="2033650" y="314325"/>
                  </a:lnTo>
                  <a:lnTo>
                    <a:pt x="2054042" y="310201"/>
                  </a:lnTo>
                  <a:lnTo>
                    <a:pt x="2070671" y="298957"/>
                  </a:lnTo>
                  <a:lnTo>
                    <a:pt x="2081871" y="282285"/>
                  </a:lnTo>
                  <a:lnTo>
                    <a:pt x="2085974" y="261874"/>
                  </a:lnTo>
                  <a:lnTo>
                    <a:pt x="2085974" y="52324"/>
                  </a:lnTo>
                  <a:lnTo>
                    <a:pt x="2081871" y="31986"/>
                  </a:lnTo>
                  <a:lnTo>
                    <a:pt x="2070671" y="15351"/>
                  </a:lnTo>
                  <a:lnTo>
                    <a:pt x="2054042" y="4121"/>
                  </a:lnTo>
                  <a:lnTo>
                    <a:pt x="2033650" y="0"/>
                  </a:lnTo>
                  <a:lnTo>
                    <a:pt x="52450" y="0"/>
                  </a:lnTo>
                </a:path>
              </a:pathLst>
            </a:custGeom>
            <a:grpFill/>
            <a:ln w="25400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19" name="object 22" hidden="0"/>
            <p:cNvSpPr/>
            <p:nvPr isPhoto="0" userDrawn="0"/>
          </p:nvSpPr>
          <p:spPr bwMode="auto">
            <a:xfrm>
              <a:off x="888" y="0"/>
              <a:ext cx="2268220" cy="3348354"/>
            </a:xfrm>
            <a:custGeom>
              <a:avLst/>
              <a:gdLst/>
              <a:ahLst/>
              <a:cxnLst/>
              <a:rect l="l" t="t" r="r" b="b"/>
              <a:pathLst>
                <a:path w="2268220" h="3348354" fill="norm" stroke="1" extrusionOk="0">
                  <a:moveTo>
                    <a:pt x="0" y="3347974"/>
                  </a:moveTo>
                  <a:lnTo>
                    <a:pt x="2267966" y="3347974"/>
                  </a:lnTo>
                  <a:lnTo>
                    <a:pt x="2267966" y="0"/>
                  </a:lnTo>
                  <a:lnTo>
                    <a:pt x="0" y="0"/>
                  </a:lnTo>
                  <a:lnTo>
                    <a:pt x="0" y="3347974"/>
                  </a:lnTo>
                  <a:close/>
                </a:path>
              </a:pathLst>
            </a:custGeom>
            <a:grpFill/>
            <a:ln w="571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20" name="object 23" hidden="0"/>
            <p:cNvSpPr/>
            <p:nvPr isPhoto="0" userDrawn="0"/>
          </p:nvSpPr>
          <p:spPr bwMode="auto">
            <a:xfrm>
              <a:off x="0" y="3530091"/>
              <a:ext cx="2085975" cy="314325"/>
            </a:xfrm>
            <a:custGeom>
              <a:avLst/>
              <a:gdLst/>
              <a:ahLst/>
              <a:cxnLst/>
              <a:rect l="l" t="t" r="r" b="b"/>
              <a:pathLst>
                <a:path w="2085975" h="314325" fill="norm" stroke="1" extrusionOk="0">
                  <a:moveTo>
                    <a:pt x="2033651" y="0"/>
                  </a:moveTo>
                  <a:lnTo>
                    <a:pt x="52450" y="0"/>
                  </a:lnTo>
                  <a:lnTo>
                    <a:pt x="32039" y="4123"/>
                  </a:lnTo>
                  <a:lnTo>
                    <a:pt x="15366" y="15366"/>
                  </a:lnTo>
                  <a:lnTo>
                    <a:pt x="4123" y="32039"/>
                  </a:lnTo>
                  <a:lnTo>
                    <a:pt x="0" y="52450"/>
                  </a:lnTo>
                  <a:lnTo>
                    <a:pt x="0" y="262000"/>
                  </a:lnTo>
                  <a:lnTo>
                    <a:pt x="4123" y="282392"/>
                  </a:lnTo>
                  <a:lnTo>
                    <a:pt x="15367" y="299021"/>
                  </a:lnTo>
                  <a:lnTo>
                    <a:pt x="32039" y="310221"/>
                  </a:lnTo>
                  <a:lnTo>
                    <a:pt x="52450" y="314325"/>
                  </a:lnTo>
                  <a:lnTo>
                    <a:pt x="2033651" y="314325"/>
                  </a:lnTo>
                  <a:lnTo>
                    <a:pt x="2054042" y="310221"/>
                  </a:lnTo>
                  <a:lnTo>
                    <a:pt x="2070671" y="299021"/>
                  </a:lnTo>
                  <a:lnTo>
                    <a:pt x="2081871" y="282392"/>
                  </a:lnTo>
                  <a:lnTo>
                    <a:pt x="2085975" y="262000"/>
                  </a:lnTo>
                  <a:lnTo>
                    <a:pt x="2085975" y="52450"/>
                  </a:lnTo>
                  <a:lnTo>
                    <a:pt x="2081871" y="32039"/>
                  </a:lnTo>
                  <a:lnTo>
                    <a:pt x="2070671" y="15367"/>
                  </a:lnTo>
                  <a:lnTo>
                    <a:pt x="2054042" y="4123"/>
                  </a:lnTo>
                  <a:lnTo>
                    <a:pt x="2033651" y="0"/>
                  </a:lnTo>
                  <a:close/>
                </a:path>
              </a:pathLst>
            </a:custGeom>
            <a:solidFill>
              <a:srgbClr val="6666F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21" name="object 24" hidden="0"/>
            <p:cNvSpPr/>
            <p:nvPr isPhoto="0" userDrawn="0"/>
          </p:nvSpPr>
          <p:spPr bwMode="auto">
            <a:xfrm>
              <a:off x="0" y="3530091"/>
              <a:ext cx="2085975" cy="314325"/>
            </a:xfrm>
            <a:custGeom>
              <a:avLst/>
              <a:gdLst/>
              <a:ahLst/>
              <a:cxnLst/>
              <a:rect l="l" t="t" r="r" b="b"/>
              <a:pathLst>
                <a:path w="2085975" h="314325" fill="norm" stroke="1" extrusionOk="0">
                  <a:moveTo>
                    <a:pt x="52450" y="0"/>
                  </a:moveTo>
                  <a:lnTo>
                    <a:pt x="32039" y="4123"/>
                  </a:lnTo>
                  <a:lnTo>
                    <a:pt x="15366" y="15366"/>
                  </a:lnTo>
                  <a:lnTo>
                    <a:pt x="4123" y="32039"/>
                  </a:lnTo>
                  <a:lnTo>
                    <a:pt x="0" y="52450"/>
                  </a:lnTo>
                  <a:lnTo>
                    <a:pt x="0" y="262000"/>
                  </a:lnTo>
                  <a:lnTo>
                    <a:pt x="4123" y="282392"/>
                  </a:lnTo>
                  <a:lnTo>
                    <a:pt x="15367" y="299021"/>
                  </a:lnTo>
                  <a:lnTo>
                    <a:pt x="32039" y="310221"/>
                  </a:lnTo>
                  <a:lnTo>
                    <a:pt x="52450" y="314325"/>
                  </a:lnTo>
                  <a:lnTo>
                    <a:pt x="2033651" y="314325"/>
                  </a:lnTo>
                  <a:lnTo>
                    <a:pt x="2054042" y="310221"/>
                  </a:lnTo>
                  <a:lnTo>
                    <a:pt x="2070671" y="299021"/>
                  </a:lnTo>
                  <a:lnTo>
                    <a:pt x="2081871" y="282392"/>
                  </a:lnTo>
                  <a:lnTo>
                    <a:pt x="2085975" y="262000"/>
                  </a:lnTo>
                  <a:lnTo>
                    <a:pt x="2085975" y="52450"/>
                  </a:lnTo>
                  <a:lnTo>
                    <a:pt x="2081871" y="32039"/>
                  </a:lnTo>
                  <a:lnTo>
                    <a:pt x="2070671" y="15367"/>
                  </a:lnTo>
                  <a:lnTo>
                    <a:pt x="2054042" y="4123"/>
                  </a:lnTo>
                  <a:lnTo>
                    <a:pt x="2033651" y="0"/>
                  </a:lnTo>
                  <a:lnTo>
                    <a:pt x="52450" y="0"/>
                  </a:lnTo>
                </a:path>
              </a:pathLst>
            </a:custGeom>
            <a:grpFill/>
            <a:ln w="25400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pPr algn="ctr">
                <a:defRPr/>
              </a:pPr>
              <a:r>
                <a:rPr lang="fr-FR" sz="1800" b="1" i="0" u="none" strike="noStrike" cap="none" spc="-24">
                  <a:solidFill>
                    <a:srgbClr val="FFFFFF"/>
                  </a:solidFill>
                  <a:latin typeface="Microsoft Tai Le"/>
                  <a:ea typeface="Microsoft Tai Le"/>
                  <a:cs typeface="Microsoft Tai Le"/>
                </a:rPr>
                <a:t>OCEAN</a:t>
              </a:r>
              <a:endParaRPr/>
            </a:p>
          </p:txBody>
        </p:sp>
        <p:sp>
          <p:nvSpPr>
            <p:cNvPr id="22" name="object 25" hidden="0"/>
            <p:cNvSpPr/>
            <p:nvPr isPhoto="0" userDrawn="0"/>
          </p:nvSpPr>
          <p:spPr bwMode="auto">
            <a:xfrm>
              <a:off x="507" y="3448811"/>
              <a:ext cx="2268220" cy="3348354"/>
            </a:xfrm>
            <a:custGeom>
              <a:avLst/>
              <a:gdLst/>
              <a:ahLst/>
              <a:cxnLst/>
              <a:rect l="l" t="t" r="r" b="b"/>
              <a:pathLst>
                <a:path w="2268220" h="3348354" fill="norm" stroke="1" extrusionOk="0">
                  <a:moveTo>
                    <a:pt x="0" y="3347974"/>
                  </a:moveTo>
                  <a:lnTo>
                    <a:pt x="2267966" y="3347974"/>
                  </a:lnTo>
                  <a:lnTo>
                    <a:pt x="2267966" y="0"/>
                  </a:lnTo>
                  <a:lnTo>
                    <a:pt x="0" y="0"/>
                  </a:lnTo>
                  <a:lnTo>
                    <a:pt x="0" y="3347974"/>
                  </a:lnTo>
                  <a:close/>
                </a:path>
              </a:pathLst>
            </a:custGeom>
            <a:grpFill/>
            <a:ln w="571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r>
                <a:rPr/>
                <a:t>       </a:t>
              </a:r>
              <a:endParaRPr/>
            </a:p>
          </p:txBody>
        </p:sp>
        <p:pic>
          <p:nvPicPr>
            <p:cNvPr id="23" name="object 26" hidden="0"/>
            <p:cNvPicPr/>
            <p:nvPr isPhoto="0" userDrawn="0"/>
          </p:nvPicPr>
          <p:blipFill>
            <a:blip r:embed="rId5"/>
            <a:stretch/>
          </p:blipFill>
          <p:spPr bwMode="auto">
            <a:xfrm>
              <a:off x="241173" y="645667"/>
              <a:ext cx="1890775" cy="1525904"/>
            </a:xfrm>
            <a:prstGeom prst="rect">
              <a:avLst/>
            </a:prstGeom>
          </p:spPr>
        </p:pic>
        <p:pic>
          <p:nvPicPr>
            <p:cNvPr id="24" name="object 28" hidden="0"/>
            <p:cNvPicPr/>
            <p:nvPr isPhoto="0" userDrawn="0"/>
          </p:nvPicPr>
          <p:blipFill>
            <a:blip r:embed="rId2"/>
            <a:stretch/>
          </p:blipFill>
          <p:spPr bwMode="auto">
            <a:xfrm>
              <a:off x="405211" y="2810496"/>
              <a:ext cx="273634" cy="399935"/>
            </a:xfrm>
            <a:prstGeom prst="rect">
              <a:avLst/>
            </a:prstGeom>
          </p:spPr>
        </p:pic>
        <p:pic>
          <p:nvPicPr>
            <p:cNvPr id="25" name="object 31" hidden="0"/>
            <p:cNvPicPr/>
            <p:nvPr isPhoto="0" userDrawn="0"/>
          </p:nvPicPr>
          <p:blipFill>
            <a:blip r:embed="rId4"/>
            <a:stretch/>
          </p:blipFill>
          <p:spPr bwMode="auto">
            <a:xfrm>
              <a:off x="99309" y="2919081"/>
              <a:ext cx="311492" cy="291350"/>
            </a:xfrm>
            <a:prstGeom prst="rect">
              <a:avLst/>
            </a:prstGeom>
          </p:spPr>
        </p:pic>
        <p:pic>
          <p:nvPicPr>
            <p:cNvPr id="26" name="object 33" hidden="0"/>
            <p:cNvPicPr/>
            <p:nvPr isPhoto="0" userDrawn="0"/>
          </p:nvPicPr>
          <p:blipFill>
            <a:blip r:embed="rId2"/>
            <a:stretch/>
          </p:blipFill>
          <p:spPr bwMode="auto">
            <a:xfrm>
              <a:off x="807465" y="6267945"/>
              <a:ext cx="273634" cy="399935"/>
            </a:xfrm>
            <a:prstGeom prst="rect">
              <a:avLst/>
            </a:prstGeom>
          </p:spPr>
        </p:pic>
        <p:pic>
          <p:nvPicPr>
            <p:cNvPr id="27" name="object 35" hidden="0"/>
            <p:cNvPicPr/>
            <p:nvPr isPhoto="0" userDrawn="0"/>
          </p:nvPicPr>
          <p:blipFill>
            <a:blip r:embed="rId3"/>
            <a:stretch/>
          </p:blipFill>
          <p:spPr bwMode="auto">
            <a:xfrm>
              <a:off x="98572" y="6355448"/>
              <a:ext cx="363258" cy="293128"/>
            </a:xfrm>
            <a:prstGeom prst="rect">
              <a:avLst/>
            </a:prstGeom>
          </p:spPr>
        </p:pic>
        <p:pic>
          <p:nvPicPr>
            <p:cNvPr id="28" name="object 36" hidden="0"/>
            <p:cNvPicPr/>
            <p:nvPr isPhoto="0" userDrawn="0"/>
          </p:nvPicPr>
          <p:blipFill>
            <a:blip r:embed="rId4"/>
            <a:stretch/>
          </p:blipFill>
          <p:spPr bwMode="auto">
            <a:xfrm>
              <a:off x="495973" y="6359258"/>
              <a:ext cx="311492" cy="291350"/>
            </a:xfrm>
            <a:prstGeom prst="rect">
              <a:avLst/>
            </a:prstGeom>
          </p:spPr>
        </p:pic>
      </p:grpSp>
      <p:sp>
        <p:nvSpPr>
          <p:cNvPr id="29" name="object 38" hidden="0"/>
          <p:cNvSpPr>
            <a:spLocks noAdjustHandles="0" noChangeArrowheads="0"/>
          </p:cNvSpPr>
          <p:nvPr isPhoto="0" userDrawn="0"/>
        </p:nvSpPr>
        <p:spPr bwMode="auto">
          <a:xfrm>
            <a:off x="2675253" y="299718"/>
            <a:ext cx="2211082" cy="2631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439420" lvl="1" algn="ctr">
              <a:lnSpc>
                <a:spcPct val="100000"/>
              </a:lnSpc>
              <a:spcBef>
                <a:spcPts val="100"/>
              </a:spcBef>
              <a:defRPr/>
            </a:pPr>
            <a:r>
              <a:rPr lang="fr-FR" sz="1800" b="1" i="0" u="none" strike="noStrike" cap="none" spc="-23">
                <a:solidFill>
                  <a:srgbClr val="FFFFFF"/>
                </a:solidFill>
                <a:latin typeface="Microsoft Tai Le"/>
                <a:ea typeface="Microsoft Tai Le"/>
                <a:cs typeface="Microsoft Tai Le"/>
              </a:rPr>
              <a:t>OCEAN</a:t>
            </a:r>
            <a:endParaRPr sz="1800">
              <a:solidFill>
                <a:schemeClr val="bg1"/>
              </a:solidFill>
              <a:latin typeface="Microsoft Tai Le"/>
              <a:cs typeface="Microsoft Tai Le"/>
            </a:endParaRPr>
          </a:p>
          <a:p>
            <a:pPr>
              <a:lnSpc>
                <a:spcPct val="100000"/>
              </a:lnSpc>
              <a:defRPr/>
            </a:pPr>
            <a:endParaRPr sz="2400">
              <a:latin typeface="Microsoft Tai Le"/>
              <a:cs typeface="Microsoft Tai Le"/>
            </a:endParaRPr>
          </a:p>
          <a:p>
            <a:pPr>
              <a:lnSpc>
                <a:spcPct val="100000"/>
              </a:lnSpc>
              <a:defRPr/>
            </a:pPr>
            <a:endParaRPr sz="2400">
              <a:latin typeface="Microsoft Tai Le"/>
              <a:cs typeface="Microsoft Tai Le"/>
            </a:endParaRPr>
          </a:p>
          <a:p>
            <a:pPr>
              <a:lnSpc>
                <a:spcPct val="100000"/>
              </a:lnSpc>
              <a:defRPr/>
            </a:pPr>
            <a:endParaRPr sz="2400">
              <a:latin typeface="Microsoft Tai Le"/>
              <a:cs typeface="Microsoft Tai Le"/>
            </a:endParaRPr>
          </a:p>
          <a:p>
            <a:pPr>
              <a:lnSpc>
                <a:spcPct val="100000"/>
              </a:lnSpc>
              <a:defRPr/>
            </a:pPr>
            <a:endParaRPr sz="2400">
              <a:latin typeface="Microsoft Tai Le"/>
              <a:cs typeface="Microsoft Tai Le"/>
            </a:endParaRPr>
          </a:p>
          <a:p>
            <a:pPr>
              <a:lnSpc>
                <a:spcPct val="100000"/>
              </a:lnSpc>
              <a:spcBef>
                <a:spcPts val="5"/>
              </a:spcBef>
              <a:defRPr/>
            </a:pPr>
            <a:endParaRPr sz="2850">
              <a:latin typeface="Microsoft Tai Le"/>
              <a:cs typeface="Microsoft Tai Le"/>
            </a:endParaRPr>
          </a:p>
          <a:p>
            <a:pPr marR="474980" algn="ctr">
              <a:lnSpc>
                <a:spcPct val="100000"/>
              </a:lnSpc>
              <a:defRPr/>
            </a:pPr>
            <a:r>
              <a:rPr lang="fr-FR" sz="2000" b="1">
                <a:latin typeface="Microsoft Tai Le"/>
                <a:cs typeface="Microsoft Tai Le"/>
              </a:rPr>
              <a:t>CRAB</a:t>
            </a:r>
            <a:endParaRPr sz="2000">
              <a:latin typeface="Microsoft Tai Le"/>
              <a:cs typeface="Microsoft Tai Le"/>
            </a:endParaRPr>
          </a:p>
          <a:p>
            <a:pPr>
              <a:lnSpc>
                <a:spcPct val="100000"/>
              </a:lnSpc>
              <a:spcBef>
                <a:spcPts val="155"/>
              </a:spcBef>
              <a:defRPr/>
            </a:pP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endParaRPr/>
          </a:p>
        </p:txBody>
      </p:sp>
      <p:grpSp>
        <p:nvGrpSpPr>
          <p:cNvPr id="30" name="object 39" hidden="0"/>
          <p:cNvGrpSpPr/>
          <p:nvPr isPhoto="0" userDrawn="0"/>
        </p:nvGrpSpPr>
        <p:grpSpPr bwMode="auto">
          <a:xfrm>
            <a:off x="5068352" y="239902"/>
            <a:ext cx="2268981" cy="6797292"/>
            <a:chOff x="0" y="0"/>
            <a:chExt cx="2268981" cy="6797292"/>
          </a:xfrm>
        </p:grpSpPr>
        <p:sp>
          <p:nvSpPr>
            <p:cNvPr id="31" name="object 40" hidden="0"/>
            <p:cNvSpPr/>
            <p:nvPr isPhoto="0" userDrawn="0"/>
          </p:nvSpPr>
          <p:spPr bwMode="auto">
            <a:xfrm>
              <a:off x="380" y="81406"/>
              <a:ext cx="2085975" cy="314325"/>
            </a:xfrm>
            <a:custGeom>
              <a:avLst/>
              <a:gdLst/>
              <a:ahLst/>
              <a:cxnLst/>
              <a:rect l="l" t="t" r="r" b="b"/>
              <a:pathLst>
                <a:path w="2085975" h="314325" fill="norm" stroke="1" extrusionOk="0">
                  <a:moveTo>
                    <a:pt x="2033524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4"/>
                  </a:lnTo>
                  <a:lnTo>
                    <a:pt x="0" y="261874"/>
                  </a:lnTo>
                  <a:lnTo>
                    <a:pt x="4103" y="282285"/>
                  </a:lnTo>
                  <a:lnTo>
                    <a:pt x="15303" y="298957"/>
                  </a:lnTo>
                  <a:lnTo>
                    <a:pt x="31932" y="310201"/>
                  </a:lnTo>
                  <a:lnTo>
                    <a:pt x="52324" y="314325"/>
                  </a:lnTo>
                  <a:lnTo>
                    <a:pt x="2033524" y="314325"/>
                  </a:lnTo>
                  <a:lnTo>
                    <a:pt x="2053935" y="310201"/>
                  </a:lnTo>
                  <a:lnTo>
                    <a:pt x="2070607" y="298957"/>
                  </a:lnTo>
                  <a:lnTo>
                    <a:pt x="2081851" y="282285"/>
                  </a:lnTo>
                  <a:lnTo>
                    <a:pt x="2085975" y="261874"/>
                  </a:lnTo>
                  <a:lnTo>
                    <a:pt x="2085975" y="52324"/>
                  </a:lnTo>
                  <a:lnTo>
                    <a:pt x="2081851" y="31932"/>
                  </a:lnTo>
                  <a:lnTo>
                    <a:pt x="2070607" y="15303"/>
                  </a:lnTo>
                  <a:lnTo>
                    <a:pt x="2053935" y="4103"/>
                  </a:lnTo>
                  <a:lnTo>
                    <a:pt x="2033524" y="0"/>
                  </a:lnTo>
                  <a:close/>
                </a:path>
              </a:pathLst>
            </a:custGeom>
            <a:solidFill>
              <a:srgbClr val="6666F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2" name="object 41" hidden="0"/>
            <p:cNvSpPr/>
            <p:nvPr isPhoto="0" userDrawn="0"/>
          </p:nvSpPr>
          <p:spPr bwMode="auto">
            <a:xfrm>
              <a:off x="380" y="81406"/>
              <a:ext cx="2085975" cy="314325"/>
            </a:xfrm>
            <a:custGeom>
              <a:avLst/>
              <a:gdLst/>
              <a:ahLst/>
              <a:cxnLst/>
              <a:rect l="l" t="t" r="r" b="b"/>
              <a:pathLst>
                <a:path w="2085975" h="314325" fill="norm" stroke="1" extrusionOk="0">
                  <a:moveTo>
                    <a:pt x="52324" y="0"/>
                  </a:move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4"/>
                  </a:lnTo>
                  <a:lnTo>
                    <a:pt x="0" y="261874"/>
                  </a:lnTo>
                  <a:lnTo>
                    <a:pt x="4103" y="282285"/>
                  </a:lnTo>
                  <a:lnTo>
                    <a:pt x="15303" y="298957"/>
                  </a:lnTo>
                  <a:lnTo>
                    <a:pt x="31932" y="310201"/>
                  </a:lnTo>
                  <a:lnTo>
                    <a:pt x="52324" y="314325"/>
                  </a:lnTo>
                  <a:lnTo>
                    <a:pt x="2033524" y="314325"/>
                  </a:lnTo>
                  <a:lnTo>
                    <a:pt x="2053935" y="310201"/>
                  </a:lnTo>
                  <a:lnTo>
                    <a:pt x="2070607" y="298957"/>
                  </a:lnTo>
                  <a:lnTo>
                    <a:pt x="2081851" y="282285"/>
                  </a:lnTo>
                  <a:lnTo>
                    <a:pt x="2085975" y="261874"/>
                  </a:lnTo>
                  <a:lnTo>
                    <a:pt x="2085975" y="52324"/>
                  </a:lnTo>
                  <a:lnTo>
                    <a:pt x="2081851" y="31932"/>
                  </a:lnTo>
                  <a:lnTo>
                    <a:pt x="2070607" y="15303"/>
                  </a:lnTo>
                  <a:lnTo>
                    <a:pt x="2053935" y="4103"/>
                  </a:lnTo>
                  <a:lnTo>
                    <a:pt x="2033524" y="0"/>
                  </a:lnTo>
                  <a:lnTo>
                    <a:pt x="52324" y="0"/>
                  </a:lnTo>
                </a:path>
              </a:pathLst>
            </a:custGeom>
            <a:grpFill/>
            <a:ln w="25400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3" name="object 42" hidden="0"/>
            <p:cNvSpPr/>
            <p:nvPr isPhoto="0" userDrawn="0"/>
          </p:nvSpPr>
          <p:spPr bwMode="auto">
            <a:xfrm>
              <a:off x="761" y="0"/>
              <a:ext cx="2268220" cy="3348354"/>
            </a:xfrm>
            <a:custGeom>
              <a:avLst/>
              <a:gdLst/>
              <a:ahLst/>
              <a:cxnLst/>
              <a:rect l="l" t="t" r="r" b="b"/>
              <a:pathLst>
                <a:path w="2268220" h="3348354" fill="norm" stroke="1" extrusionOk="0">
                  <a:moveTo>
                    <a:pt x="0" y="3347974"/>
                  </a:moveTo>
                  <a:lnTo>
                    <a:pt x="2267966" y="3347974"/>
                  </a:lnTo>
                  <a:lnTo>
                    <a:pt x="2267966" y="0"/>
                  </a:lnTo>
                  <a:lnTo>
                    <a:pt x="0" y="0"/>
                  </a:lnTo>
                  <a:lnTo>
                    <a:pt x="0" y="3347974"/>
                  </a:lnTo>
                  <a:close/>
                </a:path>
              </a:pathLst>
            </a:custGeom>
            <a:grpFill/>
            <a:ln w="571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4" name="object 43" hidden="0"/>
            <p:cNvSpPr/>
            <p:nvPr isPhoto="0" userDrawn="0"/>
          </p:nvSpPr>
          <p:spPr bwMode="auto">
            <a:xfrm>
              <a:off x="0" y="3530218"/>
              <a:ext cx="2085975" cy="314325"/>
            </a:xfrm>
            <a:custGeom>
              <a:avLst/>
              <a:gdLst/>
              <a:ahLst/>
              <a:cxnLst/>
              <a:rect l="l" t="t" r="r" b="b"/>
              <a:pathLst>
                <a:path w="2085975" h="314325" fill="norm" stroke="1" extrusionOk="0">
                  <a:moveTo>
                    <a:pt x="2033524" y="0"/>
                  </a:moveTo>
                  <a:lnTo>
                    <a:pt x="52324" y="0"/>
                  </a:lnTo>
                  <a:lnTo>
                    <a:pt x="31986" y="4123"/>
                  </a:lnTo>
                  <a:lnTo>
                    <a:pt x="15351" y="15367"/>
                  </a:lnTo>
                  <a:lnTo>
                    <a:pt x="4121" y="32039"/>
                  </a:lnTo>
                  <a:lnTo>
                    <a:pt x="0" y="52450"/>
                  </a:lnTo>
                  <a:lnTo>
                    <a:pt x="0" y="262000"/>
                  </a:lnTo>
                  <a:lnTo>
                    <a:pt x="4121" y="282338"/>
                  </a:lnTo>
                  <a:lnTo>
                    <a:pt x="15351" y="298973"/>
                  </a:lnTo>
                  <a:lnTo>
                    <a:pt x="31986" y="310203"/>
                  </a:lnTo>
                  <a:lnTo>
                    <a:pt x="52324" y="314325"/>
                  </a:lnTo>
                  <a:lnTo>
                    <a:pt x="2033524" y="314325"/>
                  </a:lnTo>
                  <a:lnTo>
                    <a:pt x="2053935" y="310203"/>
                  </a:lnTo>
                  <a:lnTo>
                    <a:pt x="2070607" y="298973"/>
                  </a:lnTo>
                  <a:lnTo>
                    <a:pt x="2081851" y="282338"/>
                  </a:lnTo>
                  <a:lnTo>
                    <a:pt x="2085975" y="262000"/>
                  </a:lnTo>
                  <a:lnTo>
                    <a:pt x="2085975" y="52450"/>
                  </a:lnTo>
                  <a:lnTo>
                    <a:pt x="2081851" y="32039"/>
                  </a:lnTo>
                  <a:lnTo>
                    <a:pt x="2070607" y="15367"/>
                  </a:lnTo>
                  <a:lnTo>
                    <a:pt x="2053935" y="4123"/>
                  </a:lnTo>
                  <a:lnTo>
                    <a:pt x="2033524" y="0"/>
                  </a:lnTo>
                  <a:close/>
                </a:path>
              </a:pathLst>
            </a:custGeom>
            <a:solidFill>
              <a:srgbClr val="6666FF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5" name="object 44" hidden="0"/>
            <p:cNvSpPr/>
            <p:nvPr isPhoto="0" userDrawn="0"/>
          </p:nvSpPr>
          <p:spPr bwMode="auto">
            <a:xfrm>
              <a:off x="0" y="3530218"/>
              <a:ext cx="2085975" cy="314325"/>
            </a:xfrm>
            <a:custGeom>
              <a:avLst/>
              <a:gdLst/>
              <a:ahLst/>
              <a:cxnLst/>
              <a:rect l="l" t="t" r="r" b="b"/>
              <a:pathLst>
                <a:path w="2085975" h="314325" fill="norm" stroke="1" extrusionOk="0">
                  <a:moveTo>
                    <a:pt x="52324" y="0"/>
                  </a:moveTo>
                  <a:lnTo>
                    <a:pt x="31986" y="4123"/>
                  </a:lnTo>
                  <a:lnTo>
                    <a:pt x="15351" y="15367"/>
                  </a:lnTo>
                  <a:lnTo>
                    <a:pt x="4121" y="32039"/>
                  </a:lnTo>
                  <a:lnTo>
                    <a:pt x="0" y="52450"/>
                  </a:lnTo>
                  <a:lnTo>
                    <a:pt x="0" y="262000"/>
                  </a:lnTo>
                  <a:lnTo>
                    <a:pt x="4121" y="282338"/>
                  </a:lnTo>
                  <a:lnTo>
                    <a:pt x="15351" y="298973"/>
                  </a:lnTo>
                  <a:lnTo>
                    <a:pt x="31986" y="310203"/>
                  </a:lnTo>
                  <a:lnTo>
                    <a:pt x="52324" y="314325"/>
                  </a:lnTo>
                  <a:lnTo>
                    <a:pt x="2033524" y="314325"/>
                  </a:lnTo>
                  <a:lnTo>
                    <a:pt x="2053935" y="310203"/>
                  </a:lnTo>
                  <a:lnTo>
                    <a:pt x="2070607" y="298973"/>
                  </a:lnTo>
                  <a:lnTo>
                    <a:pt x="2081851" y="282338"/>
                  </a:lnTo>
                  <a:lnTo>
                    <a:pt x="2085975" y="262000"/>
                  </a:lnTo>
                  <a:lnTo>
                    <a:pt x="2085975" y="52450"/>
                  </a:lnTo>
                  <a:lnTo>
                    <a:pt x="2081851" y="32039"/>
                  </a:lnTo>
                  <a:lnTo>
                    <a:pt x="2070607" y="15367"/>
                  </a:lnTo>
                  <a:lnTo>
                    <a:pt x="2053935" y="4123"/>
                  </a:lnTo>
                  <a:lnTo>
                    <a:pt x="2033524" y="0"/>
                  </a:lnTo>
                  <a:lnTo>
                    <a:pt x="52324" y="0"/>
                  </a:lnTo>
                </a:path>
              </a:pathLst>
            </a:custGeom>
            <a:grpFill/>
            <a:ln w="25400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sp>
          <p:nvSpPr>
            <p:cNvPr id="36" name="object 45" hidden="0"/>
            <p:cNvSpPr/>
            <p:nvPr isPhoto="0" userDrawn="0"/>
          </p:nvSpPr>
          <p:spPr bwMode="auto">
            <a:xfrm>
              <a:off x="380" y="3448938"/>
              <a:ext cx="2268220" cy="3348354"/>
            </a:xfrm>
            <a:custGeom>
              <a:avLst/>
              <a:gdLst/>
              <a:ahLst/>
              <a:cxnLst/>
              <a:rect l="l" t="t" r="r" b="b"/>
              <a:pathLst>
                <a:path w="2268220" h="3348354" fill="norm" stroke="1" extrusionOk="0">
                  <a:moveTo>
                    <a:pt x="0" y="3347974"/>
                  </a:moveTo>
                  <a:lnTo>
                    <a:pt x="2267966" y="3347974"/>
                  </a:lnTo>
                  <a:lnTo>
                    <a:pt x="2267966" y="0"/>
                  </a:lnTo>
                  <a:lnTo>
                    <a:pt x="0" y="0"/>
                  </a:lnTo>
                  <a:lnTo>
                    <a:pt x="0" y="3347974"/>
                  </a:lnTo>
                  <a:close/>
                </a:path>
              </a:pathLst>
            </a:custGeom>
            <a:grpFill/>
            <a:ln w="571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/>
            </a:p>
          </p:txBody>
        </p:sp>
        <p:pic>
          <p:nvPicPr>
            <p:cNvPr id="37" name="object 46" hidden="0"/>
            <p:cNvPicPr/>
            <p:nvPr isPhoto="0" userDrawn="0"/>
          </p:nvPicPr>
          <p:blipFill>
            <a:blip r:embed="rId6"/>
            <a:stretch/>
          </p:blipFill>
          <p:spPr bwMode="auto">
            <a:xfrm>
              <a:off x="229564" y="503935"/>
              <a:ext cx="1864492" cy="1808340"/>
            </a:xfrm>
            <a:prstGeom prst="rect">
              <a:avLst/>
            </a:prstGeom>
          </p:spPr>
        </p:pic>
        <p:pic>
          <p:nvPicPr>
            <p:cNvPr id="38" name="object 48" hidden="0"/>
            <p:cNvPicPr/>
            <p:nvPr isPhoto="0" userDrawn="0"/>
          </p:nvPicPr>
          <p:blipFill>
            <a:blip r:embed="rId2"/>
            <a:stretch/>
          </p:blipFill>
          <p:spPr bwMode="auto">
            <a:xfrm>
              <a:off x="509193" y="2803766"/>
              <a:ext cx="273634" cy="399935"/>
            </a:xfrm>
            <a:prstGeom prst="rect">
              <a:avLst/>
            </a:prstGeom>
          </p:spPr>
        </p:pic>
        <p:pic>
          <p:nvPicPr>
            <p:cNvPr id="39" name="object 50" hidden="0"/>
            <p:cNvPicPr/>
            <p:nvPr isPhoto="0" userDrawn="0"/>
          </p:nvPicPr>
          <p:blipFill>
            <a:blip r:embed="rId3"/>
            <a:stretch/>
          </p:blipFill>
          <p:spPr bwMode="auto">
            <a:xfrm>
              <a:off x="91401" y="2907142"/>
              <a:ext cx="363258" cy="293128"/>
            </a:xfrm>
            <a:prstGeom prst="rect">
              <a:avLst/>
            </a:prstGeom>
          </p:spPr>
        </p:pic>
        <p:pic>
          <p:nvPicPr>
            <p:cNvPr id="40" name="object 53" hidden="0"/>
            <p:cNvPicPr/>
            <p:nvPr isPhoto="0" userDrawn="0"/>
          </p:nvPicPr>
          <p:blipFill>
            <a:blip r:embed="rId2"/>
            <a:stretch/>
          </p:blipFill>
          <p:spPr bwMode="auto">
            <a:xfrm>
              <a:off x="782827" y="6293789"/>
              <a:ext cx="273634" cy="399935"/>
            </a:xfrm>
            <a:prstGeom prst="rect">
              <a:avLst/>
            </a:prstGeom>
          </p:spPr>
        </p:pic>
        <p:pic>
          <p:nvPicPr>
            <p:cNvPr id="41" name="object 55" hidden="0"/>
            <p:cNvPicPr/>
            <p:nvPr isPhoto="0" userDrawn="0"/>
          </p:nvPicPr>
          <p:blipFill>
            <a:blip r:embed="rId3"/>
            <a:stretch/>
          </p:blipFill>
          <p:spPr bwMode="auto">
            <a:xfrm>
              <a:off x="115196" y="6367640"/>
              <a:ext cx="363258" cy="293128"/>
            </a:xfrm>
            <a:prstGeom prst="rect">
              <a:avLst/>
            </a:prstGeom>
          </p:spPr>
        </p:pic>
        <p:pic>
          <p:nvPicPr>
            <p:cNvPr id="42" name="object 56" hidden="0"/>
            <p:cNvPicPr/>
            <p:nvPr isPhoto="0" userDrawn="0"/>
          </p:nvPicPr>
          <p:blipFill>
            <a:blip r:embed="rId4"/>
            <a:stretch/>
          </p:blipFill>
          <p:spPr bwMode="auto">
            <a:xfrm>
              <a:off x="471335" y="6367640"/>
              <a:ext cx="311492" cy="291350"/>
            </a:xfrm>
            <a:prstGeom prst="rect">
              <a:avLst/>
            </a:prstGeom>
          </p:spPr>
        </p:pic>
        <p:sp>
          <p:nvSpPr>
            <p:cNvPr id="43" name="object 44" hidden="0"/>
            <p:cNvSpPr/>
            <p:nvPr isPhoto="0" userDrawn="0"/>
          </p:nvSpPr>
          <p:spPr bwMode="auto">
            <a:xfrm>
              <a:off x="0" y="3530346"/>
              <a:ext cx="2085975" cy="314324"/>
            </a:xfrm>
            <a:custGeom>
              <a:avLst/>
              <a:gdLst/>
              <a:ahLst/>
              <a:cxnLst/>
              <a:rect l="l" t="t" r="r" b="b"/>
              <a:pathLst>
                <a:path w="2085975" h="314325" fill="norm" stroke="1" extrusionOk="0">
                  <a:moveTo>
                    <a:pt x="52324" y="0"/>
                  </a:moveTo>
                  <a:lnTo>
                    <a:pt x="31986" y="4123"/>
                  </a:lnTo>
                  <a:lnTo>
                    <a:pt x="15351" y="15367"/>
                  </a:lnTo>
                  <a:lnTo>
                    <a:pt x="4121" y="32039"/>
                  </a:lnTo>
                  <a:lnTo>
                    <a:pt x="0" y="52450"/>
                  </a:lnTo>
                  <a:lnTo>
                    <a:pt x="0" y="262000"/>
                  </a:lnTo>
                  <a:lnTo>
                    <a:pt x="4121" y="282338"/>
                  </a:lnTo>
                  <a:lnTo>
                    <a:pt x="15351" y="298973"/>
                  </a:lnTo>
                  <a:lnTo>
                    <a:pt x="31986" y="310203"/>
                  </a:lnTo>
                  <a:lnTo>
                    <a:pt x="52324" y="314325"/>
                  </a:lnTo>
                  <a:lnTo>
                    <a:pt x="2033524" y="314325"/>
                  </a:lnTo>
                  <a:lnTo>
                    <a:pt x="2053935" y="310203"/>
                  </a:lnTo>
                  <a:lnTo>
                    <a:pt x="2070607" y="298973"/>
                  </a:lnTo>
                  <a:lnTo>
                    <a:pt x="2081851" y="282338"/>
                  </a:lnTo>
                  <a:lnTo>
                    <a:pt x="2085975" y="262000"/>
                  </a:lnTo>
                  <a:lnTo>
                    <a:pt x="2085975" y="52450"/>
                  </a:lnTo>
                  <a:lnTo>
                    <a:pt x="2081851" y="32039"/>
                  </a:lnTo>
                  <a:lnTo>
                    <a:pt x="2070607" y="15367"/>
                  </a:lnTo>
                  <a:lnTo>
                    <a:pt x="2053935" y="4123"/>
                  </a:lnTo>
                  <a:lnTo>
                    <a:pt x="2033524" y="0"/>
                  </a:lnTo>
                  <a:lnTo>
                    <a:pt x="52324" y="0"/>
                  </a:lnTo>
                </a:path>
              </a:pathLst>
            </a:custGeom>
            <a:grpFill/>
            <a:ln w="25400">
              <a:solidFill>
                <a:srgbClr val="000080"/>
              </a:solidFill>
            </a:ln>
          </p:spPr>
          <p:txBody>
            <a:bodyPr wrap="square" lIns="0" tIns="0" rIns="0" bIns="0" rtlCol="0"/>
            <a:lstStyle/>
            <a:p>
              <a:pPr algn="ctr">
                <a:defRPr/>
              </a:pPr>
              <a:r>
                <a:rPr lang="fr-FR" sz="1800" b="1" i="0" u="none" strike="noStrike" cap="none" spc="-24">
                  <a:solidFill>
                    <a:srgbClr val="FFFFFF"/>
                  </a:solidFill>
                  <a:latin typeface="Microsoft Tai Le"/>
                  <a:ea typeface="Microsoft Tai Le"/>
                  <a:cs typeface="Microsoft Tai Le"/>
                </a:rPr>
                <a:t>OCEAN</a:t>
              </a:r>
              <a:endParaRPr/>
            </a:p>
          </p:txBody>
        </p:sp>
      </p:grpSp>
      <p:sp>
        <p:nvSpPr>
          <p:cNvPr id="44" name="object 58" hidden="0"/>
          <p:cNvSpPr>
            <a:spLocks noAdjustHandles="0" noChangeArrowheads="0"/>
          </p:cNvSpPr>
          <p:nvPr isPhoto="0" userDrawn="0"/>
        </p:nvSpPr>
        <p:spPr bwMode="auto">
          <a:xfrm>
            <a:off x="5076443" y="307339"/>
            <a:ext cx="2209740" cy="26244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5570" algn="ctr">
              <a:lnSpc>
                <a:spcPct val="100000"/>
              </a:lnSpc>
              <a:spcBef>
                <a:spcPts val="100"/>
              </a:spcBef>
              <a:defRPr/>
            </a:pPr>
            <a:r>
              <a:rPr sz="1800" b="1" spc="-5">
                <a:solidFill>
                  <a:srgbClr val="FFFFFF"/>
                </a:solidFill>
                <a:latin typeface="Microsoft Tai Le"/>
                <a:cs typeface="Microsoft Tai Le"/>
              </a:rPr>
              <a:t> </a:t>
            </a:r>
            <a:r>
              <a:rPr sz="1800" b="1" spc="-25">
                <a:solidFill>
                  <a:srgbClr val="FFFFFF"/>
                </a:solidFill>
                <a:latin typeface="Microsoft Tai Le"/>
                <a:cs typeface="Microsoft Tai Le"/>
              </a:rPr>
              <a:t>OCEAN</a:t>
            </a:r>
            <a:endParaRPr sz="1800">
              <a:latin typeface="Microsoft Tai Le"/>
              <a:cs typeface="Microsoft Tai Le"/>
            </a:endParaRPr>
          </a:p>
          <a:p>
            <a:pPr>
              <a:lnSpc>
                <a:spcPct val="100000"/>
              </a:lnSpc>
              <a:defRPr/>
            </a:pPr>
            <a:endParaRPr sz="2400">
              <a:latin typeface="Microsoft Tai Le"/>
              <a:cs typeface="Microsoft Tai Le"/>
            </a:endParaRPr>
          </a:p>
          <a:p>
            <a:pPr>
              <a:lnSpc>
                <a:spcPct val="100000"/>
              </a:lnSpc>
              <a:defRPr/>
            </a:pPr>
            <a:endParaRPr sz="2400">
              <a:latin typeface="Microsoft Tai Le"/>
              <a:cs typeface="Microsoft Tai Le"/>
            </a:endParaRPr>
          </a:p>
          <a:p>
            <a:pPr>
              <a:lnSpc>
                <a:spcPct val="100000"/>
              </a:lnSpc>
              <a:defRPr/>
            </a:pPr>
            <a:endParaRPr sz="2400">
              <a:latin typeface="Microsoft Tai Le"/>
              <a:cs typeface="Microsoft Tai Le"/>
            </a:endParaRPr>
          </a:p>
          <a:p>
            <a:pPr>
              <a:lnSpc>
                <a:spcPct val="100000"/>
              </a:lnSpc>
              <a:defRPr/>
            </a:pPr>
            <a:endParaRPr sz="2400">
              <a:latin typeface="Microsoft Tai Le"/>
              <a:cs typeface="Microsoft Tai Le"/>
            </a:endParaRPr>
          </a:p>
          <a:p>
            <a:pPr>
              <a:lnSpc>
                <a:spcPct val="100000"/>
              </a:lnSpc>
              <a:spcBef>
                <a:spcPts val="10"/>
              </a:spcBef>
              <a:defRPr/>
            </a:pPr>
            <a:endParaRPr sz="2800">
              <a:latin typeface="Microsoft Tai Le"/>
              <a:cs typeface="Microsoft Tai Le"/>
            </a:endParaRPr>
          </a:p>
          <a:p>
            <a:pPr marL="150495" algn="ctr">
              <a:lnSpc>
                <a:spcPct val="100000"/>
              </a:lnSpc>
              <a:defRPr/>
            </a:pPr>
            <a:r>
              <a:rPr sz="1600" b="1" spc="-10">
                <a:latin typeface="Microsoft Tai Le"/>
                <a:cs typeface="Microsoft Tai Le"/>
              </a:rPr>
              <a:t>STARFISH</a:t>
            </a:r>
            <a:endParaRPr sz="1600">
              <a:latin typeface="Microsoft Tai Le"/>
              <a:cs typeface="Microsoft Tai Le"/>
            </a:endParaRPr>
          </a:p>
          <a:p>
            <a:pPr>
              <a:lnSpc>
                <a:spcPct val="100000"/>
              </a:lnSpc>
              <a:spcBef>
                <a:spcPts val="635"/>
              </a:spcBef>
              <a:defRPr/>
            </a:pP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endParaRPr/>
          </a:p>
        </p:txBody>
      </p:sp>
      <p:sp>
        <p:nvSpPr>
          <p:cNvPr id="45" name="object 59" hidden="0"/>
          <p:cNvSpPr>
            <a:spLocks noAdjustHandles="0" noChangeArrowheads="0"/>
          </p:cNvSpPr>
          <p:nvPr isPhoto="0" userDrawn="0"/>
        </p:nvSpPr>
        <p:spPr bwMode="auto">
          <a:xfrm>
            <a:off x="284987" y="3746117"/>
            <a:ext cx="2212244" cy="263465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3505" algn="ctr">
              <a:lnSpc>
                <a:spcPct val="100000"/>
              </a:lnSpc>
              <a:spcBef>
                <a:spcPts val="100"/>
              </a:spcBef>
              <a:defRPr/>
            </a:pPr>
            <a:r>
              <a:rPr sz="1800" b="1" spc="-25">
                <a:solidFill>
                  <a:srgbClr val="FFFFFF"/>
                </a:solidFill>
                <a:latin typeface="Microsoft Tai Le"/>
                <a:cs typeface="Microsoft Tai Le"/>
              </a:rPr>
              <a:t>OCEAN</a:t>
            </a:r>
            <a:endParaRPr sz="1800">
              <a:latin typeface="Microsoft Tai Le"/>
              <a:cs typeface="Microsoft Tai Le"/>
            </a:endParaRPr>
          </a:p>
          <a:p>
            <a:pPr>
              <a:lnSpc>
                <a:spcPct val="100000"/>
              </a:lnSpc>
              <a:defRPr/>
            </a:pPr>
            <a:endParaRPr sz="2400">
              <a:latin typeface="Microsoft Tai Le"/>
              <a:cs typeface="Microsoft Tai Le"/>
            </a:endParaRPr>
          </a:p>
          <a:p>
            <a:pPr>
              <a:lnSpc>
                <a:spcPct val="100000"/>
              </a:lnSpc>
              <a:defRPr/>
            </a:pPr>
            <a:endParaRPr sz="2400">
              <a:latin typeface="Microsoft Tai Le"/>
              <a:cs typeface="Microsoft Tai Le"/>
            </a:endParaRPr>
          </a:p>
          <a:p>
            <a:pPr>
              <a:lnSpc>
                <a:spcPct val="100000"/>
              </a:lnSpc>
              <a:defRPr/>
            </a:pPr>
            <a:endParaRPr sz="2400">
              <a:latin typeface="Microsoft Tai Le"/>
              <a:cs typeface="Microsoft Tai Le"/>
            </a:endParaRPr>
          </a:p>
          <a:p>
            <a:pPr>
              <a:lnSpc>
                <a:spcPct val="100000"/>
              </a:lnSpc>
              <a:defRPr/>
            </a:pPr>
            <a:endParaRPr sz="2400">
              <a:latin typeface="Microsoft Tai Le"/>
              <a:cs typeface="Microsoft Tai Le"/>
            </a:endParaRPr>
          </a:p>
          <a:p>
            <a:pPr>
              <a:lnSpc>
                <a:spcPct val="100000"/>
              </a:lnSpc>
              <a:spcBef>
                <a:spcPts val="25"/>
              </a:spcBef>
              <a:defRPr/>
            </a:pPr>
            <a:endParaRPr sz="2850">
              <a:latin typeface="Microsoft Tai Le"/>
              <a:cs typeface="Microsoft Tai Le"/>
            </a:endParaRPr>
          </a:p>
          <a:p>
            <a:pPr algn="ctr">
              <a:lnSpc>
                <a:spcPct val="100000"/>
              </a:lnSpc>
              <a:defRPr/>
            </a:pPr>
            <a:r>
              <a:rPr sz="2000" b="1" spc="-25">
                <a:latin typeface="Arial"/>
                <a:cs typeface="Arial"/>
              </a:rPr>
              <a:t>DOLPHIN</a:t>
            </a:r>
            <a:endParaRPr sz="20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60"/>
              </a:spcBef>
              <a:defRPr/>
            </a:pP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2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10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r>
              <a:rPr sz="800" spc="-5">
                <a:latin typeface="Arial MT"/>
                <a:cs typeface="Arial MT"/>
              </a:rPr>
              <a:t> </a:t>
            </a:r>
            <a:r>
              <a:rPr sz="800">
                <a:latin typeface="Arial MT"/>
                <a:cs typeface="Arial MT"/>
              </a:rPr>
              <a:t>•</a:t>
            </a:r>
            <a:endParaRPr/>
          </a:p>
        </p:txBody>
      </p:sp>
      <p:sp>
        <p:nvSpPr>
          <p:cNvPr id="46" name="" hidden="0"/>
          <p:cNvSpPr/>
          <p:nvPr isPhoto="0" userDrawn="0"/>
        </p:nvSpPr>
        <p:spPr bwMode="auto">
          <a:xfrm flipH="0" flipV="0">
            <a:off x="3376798" y="6015008"/>
            <a:ext cx="1197151" cy="64011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noAutofit/>
          </a:bodyPr>
          <a:p>
            <a:pPr algn="l">
              <a:defRPr/>
            </a:pPr>
            <a:r>
              <a:rPr lang="fr-FR" b="1">
                <a:latin typeface="Microsoft Tai Le"/>
                <a:cs typeface="Microsoft Tai Le"/>
              </a:rPr>
              <a:t>CORAL</a:t>
            </a:r>
            <a:endParaRPr/>
          </a:p>
        </p:txBody>
      </p:sp>
      <p:sp>
        <p:nvSpPr>
          <p:cNvPr id="47" name="" hidden="0"/>
          <p:cNvSpPr/>
          <p:nvPr isPhoto="0" userDrawn="0"/>
        </p:nvSpPr>
        <p:spPr bwMode="auto">
          <a:xfrm flipH="0" flipV="0">
            <a:off x="3281794" y="5163819"/>
            <a:ext cx="992910" cy="365759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sz="1800" b="1" spc="-24">
                <a:solidFill>
                  <a:srgbClr val="FFFFFF"/>
                </a:solidFill>
                <a:latin typeface="Microsoft Tai Le"/>
                <a:cs typeface="Microsoft Tai Le"/>
              </a:rPr>
              <a:t>OCEAN</a:t>
            </a:r>
            <a:endParaRPr/>
          </a:p>
        </p:txBody>
      </p:sp>
      <p:sp>
        <p:nvSpPr>
          <p:cNvPr id="48" name="" hidden="0"/>
          <p:cNvSpPr/>
          <p:nvPr isPhoto="0" userDrawn="0"/>
        </p:nvSpPr>
        <p:spPr bwMode="auto">
          <a:xfrm flipH="0" flipV="0">
            <a:off x="5183550" y="6034284"/>
            <a:ext cx="2028563" cy="610087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noAutofit/>
          </a:bodyPr>
          <a:p>
            <a:pPr algn="l">
              <a:defRPr/>
            </a:pPr>
            <a:r>
              <a:rPr lang="fr-FR" b="1">
                <a:latin typeface="Microsoft Tai Le"/>
                <a:cs typeface="Microsoft Tai Le"/>
              </a:rPr>
              <a:t>SALTED WATER</a:t>
            </a:r>
            <a:endParaRPr/>
          </a:p>
        </p:txBody>
      </p:sp>
      <p:pic>
        <p:nvPicPr>
          <p:cNvPr id="49" name="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 flipH="0" flipV="0">
            <a:off x="3050620" y="4286250"/>
            <a:ext cx="1427492" cy="1427492"/>
          </a:xfrm>
          <a:prstGeom prst="rect">
            <a:avLst/>
          </a:prstGeom>
        </p:spPr>
      </p:pic>
      <p:sp>
        <p:nvSpPr>
          <p:cNvPr id="50" name="" hidden="0"/>
          <p:cNvSpPr/>
          <p:nvPr isPhoto="0" userDrawn="0"/>
        </p:nvSpPr>
        <p:spPr bwMode="auto">
          <a:xfrm flipH="0" flipV="0">
            <a:off x="969489" y="2566070"/>
            <a:ext cx="1261310" cy="64011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noAutofit/>
          </a:bodyPr>
          <a:p>
            <a:pPr algn="l">
              <a:defRPr/>
            </a:pPr>
            <a:r>
              <a:rPr lang="fr-FR" b="1">
                <a:latin typeface="Microsoft Tai Le"/>
                <a:cs typeface="Microsoft Tai Le"/>
              </a:rPr>
              <a:t>ALGUED</a:t>
            </a:r>
            <a:endParaRPr/>
          </a:p>
        </p:txBody>
      </p:sp>
      <p:pic>
        <p:nvPicPr>
          <p:cNvPr id="51" name="" hidden="0"/>
          <p:cNvPicPr>
            <a:picLocks noChangeAspect="1"/>
          </p:cNvPicPr>
          <p:nvPr isPhoto="0" userDrawn="0"/>
        </p:nvPicPr>
        <p:blipFill>
          <a:blip r:embed="rId8"/>
          <a:stretch/>
        </p:blipFill>
        <p:spPr bwMode="auto">
          <a:xfrm flipH="1" flipV="0">
            <a:off x="427885" y="1076603"/>
            <a:ext cx="1832002" cy="1372169"/>
          </a:xfrm>
          <a:prstGeom prst="rect">
            <a:avLst/>
          </a:prstGeom>
        </p:spPr>
      </p:pic>
      <p:pic>
        <p:nvPicPr>
          <p:cNvPr id="52" name="" hidden="0"/>
          <p:cNvPicPr>
            <a:picLocks noChangeAspect="1"/>
          </p:cNvPicPr>
          <p:nvPr isPhoto="0" userDrawn="0"/>
        </p:nvPicPr>
        <p:blipFill>
          <a:blip r:embed="rId9"/>
          <a:stretch/>
        </p:blipFill>
        <p:spPr bwMode="auto">
          <a:xfrm flipH="0" flipV="0">
            <a:off x="5183550" y="4612631"/>
            <a:ext cx="2058858" cy="1158261"/>
          </a:xfrm>
          <a:prstGeom prst="rect">
            <a:avLst/>
          </a:prstGeom>
        </p:spPr>
      </p:pic>
      <p:sp>
        <p:nvSpPr>
          <p:cNvPr id="53" name="" hidden="0"/>
          <p:cNvSpPr/>
          <p:nvPr isPhoto="0" userDrawn="0"/>
        </p:nvSpPr>
        <p:spPr bwMode="auto">
          <a:xfrm flipH="0" flipV="0">
            <a:off x="306749" y="323849"/>
            <a:ext cx="2095499" cy="323849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54" name="" hidden="0"/>
          <p:cNvSpPr/>
          <p:nvPr isPhoto="0" userDrawn="0"/>
        </p:nvSpPr>
        <p:spPr bwMode="auto">
          <a:xfrm flipH="0" flipV="0">
            <a:off x="969489" y="281939"/>
            <a:ext cx="993547" cy="365759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b="1" i="0" u="none" strike="noStrike" cap="none" spc="-23">
                <a:solidFill>
                  <a:srgbClr val="FFFFFF"/>
                </a:solidFill>
                <a:latin typeface="Microsoft Tai Le"/>
                <a:ea typeface="Microsoft Tai Le"/>
                <a:cs typeface="Microsoft Tai Le"/>
              </a:rPr>
              <a:t>OCEAN</a:t>
            </a:r>
            <a:endParaRPr/>
          </a:p>
        </p:txBody>
      </p:sp>
      <p:pic>
        <p:nvPicPr>
          <p:cNvPr id="55" name="" hidden="0"/>
          <p:cNvPicPr>
            <a:picLocks noChangeAspect="1"/>
          </p:cNvPicPr>
          <p:nvPr isPhoto="0" userDrawn="0"/>
        </p:nvPicPr>
        <p:blipFill>
          <a:blip r:embed="rId8"/>
          <a:stretch/>
        </p:blipFill>
        <p:spPr bwMode="auto">
          <a:xfrm flipH="1" flipV="0">
            <a:off x="6752635" y="6539190"/>
            <a:ext cx="489772" cy="366839"/>
          </a:xfrm>
          <a:prstGeom prst="rect">
            <a:avLst/>
          </a:prstGeom>
        </p:spPr>
      </p:pic>
      <p:pic>
        <p:nvPicPr>
          <p:cNvPr id="56" name="" hidden="0"/>
          <p:cNvPicPr>
            <a:picLocks noChangeAspect="1"/>
          </p:cNvPicPr>
          <p:nvPr isPhoto="0" userDrawn="0"/>
        </p:nvPicPr>
        <p:blipFill>
          <a:blip r:embed="rId8"/>
          <a:stretch/>
        </p:blipFill>
        <p:spPr bwMode="auto">
          <a:xfrm flipH="1" flipV="0">
            <a:off x="3419323" y="3121366"/>
            <a:ext cx="489772" cy="366838"/>
          </a:xfrm>
          <a:prstGeom prst="rect">
            <a:avLst/>
          </a:prstGeom>
        </p:spPr>
      </p:pic>
      <p:pic>
        <p:nvPicPr>
          <p:cNvPr id="57" name="" hidden="0"/>
          <p:cNvPicPr>
            <a:picLocks noChangeAspect="1"/>
          </p:cNvPicPr>
          <p:nvPr isPhoto="0" userDrawn="0"/>
        </p:nvPicPr>
        <p:blipFill>
          <a:blip r:embed="rId8"/>
          <a:stretch/>
        </p:blipFill>
        <p:spPr bwMode="auto">
          <a:xfrm flipH="1" flipV="0">
            <a:off x="5917825" y="3110189"/>
            <a:ext cx="489772" cy="366838"/>
          </a:xfrm>
          <a:prstGeom prst="rect">
            <a:avLst/>
          </a:prstGeom>
        </p:spPr>
      </p:pic>
      <p:pic>
        <p:nvPicPr>
          <p:cNvPr id="58" name="" hidden="0"/>
          <p:cNvPicPr>
            <a:picLocks noChangeAspect="1"/>
          </p:cNvPicPr>
          <p:nvPr isPhoto="0" userDrawn="0"/>
        </p:nvPicPr>
        <p:blipFill>
          <a:blip r:embed="rId8"/>
          <a:stretch/>
        </p:blipFill>
        <p:spPr bwMode="auto">
          <a:xfrm flipH="1" flipV="0">
            <a:off x="1059224" y="6550240"/>
            <a:ext cx="410894" cy="307759"/>
          </a:xfrm>
          <a:prstGeom prst="rect">
            <a:avLst/>
          </a:prstGeom>
        </p:spPr>
      </p:pic>
      <p:pic>
        <p:nvPicPr>
          <p:cNvPr id="59" name="" hidden="0"/>
          <p:cNvPicPr>
            <a:picLocks noChangeAspect="1"/>
          </p:cNvPicPr>
          <p:nvPr isPhoto="0" userDrawn="0"/>
        </p:nvPicPr>
        <p:blipFill>
          <a:blip r:embed="rId8"/>
          <a:stretch/>
        </p:blipFill>
        <p:spPr bwMode="auto">
          <a:xfrm flipH="1" flipV="0">
            <a:off x="3784931" y="6550240"/>
            <a:ext cx="489772" cy="366838"/>
          </a:xfrm>
          <a:prstGeom prst="rect">
            <a:avLst/>
          </a:prstGeom>
        </p:spPr>
      </p:pic>
      <p:pic>
        <p:nvPicPr>
          <p:cNvPr id="60" name="" hidden="0"/>
          <p:cNvPicPr>
            <a:picLocks noChangeAspect="1"/>
          </p:cNvPicPr>
          <p:nvPr isPhoto="0" userDrawn="0"/>
        </p:nvPicPr>
        <p:blipFill>
          <a:blip r:embed="rId9"/>
          <a:stretch/>
        </p:blipFill>
        <p:spPr bwMode="auto">
          <a:xfrm flipH="0" flipV="0">
            <a:off x="1534838" y="6536463"/>
            <a:ext cx="402233" cy="321536"/>
          </a:xfrm>
          <a:prstGeom prst="rect">
            <a:avLst/>
          </a:prstGeom>
        </p:spPr>
      </p:pic>
      <p:pic>
        <p:nvPicPr>
          <p:cNvPr id="61" name="" hidden="0"/>
          <p:cNvPicPr>
            <a:picLocks noChangeAspect="1"/>
          </p:cNvPicPr>
          <p:nvPr isPhoto="0" userDrawn="0"/>
        </p:nvPicPr>
        <p:blipFill>
          <a:blip r:embed="rId9"/>
          <a:stretch/>
        </p:blipFill>
        <p:spPr bwMode="auto">
          <a:xfrm flipH="0" flipV="0">
            <a:off x="4375123" y="6572891"/>
            <a:ext cx="402232" cy="321535"/>
          </a:xfrm>
          <a:prstGeom prst="rect">
            <a:avLst/>
          </a:prstGeom>
        </p:spPr>
      </p:pic>
      <p:pic>
        <p:nvPicPr>
          <p:cNvPr id="62" name="" hidden="0"/>
          <p:cNvPicPr>
            <a:picLocks noChangeAspect="1"/>
          </p:cNvPicPr>
          <p:nvPr isPhoto="0" userDrawn="0"/>
        </p:nvPicPr>
        <p:blipFill>
          <a:blip r:embed="rId9"/>
          <a:stretch/>
        </p:blipFill>
        <p:spPr bwMode="auto">
          <a:xfrm flipH="0" flipV="0">
            <a:off x="1963037" y="3177778"/>
            <a:ext cx="402232" cy="321535"/>
          </a:xfrm>
          <a:prstGeom prst="rect">
            <a:avLst/>
          </a:prstGeom>
        </p:spPr>
      </p:pic>
      <p:pic>
        <p:nvPicPr>
          <p:cNvPr id="63" name="" hidden="0"/>
          <p:cNvPicPr>
            <a:picLocks noChangeAspect="1"/>
          </p:cNvPicPr>
          <p:nvPr isPhoto="0" userDrawn="0"/>
        </p:nvPicPr>
        <p:blipFill>
          <a:blip r:embed="rId9"/>
          <a:stretch/>
        </p:blipFill>
        <p:spPr bwMode="auto">
          <a:xfrm flipH="0" flipV="0">
            <a:off x="3975374" y="3144018"/>
            <a:ext cx="402232" cy="321535"/>
          </a:xfrm>
          <a:prstGeom prst="rect">
            <a:avLst/>
          </a:prstGeom>
        </p:spPr>
      </p:pic>
      <p:pic>
        <p:nvPicPr>
          <p:cNvPr id="64" name="" hidden="0"/>
          <p:cNvPicPr>
            <a:picLocks noChangeAspect="1"/>
          </p:cNvPicPr>
          <p:nvPr isPhoto="0" userDrawn="0"/>
        </p:nvPicPr>
        <p:blipFill>
          <a:blip r:embed="rId9"/>
          <a:stretch/>
        </p:blipFill>
        <p:spPr bwMode="auto">
          <a:xfrm flipH="0" flipV="0">
            <a:off x="6436345" y="3144018"/>
            <a:ext cx="402232" cy="321535"/>
          </a:xfrm>
          <a:prstGeom prst="rect">
            <a:avLst/>
          </a:prstGeom>
        </p:spPr>
      </p:pic>
      <p:pic>
        <p:nvPicPr>
          <p:cNvPr id="65" name="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 flipH="0" flipV="0">
            <a:off x="6921984" y="3144018"/>
            <a:ext cx="320423" cy="320423"/>
          </a:xfrm>
          <a:prstGeom prst="rect">
            <a:avLst/>
          </a:prstGeom>
        </p:spPr>
      </p:pic>
      <p:pic>
        <p:nvPicPr>
          <p:cNvPr id="66" name="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 flipH="0" flipV="0">
            <a:off x="4456932" y="3144017"/>
            <a:ext cx="320423" cy="320423"/>
          </a:xfrm>
          <a:prstGeom prst="rect">
            <a:avLst/>
          </a:prstGeom>
        </p:spPr>
      </p:pic>
      <p:pic>
        <p:nvPicPr>
          <p:cNvPr id="67" name="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 flipH="0" flipV="0">
            <a:off x="6299528" y="6572891"/>
            <a:ext cx="320423" cy="320423"/>
          </a:xfrm>
          <a:prstGeom prst="rect">
            <a:avLst/>
          </a:prstGeom>
        </p:spPr>
      </p:pic>
      <p:pic>
        <p:nvPicPr>
          <p:cNvPr id="68" name="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 flipH="0" flipV="0">
            <a:off x="2044846" y="6537575"/>
            <a:ext cx="320423" cy="320423"/>
          </a:xfrm>
          <a:prstGeom prst="rect">
            <a:avLst/>
          </a:prstGeom>
        </p:spPr>
      </p:pic>
      <p:pic>
        <p:nvPicPr>
          <p:cNvPr id="69" name="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 flipH="0" flipV="0">
            <a:off x="1534838" y="3206186"/>
            <a:ext cx="320423" cy="32042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object 2" hidden="0"/>
          <p:cNvSpPr>
            <a:spLocks noAdjustHandles="0" noChangeArrowheads="0"/>
          </p:cNvSpPr>
          <p:nvPr isPhoto="0" userDrawn="0"/>
        </p:nvSpPr>
        <p:spPr bwMode="auto">
          <a:xfrm>
            <a:off x="229415" y="659162"/>
            <a:ext cx="2211694" cy="21399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" algn="ctr">
              <a:spcBef>
                <a:spcPts val="100"/>
              </a:spcBef>
              <a:defRPr/>
            </a:pPr>
            <a:r>
              <a:rPr b="1" spc="-5">
                <a:solidFill>
                  <a:srgbClr val="FFFFFF"/>
                </a:solidFill>
                <a:latin typeface="Microsoft Tai Le"/>
                <a:cs typeface="Microsoft Tai Le"/>
              </a:rPr>
              <a:t>RAINFOREST</a:t>
            </a:r>
            <a:endParaRPr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 marR="31750" algn="ctr">
              <a:defRPr/>
            </a:pPr>
            <a:r>
              <a:rPr sz="2000" b="1">
                <a:solidFill>
                  <a:prstClr val="black"/>
                </a:solidFill>
                <a:latin typeface="Microsoft Tai Le"/>
                <a:cs typeface="Microsoft Tai Le"/>
              </a:rPr>
              <a:t>POLAR FOX</a:t>
            </a:r>
            <a:endParaRPr sz="20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 algn="ctr">
              <a:spcBef>
                <a:spcPts val="190"/>
              </a:spcBef>
              <a:defRPr/>
            </a:pP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2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endParaRPr sz="80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5" name="object 3" hidden="0"/>
          <p:cNvGrpSpPr/>
          <p:nvPr isPhoto="0" userDrawn="0"/>
        </p:nvGrpSpPr>
        <p:grpSpPr bwMode="auto">
          <a:xfrm>
            <a:off x="2617342" y="211454"/>
            <a:ext cx="2326005" cy="6854190"/>
            <a:chOff x="2617342" y="211454"/>
            <a:chExt cx="2326005" cy="6854190"/>
          </a:xfrm>
        </p:grpSpPr>
        <p:sp>
          <p:nvSpPr>
            <p:cNvPr id="6" name="object 4" hidden="0"/>
            <p:cNvSpPr/>
            <p:nvPr isPhoto="0" userDrawn="0"/>
          </p:nvSpPr>
          <p:spPr bwMode="auto">
            <a:xfrm>
              <a:off x="2645790" y="321309"/>
              <a:ext cx="2085975" cy="314325"/>
            </a:xfrm>
            <a:custGeom>
              <a:avLst/>
              <a:gdLst/>
              <a:ahLst/>
              <a:cxnLst/>
              <a:rect l="l" t="t" r="r" b="b"/>
              <a:pathLst>
                <a:path w="2085975" h="314325" fill="norm" stroke="1" extrusionOk="0">
                  <a:moveTo>
                    <a:pt x="2033650" y="0"/>
                  </a:moveTo>
                  <a:lnTo>
                    <a:pt x="52450" y="0"/>
                  </a:lnTo>
                  <a:lnTo>
                    <a:pt x="32039" y="4121"/>
                  </a:lnTo>
                  <a:lnTo>
                    <a:pt x="15366" y="15351"/>
                  </a:lnTo>
                  <a:lnTo>
                    <a:pt x="4123" y="31986"/>
                  </a:lnTo>
                  <a:lnTo>
                    <a:pt x="0" y="52324"/>
                  </a:lnTo>
                  <a:lnTo>
                    <a:pt x="0" y="261874"/>
                  </a:lnTo>
                  <a:lnTo>
                    <a:pt x="4123" y="282285"/>
                  </a:lnTo>
                  <a:lnTo>
                    <a:pt x="15367" y="298957"/>
                  </a:lnTo>
                  <a:lnTo>
                    <a:pt x="32039" y="310201"/>
                  </a:lnTo>
                  <a:lnTo>
                    <a:pt x="52450" y="314325"/>
                  </a:lnTo>
                  <a:lnTo>
                    <a:pt x="2033650" y="314325"/>
                  </a:lnTo>
                  <a:lnTo>
                    <a:pt x="2054042" y="310201"/>
                  </a:lnTo>
                  <a:lnTo>
                    <a:pt x="2070671" y="298957"/>
                  </a:lnTo>
                  <a:lnTo>
                    <a:pt x="2081871" y="282285"/>
                  </a:lnTo>
                  <a:lnTo>
                    <a:pt x="2085974" y="261874"/>
                  </a:lnTo>
                  <a:lnTo>
                    <a:pt x="2085974" y="52324"/>
                  </a:lnTo>
                  <a:lnTo>
                    <a:pt x="2081871" y="31986"/>
                  </a:lnTo>
                  <a:lnTo>
                    <a:pt x="2070671" y="15351"/>
                  </a:lnTo>
                  <a:lnTo>
                    <a:pt x="2054042" y="4121"/>
                  </a:lnTo>
                  <a:lnTo>
                    <a:pt x="2033650" y="0"/>
                  </a:lnTo>
                  <a:close/>
                </a:path>
              </a:pathLst>
            </a:custGeom>
            <a:solidFill>
              <a:srgbClr val="B366B3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" name="object 5" hidden="0"/>
            <p:cNvSpPr/>
            <p:nvPr isPhoto="0" userDrawn="0"/>
          </p:nvSpPr>
          <p:spPr bwMode="auto">
            <a:xfrm>
              <a:off x="2645790" y="321309"/>
              <a:ext cx="2085975" cy="314325"/>
            </a:xfrm>
            <a:custGeom>
              <a:avLst/>
              <a:gdLst/>
              <a:ahLst/>
              <a:cxnLst/>
              <a:rect l="l" t="t" r="r" b="b"/>
              <a:pathLst>
                <a:path w="2085975" h="314325" fill="norm" stroke="1" extrusionOk="0">
                  <a:moveTo>
                    <a:pt x="52450" y="0"/>
                  </a:moveTo>
                  <a:lnTo>
                    <a:pt x="32039" y="4121"/>
                  </a:lnTo>
                  <a:lnTo>
                    <a:pt x="15366" y="15351"/>
                  </a:lnTo>
                  <a:lnTo>
                    <a:pt x="4123" y="31986"/>
                  </a:lnTo>
                  <a:lnTo>
                    <a:pt x="0" y="52324"/>
                  </a:lnTo>
                  <a:lnTo>
                    <a:pt x="0" y="261874"/>
                  </a:lnTo>
                  <a:lnTo>
                    <a:pt x="4123" y="282285"/>
                  </a:lnTo>
                  <a:lnTo>
                    <a:pt x="15367" y="298957"/>
                  </a:lnTo>
                  <a:lnTo>
                    <a:pt x="32039" y="310201"/>
                  </a:lnTo>
                  <a:lnTo>
                    <a:pt x="52450" y="314325"/>
                  </a:lnTo>
                  <a:lnTo>
                    <a:pt x="2033650" y="314325"/>
                  </a:lnTo>
                  <a:lnTo>
                    <a:pt x="2054042" y="310201"/>
                  </a:lnTo>
                  <a:lnTo>
                    <a:pt x="2070671" y="298957"/>
                  </a:lnTo>
                  <a:lnTo>
                    <a:pt x="2081871" y="282285"/>
                  </a:lnTo>
                  <a:lnTo>
                    <a:pt x="2085974" y="261874"/>
                  </a:lnTo>
                  <a:lnTo>
                    <a:pt x="2085974" y="52324"/>
                  </a:lnTo>
                  <a:lnTo>
                    <a:pt x="2081871" y="31986"/>
                  </a:lnTo>
                  <a:lnTo>
                    <a:pt x="2070671" y="15351"/>
                  </a:lnTo>
                  <a:lnTo>
                    <a:pt x="2054042" y="4121"/>
                  </a:lnTo>
                  <a:lnTo>
                    <a:pt x="2033650" y="0"/>
                  </a:lnTo>
                  <a:lnTo>
                    <a:pt x="52450" y="0"/>
                  </a:lnTo>
                </a:path>
              </a:pathLst>
            </a:custGeom>
            <a:grpFill/>
            <a:ln w="25400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6" hidden="0"/>
            <p:cNvSpPr/>
            <p:nvPr isPhoto="0" userDrawn="0"/>
          </p:nvSpPr>
          <p:spPr bwMode="auto">
            <a:xfrm>
              <a:off x="2646298" y="240029"/>
              <a:ext cx="2268220" cy="3348354"/>
            </a:xfrm>
            <a:custGeom>
              <a:avLst/>
              <a:gdLst/>
              <a:ahLst/>
              <a:cxnLst/>
              <a:rect l="l" t="t" r="r" b="b"/>
              <a:pathLst>
                <a:path w="2268220" h="3348354" fill="norm" stroke="1" extrusionOk="0">
                  <a:moveTo>
                    <a:pt x="0" y="3347974"/>
                  </a:moveTo>
                  <a:lnTo>
                    <a:pt x="2267966" y="3347974"/>
                  </a:lnTo>
                  <a:lnTo>
                    <a:pt x="2267966" y="0"/>
                  </a:lnTo>
                  <a:lnTo>
                    <a:pt x="0" y="0"/>
                  </a:lnTo>
                  <a:lnTo>
                    <a:pt x="0" y="3347974"/>
                  </a:lnTo>
                  <a:close/>
                </a:path>
              </a:pathLst>
            </a:custGeom>
            <a:grpFill/>
            <a:ln w="571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object 7" hidden="0"/>
            <p:cNvSpPr/>
            <p:nvPr isPhoto="0" userDrawn="0"/>
          </p:nvSpPr>
          <p:spPr bwMode="auto">
            <a:xfrm>
              <a:off x="2645409" y="3770121"/>
              <a:ext cx="2085975" cy="314325"/>
            </a:xfrm>
            <a:custGeom>
              <a:avLst/>
              <a:gdLst/>
              <a:ahLst/>
              <a:cxnLst/>
              <a:rect l="l" t="t" r="r" b="b"/>
              <a:pathLst>
                <a:path w="2085975" h="314325" fill="norm" stroke="1" extrusionOk="0">
                  <a:moveTo>
                    <a:pt x="2033651" y="0"/>
                  </a:moveTo>
                  <a:lnTo>
                    <a:pt x="52450" y="0"/>
                  </a:lnTo>
                  <a:lnTo>
                    <a:pt x="32039" y="4123"/>
                  </a:lnTo>
                  <a:lnTo>
                    <a:pt x="15366" y="15366"/>
                  </a:lnTo>
                  <a:lnTo>
                    <a:pt x="4123" y="32039"/>
                  </a:lnTo>
                  <a:lnTo>
                    <a:pt x="0" y="52450"/>
                  </a:lnTo>
                  <a:lnTo>
                    <a:pt x="0" y="262000"/>
                  </a:lnTo>
                  <a:lnTo>
                    <a:pt x="4123" y="282392"/>
                  </a:lnTo>
                  <a:lnTo>
                    <a:pt x="15367" y="299021"/>
                  </a:lnTo>
                  <a:lnTo>
                    <a:pt x="32039" y="310221"/>
                  </a:lnTo>
                  <a:lnTo>
                    <a:pt x="52450" y="314325"/>
                  </a:lnTo>
                  <a:lnTo>
                    <a:pt x="2033651" y="314325"/>
                  </a:lnTo>
                  <a:lnTo>
                    <a:pt x="2054042" y="310221"/>
                  </a:lnTo>
                  <a:lnTo>
                    <a:pt x="2070671" y="299021"/>
                  </a:lnTo>
                  <a:lnTo>
                    <a:pt x="2081871" y="282392"/>
                  </a:lnTo>
                  <a:lnTo>
                    <a:pt x="2085975" y="262000"/>
                  </a:lnTo>
                  <a:lnTo>
                    <a:pt x="2085975" y="52450"/>
                  </a:lnTo>
                  <a:lnTo>
                    <a:pt x="2081871" y="32039"/>
                  </a:lnTo>
                  <a:lnTo>
                    <a:pt x="2070671" y="15367"/>
                  </a:lnTo>
                  <a:lnTo>
                    <a:pt x="2054042" y="4123"/>
                  </a:lnTo>
                  <a:lnTo>
                    <a:pt x="2033651" y="0"/>
                  </a:lnTo>
                  <a:close/>
                </a:path>
              </a:pathLst>
            </a:custGeom>
            <a:solidFill>
              <a:srgbClr val="B366B3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" name="object 8" hidden="0"/>
            <p:cNvSpPr/>
            <p:nvPr isPhoto="0" userDrawn="0"/>
          </p:nvSpPr>
          <p:spPr bwMode="auto">
            <a:xfrm>
              <a:off x="2645409" y="3770121"/>
              <a:ext cx="2085975" cy="314325"/>
            </a:xfrm>
            <a:custGeom>
              <a:avLst/>
              <a:gdLst/>
              <a:ahLst/>
              <a:cxnLst/>
              <a:rect l="l" t="t" r="r" b="b"/>
              <a:pathLst>
                <a:path w="2085975" h="314325" fill="norm" stroke="1" extrusionOk="0">
                  <a:moveTo>
                    <a:pt x="52450" y="0"/>
                  </a:moveTo>
                  <a:lnTo>
                    <a:pt x="32039" y="4123"/>
                  </a:lnTo>
                  <a:lnTo>
                    <a:pt x="15366" y="15366"/>
                  </a:lnTo>
                  <a:lnTo>
                    <a:pt x="4123" y="32039"/>
                  </a:lnTo>
                  <a:lnTo>
                    <a:pt x="0" y="52450"/>
                  </a:lnTo>
                  <a:lnTo>
                    <a:pt x="0" y="262000"/>
                  </a:lnTo>
                  <a:lnTo>
                    <a:pt x="4123" y="282392"/>
                  </a:lnTo>
                  <a:lnTo>
                    <a:pt x="15367" y="299021"/>
                  </a:lnTo>
                  <a:lnTo>
                    <a:pt x="32039" y="310221"/>
                  </a:lnTo>
                  <a:lnTo>
                    <a:pt x="52450" y="314325"/>
                  </a:lnTo>
                  <a:lnTo>
                    <a:pt x="2033651" y="314325"/>
                  </a:lnTo>
                  <a:lnTo>
                    <a:pt x="2054042" y="310221"/>
                  </a:lnTo>
                  <a:lnTo>
                    <a:pt x="2070671" y="299021"/>
                  </a:lnTo>
                  <a:lnTo>
                    <a:pt x="2081871" y="282392"/>
                  </a:lnTo>
                  <a:lnTo>
                    <a:pt x="2085975" y="262000"/>
                  </a:lnTo>
                  <a:lnTo>
                    <a:pt x="2085975" y="52450"/>
                  </a:lnTo>
                  <a:lnTo>
                    <a:pt x="2081871" y="32039"/>
                  </a:lnTo>
                  <a:lnTo>
                    <a:pt x="2070671" y="15367"/>
                  </a:lnTo>
                  <a:lnTo>
                    <a:pt x="2054042" y="4123"/>
                  </a:lnTo>
                  <a:lnTo>
                    <a:pt x="2033651" y="0"/>
                  </a:lnTo>
                  <a:lnTo>
                    <a:pt x="52450" y="0"/>
                  </a:lnTo>
                </a:path>
              </a:pathLst>
            </a:custGeom>
            <a:grpFill/>
            <a:ln w="25400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" name="object 9" hidden="0"/>
            <p:cNvSpPr/>
            <p:nvPr isPhoto="0" userDrawn="0"/>
          </p:nvSpPr>
          <p:spPr bwMode="auto">
            <a:xfrm>
              <a:off x="2645917" y="3688841"/>
              <a:ext cx="2268220" cy="3348354"/>
            </a:xfrm>
            <a:custGeom>
              <a:avLst/>
              <a:gdLst/>
              <a:ahLst/>
              <a:cxnLst/>
              <a:rect l="l" t="t" r="r" b="b"/>
              <a:pathLst>
                <a:path w="2268220" h="3348354" fill="norm" stroke="1" extrusionOk="0">
                  <a:moveTo>
                    <a:pt x="0" y="3347974"/>
                  </a:moveTo>
                  <a:lnTo>
                    <a:pt x="2267966" y="3347974"/>
                  </a:lnTo>
                  <a:lnTo>
                    <a:pt x="2267966" y="0"/>
                  </a:lnTo>
                  <a:lnTo>
                    <a:pt x="0" y="0"/>
                  </a:lnTo>
                  <a:lnTo>
                    <a:pt x="0" y="3347974"/>
                  </a:lnTo>
                  <a:close/>
                </a:path>
              </a:pathLst>
            </a:custGeom>
            <a:grpFill/>
            <a:ln w="571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2" name="object 10" hidden="0"/>
          <p:cNvSpPr>
            <a:spLocks noAdjustHandles="0" noChangeArrowheads="0"/>
          </p:cNvSpPr>
          <p:nvPr isPhoto="0" userDrawn="0"/>
        </p:nvSpPr>
        <p:spPr bwMode="auto">
          <a:xfrm>
            <a:off x="2675253" y="318006"/>
            <a:ext cx="2210938" cy="2571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defRPr/>
            </a:pPr>
            <a:r>
              <a:rPr lang="fr-FR" sz="1800" b="1" i="0" u="none" strike="noStrike" cap="none" spc="-4">
                <a:solidFill>
                  <a:srgbClr val="FFFFFF"/>
                </a:solidFill>
                <a:latin typeface="Microsoft Tai Le"/>
                <a:ea typeface="Microsoft Tai Le"/>
                <a:cs typeface="Microsoft Tai Le"/>
              </a:rPr>
              <a:t>POLAR REGION</a:t>
            </a: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spcBef>
                <a:spcPts val="15"/>
              </a:spcBef>
              <a:defRPr/>
            </a:pPr>
            <a:endParaRPr sz="29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 marR="41275" algn="ctr">
              <a:defRPr/>
            </a:pPr>
            <a:endParaRPr sz="2000" b="1" spc="-4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 marR="41274" algn="ctr">
              <a:defRPr/>
            </a:pPr>
            <a:r>
              <a:rPr sz="2000" b="1" spc="-4">
                <a:solidFill>
                  <a:prstClr val="black"/>
                </a:solidFill>
                <a:latin typeface="Microsoft Tai Le"/>
                <a:cs typeface="Microsoft Tai Le"/>
              </a:rPr>
              <a:t> ICEBERG</a:t>
            </a:r>
            <a:endParaRPr sz="20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 algn="ctr">
              <a:spcBef>
                <a:spcPts val="450"/>
              </a:spcBef>
              <a:defRPr/>
            </a:pP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2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endParaRPr sz="80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13" name="object 11" hidden="0"/>
          <p:cNvGrpSpPr/>
          <p:nvPr isPhoto="0" userDrawn="0"/>
        </p:nvGrpSpPr>
        <p:grpSpPr bwMode="auto">
          <a:xfrm>
            <a:off x="5016880" y="211199"/>
            <a:ext cx="2326005" cy="6854190"/>
            <a:chOff x="5016880" y="211199"/>
            <a:chExt cx="2326005" cy="6854190"/>
          </a:xfrm>
        </p:grpSpPr>
        <p:sp>
          <p:nvSpPr>
            <p:cNvPr id="14" name="object 12" hidden="0"/>
            <p:cNvSpPr/>
            <p:nvPr isPhoto="0" userDrawn="0"/>
          </p:nvSpPr>
          <p:spPr bwMode="auto">
            <a:xfrm>
              <a:off x="5045455" y="321182"/>
              <a:ext cx="2085975" cy="314325"/>
            </a:xfrm>
            <a:custGeom>
              <a:avLst/>
              <a:gdLst/>
              <a:ahLst/>
              <a:cxnLst/>
              <a:rect l="l" t="t" r="r" b="b"/>
              <a:pathLst>
                <a:path w="2085975" h="314325" fill="norm" stroke="1" extrusionOk="0">
                  <a:moveTo>
                    <a:pt x="2033524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4"/>
                  </a:lnTo>
                  <a:lnTo>
                    <a:pt x="0" y="261874"/>
                  </a:lnTo>
                  <a:lnTo>
                    <a:pt x="4103" y="282285"/>
                  </a:lnTo>
                  <a:lnTo>
                    <a:pt x="15303" y="298957"/>
                  </a:lnTo>
                  <a:lnTo>
                    <a:pt x="31932" y="310201"/>
                  </a:lnTo>
                  <a:lnTo>
                    <a:pt x="52324" y="314325"/>
                  </a:lnTo>
                  <a:lnTo>
                    <a:pt x="2033524" y="314325"/>
                  </a:lnTo>
                  <a:lnTo>
                    <a:pt x="2053935" y="310201"/>
                  </a:lnTo>
                  <a:lnTo>
                    <a:pt x="2070607" y="298957"/>
                  </a:lnTo>
                  <a:lnTo>
                    <a:pt x="2081851" y="282285"/>
                  </a:lnTo>
                  <a:lnTo>
                    <a:pt x="2085975" y="261874"/>
                  </a:lnTo>
                  <a:lnTo>
                    <a:pt x="2085975" y="52324"/>
                  </a:lnTo>
                  <a:lnTo>
                    <a:pt x="2081851" y="31932"/>
                  </a:lnTo>
                  <a:lnTo>
                    <a:pt x="2070607" y="15303"/>
                  </a:lnTo>
                  <a:lnTo>
                    <a:pt x="2053935" y="4103"/>
                  </a:lnTo>
                  <a:lnTo>
                    <a:pt x="2033524" y="0"/>
                  </a:lnTo>
                  <a:close/>
                </a:path>
              </a:pathLst>
            </a:custGeom>
            <a:solidFill>
              <a:srgbClr val="B366B3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" name="object 13" hidden="0"/>
            <p:cNvSpPr/>
            <p:nvPr isPhoto="0" userDrawn="0"/>
          </p:nvSpPr>
          <p:spPr bwMode="auto">
            <a:xfrm>
              <a:off x="5045455" y="321182"/>
              <a:ext cx="2085975" cy="314325"/>
            </a:xfrm>
            <a:custGeom>
              <a:avLst/>
              <a:gdLst/>
              <a:ahLst/>
              <a:cxnLst/>
              <a:rect l="l" t="t" r="r" b="b"/>
              <a:pathLst>
                <a:path w="2085975" h="314325" fill="norm" stroke="1" extrusionOk="0">
                  <a:moveTo>
                    <a:pt x="52324" y="0"/>
                  </a:move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4"/>
                  </a:lnTo>
                  <a:lnTo>
                    <a:pt x="0" y="261874"/>
                  </a:lnTo>
                  <a:lnTo>
                    <a:pt x="4103" y="282285"/>
                  </a:lnTo>
                  <a:lnTo>
                    <a:pt x="15303" y="298957"/>
                  </a:lnTo>
                  <a:lnTo>
                    <a:pt x="31932" y="310201"/>
                  </a:lnTo>
                  <a:lnTo>
                    <a:pt x="52324" y="314325"/>
                  </a:lnTo>
                  <a:lnTo>
                    <a:pt x="2033524" y="314325"/>
                  </a:lnTo>
                  <a:lnTo>
                    <a:pt x="2053935" y="310201"/>
                  </a:lnTo>
                  <a:lnTo>
                    <a:pt x="2070607" y="298957"/>
                  </a:lnTo>
                  <a:lnTo>
                    <a:pt x="2081851" y="282285"/>
                  </a:lnTo>
                  <a:lnTo>
                    <a:pt x="2085975" y="261874"/>
                  </a:lnTo>
                  <a:lnTo>
                    <a:pt x="2085975" y="52324"/>
                  </a:lnTo>
                  <a:lnTo>
                    <a:pt x="2081851" y="31932"/>
                  </a:lnTo>
                  <a:lnTo>
                    <a:pt x="2070607" y="15303"/>
                  </a:lnTo>
                  <a:lnTo>
                    <a:pt x="2053935" y="4103"/>
                  </a:lnTo>
                  <a:lnTo>
                    <a:pt x="2033524" y="0"/>
                  </a:lnTo>
                  <a:lnTo>
                    <a:pt x="52324" y="0"/>
                  </a:lnTo>
                </a:path>
              </a:pathLst>
            </a:custGeom>
            <a:grpFill/>
            <a:ln w="25400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" name="object 14" hidden="0"/>
            <p:cNvSpPr/>
            <p:nvPr isPhoto="0" userDrawn="0"/>
          </p:nvSpPr>
          <p:spPr bwMode="auto">
            <a:xfrm>
              <a:off x="5045836" y="239775"/>
              <a:ext cx="2268220" cy="3348354"/>
            </a:xfrm>
            <a:custGeom>
              <a:avLst/>
              <a:gdLst/>
              <a:ahLst/>
              <a:cxnLst/>
              <a:rect l="l" t="t" r="r" b="b"/>
              <a:pathLst>
                <a:path w="2268220" h="3348354" fill="norm" stroke="1" extrusionOk="0">
                  <a:moveTo>
                    <a:pt x="0" y="3347974"/>
                  </a:moveTo>
                  <a:lnTo>
                    <a:pt x="2267966" y="3347974"/>
                  </a:lnTo>
                  <a:lnTo>
                    <a:pt x="2267966" y="0"/>
                  </a:lnTo>
                  <a:lnTo>
                    <a:pt x="0" y="0"/>
                  </a:lnTo>
                  <a:lnTo>
                    <a:pt x="0" y="3347974"/>
                  </a:lnTo>
                  <a:close/>
                </a:path>
              </a:pathLst>
            </a:custGeom>
            <a:grpFill/>
            <a:ln w="571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object 15" hidden="0"/>
            <p:cNvSpPr/>
            <p:nvPr isPhoto="0" userDrawn="0"/>
          </p:nvSpPr>
          <p:spPr bwMode="auto">
            <a:xfrm>
              <a:off x="5045074" y="3769994"/>
              <a:ext cx="2085975" cy="314325"/>
            </a:xfrm>
            <a:custGeom>
              <a:avLst/>
              <a:gdLst/>
              <a:ahLst/>
              <a:cxnLst/>
              <a:rect l="l" t="t" r="r" b="b"/>
              <a:pathLst>
                <a:path w="2085975" h="314325" fill="norm" stroke="1" extrusionOk="0">
                  <a:moveTo>
                    <a:pt x="2033524" y="0"/>
                  </a:moveTo>
                  <a:lnTo>
                    <a:pt x="52324" y="0"/>
                  </a:lnTo>
                  <a:lnTo>
                    <a:pt x="31986" y="4123"/>
                  </a:lnTo>
                  <a:lnTo>
                    <a:pt x="15351" y="15367"/>
                  </a:lnTo>
                  <a:lnTo>
                    <a:pt x="4121" y="32039"/>
                  </a:lnTo>
                  <a:lnTo>
                    <a:pt x="0" y="52450"/>
                  </a:lnTo>
                  <a:lnTo>
                    <a:pt x="0" y="262000"/>
                  </a:lnTo>
                  <a:lnTo>
                    <a:pt x="4121" y="282338"/>
                  </a:lnTo>
                  <a:lnTo>
                    <a:pt x="15351" y="298973"/>
                  </a:lnTo>
                  <a:lnTo>
                    <a:pt x="31986" y="310203"/>
                  </a:lnTo>
                  <a:lnTo>
                    <a:pt x="52324" y="314325"/>
                  </a:lnTo>
                  <a:lnTo>
                    <a:pt x="2033524" y="314325"/>
                  </a:lnTo>
                  <a:lnTo>
                    <a:pt x="2053935" y="310203"/>
                  </a:lnTo>
                  <a:lnTo>
                    <a:pt x="2070607" y="298973"/>
                  </a:lnTo>
                  <a:lnTo>
                    <a:pt x="2081851" y="282338"/>
                  </a:lnTo>
                  <a:lnTo>
                    <a:pt x="2085975" y="262000"/>
                  </a:lnTo>
                  <a:lnTo>
                    <a:pt x="2085975" y="52450"/>
                  </a:lnTo>
                  <a:lnTo>
                    <a:pt x="2081851" y="32039"/>
                  </a:lnTo>
                  <a:lnTo>
                    <a:pt x="2070607" y="15367"/>
                  </a:lnTo>
                  <a:lnTo>
                    <a:pt x="2053935" y="4123"/>
                  </a:lnTo>
                  <a:lnTo>
                    <a:pt x="2033524" y="0"/>
                  </a:lnTo>
                  <a:close/>
                </a:path>
              </a:pathLst>
            </a:custGeom>
            <a:solidFill>
              <a:srgbClr val="B366B3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" name="object 16" hidden="0"/>
            <p:cNvSpPr/>
            <p:nvPr isPhoto="0" userDrawn="0"/>
          </p:nvSpPr>
          <p:spPr bwMode="auto">
            <a:xfrm>
              <a:off x="5045074" y="3769994"/>
              <a:ext cx="2085975" cy="314325"/>
            </a:xfrm>
            <a:custGeom>
              <a:avLst/>
              <a:gdLst/>
              <a:ahLst/>
              <a:cxnLst/>
              <a:rect l="l" t="t" r="r" b="b"/>
              <a:pathLst>
                <a:path w="2085975" h="314325" fill="norm" stroke="1" extrusionOk="0">
                  <a:moveTo>
                    <a:pt x="52324" y="0"/>
                  </a:moveTo>
                  <a:lnTo>
                    <a:pt x="31986" y="4123"/>
                  </a:lnTo>
                  <a:lnTo>
                    <a:pt x="15351" y="15367"/>
                  </a:lnTo>
                  <a:lnTo>
                    <a:pt x="4121" y="32039"/>
                  </a:lnTo>
                  <a:lnTo>
                    <a:pt x="0" y="52450"/>
                  </a:lnTo>
                  <a:lnTo>
                    <a:pt x="0" y="262000"/>
                  </a:lnTo>
                  <a:lnTo>
                    <a:pt x="4121" y="282338"/>
                  </a:lnTo>
                  <a:lnTo>
                    <a:pt x="15351" y="298973"/>
                  </a:lnTo>
                  <a:lnTo>
                    <a:pt x="31986" y="310203"/>
                  </a:lnTo>
                  <a:lnTo>
                    <a:pt x="52324" y="314325"/>
                  </a:lnTo>
                  <a:lnTo>
                    <a:pt x="2033524" y="314325"/>
                  </a:lnTo>
                  <a:lnTo>
                    <a:pt x="2053935" y="310203"/>
                  </a:lnTo>
                  <a:lnTo>
                    <a:pt x="2070607" y="298973"/>
                  </a:lnTo>
                  <a:lnTo>
                    <a:pt x="2081851" y="282338"/>
                  </a:lnTo>
                  <a:lnTo>
                    <a:pt x="2085975" y="262000"/>
                  </a:lnTo>
                  <a:lnTo>
                    <a:pt x="2085975" y="52450"/>
                  </a:lnTo>
                  <a:lnTo>
                    <a:pt x="2081851" y="32039"/>
                  </a:lnTo>
                  <a:lnTo>
                    <a:pt x="2070607" y="15367"/>
                  </a:lnTo>
                  <a:lnTo>
                    <a:pt x="2053935" y="4123"/>
                  </a:lnTo>
                  <a:lnTo>
                    <a:pt x="2033524" y="0"/>
                  </a:lnTo>
                  <a:lnTo>
                    <a:pt x="52324" y="0"/>
                  </a:lnTo>
                </a:path>
              </a:pathLst>
            </a:custGeom>
            <a:grpFill/>
            <a:ln w="25400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" name="object 17" hidden="0"/>
            <p:cNvSpPr/>
            <p:nvPr isPhoto="0" userDrawn="0"/>
          </p:nvSpPr>
          <p:spPr bwMode="auto">
            <a:xfrm>
              <a:off x="5045455" y="3688714"/>
              <a:ext cx="2268220" cy="3348354"/>
            </a:xfrm>
            <a:custGeom>
              <a:avLst/>
              <a:gdLst/>
              <a:ahLst/>
              <a:cxnLst/>
              <a:rect l="l" t="t" r="r" b="b"/>
              <a:pathLst>
                <a:path w="2268220" h="3348354" fill="norm" stroke="1" extrusionOk="0">
                  <a:moveTo>
                    <a:pt x="0" y="3347974"/>
                  </a:moveTo>
                  <a:lnTo>
                    <a:pt x="2267966" y="3347974"/>
                  </a:lnTo>
                  <a:lnTo>
                    <a:pt x="2267966" y="0"/>
                  </a:lnTo>
                  <a:lnTo>
                    <a:pt x="0" y="0"/>
                  </a:lnTo>
                  <a:lnTo>
                    <a:pt x="0" y="3347974"/>
                  </a:lnTo>
                  <a:close/>
                </a:path>
              </a:pathLst>
            </a:custGeom>
            <a:grpFill/>
            <a:ln w="571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0" name="object 18" hidden="0"/>
          <p:cNvSpPr>
            <a:spLocks noAdjustHandles="0" noChangeArrowheads="0"/>
          </p:cNvSpPr>
          <p:nvPr isPhoto="0" userDrawn="0"/>
        </p:nvSpPr>
        <p:spPr bwMode="auto">
          <a:xfrm>
            <a:off x="5076443" y="325626"/>
            <a:ext cx="2209704" cy="26067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5400" algn="ctr">
              <a:spcBef>
                <a:spcPts val="100"/>
              </a:spcBef>
              <a:defRPr/>
            </a:pPr>
            <a:r>
              <a:rPr lang="fr-FR" sz="1800" b="1" i="0" u="none" strike="noStrike" cap="none" spc="-4">
                <a:solidFill>
                  <a:srgbClr val="FFFFFF"/>
                </a:solidFill>
                <a:latin typeface="Microsoft Tai Le"/>
                <a:ea typeface="Microsoft Tai Le"/>
                <a:cs typeface="Microsoft Tai Le"/>
              </a:rPr>
              <a:t>POLAR REGION</a:t>
            </a:r>
            <a:endParaRPr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spcBef>
                <a:spcPts val="60"/>
              </a:spcBef>
              <a:defRPr/>
            </a:pPr>
            <a:endParaRPr sz="315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 marL="104775" algn="ctr">
              <a:defRPr/>
            </a:pPr>
            <a:r>
              <a:rPr sz="1600" b="1" spc="-10">
                <a:solidFill>
                  <a:prstClr val="black"/>
                </a:solidFill>
                <a:latin typeface="Microsoft Tai Le"/>
                <a:cs typeface="Microsoft Tai Le"/>
              </a:rPr>
              <a:t>POLAR BEAR</a:t>
            </a:r>
            <a:endParaRPr sz="16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spcBef>
                <a:spcPts val="505"/>
              </a:spcBef>
              <a:defRPr/>
            </a:pP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endParaRPr sz="8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1" name="object 19" hidden="0"/>
          <p:cNvSpPr>
            <a:spLocks noAdjustHandles="0" noChangeArrowheads="0"/>
          </p:cNvSpPr>
          <p:nvPr isPhoto="0" userDrawn="0"/>
        </p:nvSpPr>
        <p:spPr bwMode="auto">
          <a:xfrm>
            <a:off x="284987" y="3772026"/>
            <a:ext cx="2212208" cy="27210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defRPr/>
            </a:pPr>
            <a:r>
              <a:rPr lang="fr-FR" sz="1800" b="1" i="0" u="none" strike="noStrike" cap="none" spc="-4">
                <a:solidFill>
                  <a:srgbClr val="FFFFFF"/>
                </a:solidFill>
                <a:latin typeface="Microsoft Tai Le"/>
                <a:ea typeface="Microsoft Tai Le"/>
                <a:cs typeface="Microsoft Tai Le"/>
              </a:rPr>
              <a:t>POLAR REGION</a:t>
            </a: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spcBef>
                <a:spcPts val="30"/>
              </a:spcBef>
              <a:defRPr/>
            </a:pPr>
            <a:endParaRPr sz="30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spcBef>
                <a:spcPts val="29"/>
              </a:spcBef>
              <a:defRPr/>
            </a:pPr>
            <a:endParaRPr sz="30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 marR="19050" algn="ctr">
              <a:defRPr/>
            </a:pPr>
            <a:r>
              <a:rPr sz="2000" b="1">
                <a:solidFill>
                  <a:prstClr val="black"/>
                </a:solidFill>
                <a:latin typeface="Microsoft Tai Le"/>
                <a:cs typeface="Microsoft Tai Le"/>
              </a:rPr>
              <a:t>REINDEER</a:t>
            </a:r>
            <a:endParaRPr sz="20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 algn="ctr">
              <a:spcBef>
                <a:spcPts val="265"/>
              </a:spcBef>
              <a:defRPr/>
            </a:pP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2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endParaRPr sz="8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2" name="object 20" hidden="0"/>
          <p:cNvSpPr>
            <a:spLocks noAdjustHandles="0" noChangeArrowheads="0"/>
          </p:cNvSpPr>
          <p:nvPr isPhoto="0" userDrawn="0"/>
        </p:nvSpPr>
        <p:spPr bwMode="auto">
          <a:xfrm>
            <a:off x="2653065" y="3778842"/>
            <a:ext cx="2211801" cy="28505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89865" algn="ctr">
              <a:spcBef>
                <a:spcPts val="100"/>
              </a:spcBef>
              <a:defRPr/>
            </a:pPr>
            <a:r>
              <a:rPr lang="fr-FR" sz="1800" b="1" i="0" u="none" strike="noStrike" cap="none" spc="-4">
                <a:solidFill>
                  <a:srgbClr val="FFFFFF"/>
                </a:solidFill>
                <a:latin typeface="Microsoft Tai Le"/>
                <a:ea typeface="Microsoft Tai Le"/>
                <a:cs typeface="Microsoft Tai Le"/>
              </a:rPr>
              <a:t>POLAR</a:t>
            </a:r>
            <a:r>
              <a:rPr b="1" spc="-4">
                <a:solidFill>
                  <a:srgbClr val="FFFFFF"/>
                </a:solidFill>
                <a:latin typeface="Microsoft Tai Le"/>
                <a:cs typeface="Microsoft Tai Le"/>
              </a:rPr>
              <a:t> REGION</a:t>
            </a:r>
            <a:endParaRPr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 marR="206375" algn="ctr">
              <a:defRPr/>
            </a:pPr>
            <a:r>
              <a:rPr sz="2000" b="1">
                <a:solidFill>
                  <a:prstClr val="black"/>
                </a:solidFill>
                <a:latin typeface="Microsoft Tai Le"/>
                <a:cs typeface="Microsoft Tai Le"/>
              </a:rPr>
              <a:t>PENGUIN</a:t>
            </a:r>
            <a:endParaRPr sz="20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spcBef>
                <a:spcPts val="265"/>
              </a:spcBef>
              <a:defRPr/>
            </a:pP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endParaRPr sz="8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3" name="object 21" hidden="0"/>
          <p:cNvSpPr>
            <a:spLocks noAdjustHandles="0" noChangeArrowheads="0"/>
          </p:cNvSpPr>
          <p:nvPr isPhoto="0" userDrawn="0"/>
        </p:nvSpPr>
        <p:spPr bwMode="auto">
          <a:xfrm>
            <a:off x="5076443" y="3765929"/>
            <a:ext cx="2209141" cy="2570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defRPr/>
            </a:pPr>
            <a:r>
              <a:rPr lang="fr-FR" sz="1800" b="1" i="0" u="none" strike="noStrike" cap="none" spc="-4">
                <a:solidFill>
                  <a:srgbClr val="FFFFFF"/>
                </a:solidFill>
                <a:latin typeface="Microsoft Tai Le"/>
                <a:ea typeface="Microsoft Tai Le"/>
                <a:cs typeface="Microsoft Tai Le"/>
              </a:rPr>
              <a:t>POLAR REGION</a:t>
            </a: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spcBef>
                <a:spcPts val="15"/>
              </a:spcBef>
              <a:defRPr/>
            </a:pPr>
            <a:endParaRPr sz="305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 algn="ctr">
              <a:defRPr/>
            </a:pPr>
            <a:endParaRPr sz="2000" b="1" spc="-4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 algn="ctr">
              <a:defRPr/>
            </a:pPr>
            <a:r>
              <a:rPr sz="2000" b="1" spc="-4">
                <a:solidFill>
                  <a:prstClr val="black"/>
                </a:solidFill>
                <a:latin typeface="Microsoft Tai Le"/>
                <a:cs typeface="Microsoft Tai Le"/>
              </a:rPr>
              <a:t>COLD</a:t>
            </a:r>
            <a:endParaRPr sz="20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 algn="ctr">
              <a:spcBef>
                <a:spcPts val="265"/>
              </a:spcBef>
              <a:defRPr/>
            </a:pP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2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0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5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endParaRPr sz="80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24" name="object 22" hidden="0"/>
          <p:cNvGrpSpPr/>
          <p:nvPr isPhoto="0" userDrawn="0"/>
        </p:nvGrpSpPr>
        <p:grpSpPr bwMode="auto">
          <a:xfrm>
            <a:off x="489945" y="3040100"/>
            <a:ext cx="1843023" cy="3840203"/>
            <a:chOff x="0" y="0"/>
            <a:chExt cx="1843023" cy="3840203"/>
          </a:xfrm>
        </p:grpSpPr>
        <p:pic>
          <p:nvPicPr>
            <p:cNvPr id="25" name="object 23" hidden="0"/>
            <p:cNvPicPr/>
            <p:nvPr isPhoto="0" userDrawn="0"/>
          </p:nvPicPr>
          <p:blipFill>
            <a:blip r:embed="rId2"/>
            <a:stretch/>
          </p:blipFill>
          <p:spPr bwMode="auto">
            <a:xfrm>
              <a:off x="458605" y="96948"/>
              <a:ext cx="323276" cy="201305"/>
            </a:xfrm>
            <a:prstGeom prst="rect">
              <a:avLst/>
            </a:prstGeom>
          </p:spPr>
        </p:pic>
        <p:pic>
          <p:nvPicPr>
            <p:cNvPr id="26" name="object 24" hidden="0"/>
            <p:cNvPicPr/>
            <p:nvPr isPhoto="0" userDrawn="0"/>
          </p:nvPicPr>
          <p:blipFill>
            <a:blip r:embed="rId3"/>
            <a:stretch/>
          </p:blipFill>
          <p:spPr bwMode="auto">
            <a:xfrm>
              <a:off x="1221956" y="0"/>
              <a:ext cx="193979" cy="292101"/>
            </a:xfrm>
            <a:prstGeom prst="rect">
              <a:avLst/>
            </a:prstGeom>
          </p:spPr>
        </p:pic>
        <p:pic>
          <p:nvPicPr>
            <p:cNvPr id="27" name="object 27" hidden="0"/>
            <p:cNvPicPr/>
            <p:nvPr isPhoto="0" userDrawn="0"/>
          </p:nvPicPr>
          <p:blipFill>
            <a:blip r:embed="rId4"/>
            <a:stretch/>
          </p:blipFill>
          <p:spPr bwMode="auto">
            <a:xfrm>
              <a:off x="847671" y="14412"/>
              <a:ext cx="307136" cy="272173"/>
            </a:xfrm>
            <a:prstGeom prst="rect">
              <a:avLst/>
            </a:prstGeom>
          </p:spPr>
        </p:pic>
        <p:pic>
          <p:nvPicPr>
            <p:cNvPr id="28" name="object 29" hidden="0"/>
            <p:cNvPicPr/>
            <p:nvPr isPhoto="0" userDrawn="0"/>
          </p:nvPicPr>
          <p:blipFill>
            <a:blip r:embed="rId2"/>
            <a:stretch/>
          </p:blipFill>
          <p:spPr bwMode="auto">
            <a:xfrm>
              <a:off x="524395" y="3605543"/>
              <a:ext cx="323276" cy="201305"/>
            </a:xfrm>
            <a:prstGeom prst="rect">
              <a:avLst/>
            </a:prstGeom>
          </p:spPr>
        </p:pic>
        <p:pic>
          <p:nvPicPr>
            <p:cNvPr id="29" name="object 30" hidden="0"/>
            <p:cNvPicPr/>
            <p:nvPr isPhoto="0" userDrawn="0"/>
          </p:nvPicPr>
          <p:blipFill>
            <a:blip r:embed="rId3"/>
            <a:stretch/>
          </p:blipFill>
          <p:spPr bwMode="auto">
            <a:xfrm>
              <a:off x="1319706" y="3548102"/>
              <a:ext cx="193979" cy="292101"/>
            </a:xfrm>
            <a:prstGeom prst="rect">
              <a:avLst/>
            </a:prstGeom>
          </p:spPr>
        </p:pic>
        <p:pic>
          <p:nvPicPr>
            <p:cNvPr id="30" name="object 36" hidden="0"/>
            <p:cNvPicPr/>
            <p:nvPr isPhoto="0" userDrawn="0"/>
          </p:nvPicPr>
          <p:blipFill>
            <a:blip r:embed="rId4"/>
            <a:stretch/>
          </p:blipFill>
          <p:spPr bwMode="auto">
            <a:xfrm>
              <a:off x="0" y="1111862"/>
              <a:ext cx="1843024" cy="1633347"/>
            </a:xfrm>
            <a:prstGeom prst="rect">
              <a:avLst/>
            </a:prstGeom>
          </p:spPr>
        </p:pic>
      </p:grpSp>
      <p:grpSp>
        <p:nvGrpSpPr>
          <p:cNvPr id="31" name="object 37" hidden="0"/>
          <p:cNvGrpSpPr/>
          <p:nvPr isPhoto="0" userDrawn="0"/>
        </p:nvGrpSpPr>
        <p:grpSpPr bwMode="auto">
          <a:xfrm>
            <a:off x="3175691" y="3032014"/>
            <a:ext cx="1092046" cy="3885802"/>
            <a:chOff x="0" y="0"/>
            <a:chExt cx="1092046" cy="3885802"/>
          </a:xfrm>
        </p:grpSpPr>
        <p:pic>
          <p:nvPicPr>
            <p:cNvPr id="32" name="object 38" hidden="0"/>
            <p:cNvPicPr/>
            <p:nvPr isPhoto="0" userDrawn="0"/>
          </p:nvPicPr>
          <p:blipFill>
            <a:blip r:embed="rId2"/>
            <a:stretch/>
          </p:blipFill>
          <p:spPr bwMode="auto">
            <a:xfrm>
              <a:off x="170734" y="128875"/>
              <a:ext cx="323276" cy="201305"/>
            </a:xfrm>
            <a:prstGeom prst="rect">
              <a:avLst/>
            </a:prstGeom>
          </p:spPr>
        </p:pic>
        <p:pic>
          <p:nvPicPr>
            <p:cNvPr id="33" name="object 39" hidden="0"/>
            <p:cNvPicPr/>
            <p:nvPr isPhoto="0" userDrawn="0"/>
          </p:nvPicPr>
          <p:blipFill>
            <a:blip r:embed="rId3"/>
            <a:stretch/>
          </p:blipFill>
          <p:spPr bwMode="auto">
            <a:xfrm>
              <a:off x="893902" y="0"/>
              <a:ext cx="193979" cy="292101"/>
            </a:xfrm>
            <a:prstGeom prst="rect">
              <a:avLst/>
            </a:prstGeom>
          </p:spPr>
        </p:pic>
        <p:pic>
          <p:nvPicPr>
            <p:cNvPr id="34" name="object 42" hidden="0"/>
            <p:cNvPicPr/>
            <p:nvPr isPhoto="0" userDrawn="0"/>
          </p:nvPicPr>
          <p:blipFill>
            <a:blip r:embed="rId5"/>
            <a:stretch/>
          </p:blipFill>
          <p:spPr bwMode="auto">
            <a:xfrm>
              <a:off x="502080" y="105034"/>
              <a:ext cx="307136" cy="272173"/>
            </a:xfrm>
            <a:prstGeom prst="rect">
              <a:avLst/>
            </a:prstGeom>
          </p:spPr>
        </p:pic>
        <p:pic>
          <p:nvPicPr>
            <p:cNvPr id="35" name="object 44" hidden="0"/>
            <p:cNvPicPr/>
            <p:nvPr isPhoto="0" userDrawn="0"/>
          </p:nvPicPr>
          <p:blipFill>
            <a:blip r:embed="rId2"/>
            <a:stretch/>
          </p:blipFill>
          <p:spPr bwMode="auto">
            <a:xfrm>
              <a:off x="99878" y="3677285"/>
              <a:ext cx="323276" cy="201305"/>
            </a:xfrm>
            <a:prstGeom prst="rect">
              <a:avLst/>
            </a:prstGeom>
          </p:spPr>
        </p:pic>
        <p:pic>
          <p:nvPicPr>
            <p:cNvPr id="36" name="object 45" hidden="0"/>
            <p:cNvPicPr/>
            <p:nvPr isPhoto="0" userDrawn="0"/>
          </p:nvPicPr>
          <p:blipFill>
            <a:blip r:embed="rId3"/>
            <a:stretch/>
          </p:blipFill>
          <p:spPr bwMode="auto">
            <a:xfrm flipH="1" flipV="0">
              <a:off x="1042161" y="3569951"/>
              <a:ext cx="45720" cy="292100"/>
            </a:xfrm>
            <a:prstGeom prst="rect">
              <a:avLst/>
            </a:prstGeom>
          </p:spPr>
        </p:pic>
        <p:pic>
          <p:nvPicPr>
            <p:cNvPr id="37" name="object 48" hidden="0"/>
            <p:cNvPicPr/>
            <p:nvPr isPhoto="0" userDrawn="0"/>
          </p:nvPicPr>
          <p:blipFill>
            <a:blip r:embed="rId4"/>
            <a:stretch/>
          </p:blipFill>
          <p:spPr bwMode="auto">
            <a:xfrm>
              <a:off x="502080" y="3613629"/>
              <a:ext cx="307136" cy="272173"/>
            </a:xfrm>
            <a:prstGeom prst="rect">
              <a:avLst/>
            </a:prstGeom>
          </p:spPr>
        </p:pic>
        <p:pic>
          <p:nvPicPr>
            <p:cNvPr id="38" name="object 50" hidden="0"/>
            <p:cNvPicPr/>
            <p:nvPr isPhoto="0" userDrawn="0"/>
          </p:nvPicPr>
          <p:blipFill>
            <a:blip r:embed="rId3"/>
            <a:stretch/>
          </p:blipFill>
          <p:spPr bwMode="auto">
            <a:xfrm>
              <a:off x="0" y="1273618"/>
              <a:ext cx="1092047" cy="1644570"/>
            </a:xfrm>
            <a:prstGeom prst="rect">
              <a:avLst/>
            </a:prstGeom>
          </p:spPr>
        </p:pic>
      </p:grpSp>
      <p:grpSp>
        <p:nvGrpSpPr>
          <p:cNvPr id="39" name="object 52" hidden="0"/>
          <p:cNvGrpSpPr/>
          <p:nvPr isPhoto="0" userDrawn="0"/>
        </p:nvGrpSpPr>
        <p:grpSpPr bwMode="auto">
          <a:xfrm>
            <a:off x="5145834" y="1049443"/>
            <a:ext cx="2038957" cy="5786422"/>
            <a:chOff x="0" y="0"/>
            <a:chExt cx="2038957" cy="5786422"/>
          </a:xfrm>
        </p:grpSpPr>
        <p:pic>
          <p:nvPicPr>
            <p:cNvPr id="40" name="object 54" hidden="0"/>
            <p:cNvPicPr/>
            <p:nvPr isPhoto="0" userDrawn="0"/>
          </p:nvPicPr>
          <p:blipFill>
            <a:blip r:embed="rId3"/>
            <a:stretch/>
          </p:blipFill>
          <p:spPr bwMode="auto">
            <a:xfrm>
              <a:off x="1269693" y="2077641"/>
              <a:ext cx="193979" cy="292101"/>
            </a:xfrm>
            <a:prstGeom prst="rect">
              <a:avLst/>
            </a:prstGeom>
          </p:spPr>
        </p:pic>
        <p:pic>
          <p:nvPicPr>
            <p:cNvPr id="41" name="object 57" hidden="0"/>
            <p:cNvPicPr/>
            <p:nvPr isPhoto="0" userDrawn="0"/>
          </p:nvPicPr>
          <p:blipFill>
            <a:blip r:embed="rId4"/>
            <a:stretch/>
          </p:blipFill>
          <p:spPr bwMode="auto">
            <a:xfrm>
              <a:off x="904847" y="2084361"/>
              <a:ext cx="307136" cy="272173"/>
            </a:xfrm>
            <a:prstGeom prst="rect">
              <a:avLst/>
            </a:prstGeom>
          </p:spPr>
        </p:pic>
        <p:pic>
          <p:nvPicPr>
            <p:cNvPr id="42" name="object 59" hidden="0"/>
            <p:cNvPicPr/>
            <p:nvPr isPhoto="0" userDrawn="0"/>
          </p:nvPicPr>
          <p:blipFill>
            <a:blip r:embed="rId2"/>
            <a:stretch/>
          </p:blipFill>
          <p:spPr bwMode="auto">
            <a:xfrm>
              <a:off x="0" y="5568867"/>
              <a:ext cx="323276" cy="201305"/>
            </a:xfrm>
            <a:prstGeom prst="rect">
              <a:avLst/>
            </a:prstGeom>
          </p:spPr>
        </p:pic>
        <p:pic>
          <p:nvPicPr>
            <p:cNvPr id="43" name="object 60" hidden="0"/>
            <p:cNvPicPr/>
            <p:nvPr isPhoto="0" userDrawn="0"/>
          </p:nvPicPr>
          <p:blipFill>
            <a:blip r:embed="rId3"/>
            <a:stretch/>
          </p:blipFill>
          <p:spPr bwMode="auto">
            <a:xfrm>
              <a:off x="853768" y="5478071"/>
              <a:ext cx="193979" cy="292101"/>
            </a:xfrm>
            <a:prstGeom prst="rect">
              <a:avLst/>
            </a:prstGeom>
          </p:spPr>
        </p:pic>
        <p:pic>
          <p:nvPicPr>
            <p:cNvPr id="44" name="object 63" hidden="0"/>
            <p:cNvPicPr/>
            <p:nvPr isPhoto="0" userDrawn="0"/>
          </p:nvPicPr>
          <p:blipFill>
            <a:blip r:embed="rId4"/>
            <a:stretch/>
          </p:blipFill>
          <p:spPr bwMode="auto">
            <a:xfrm>
              <a:off x="428004" y="5514249"/>
              <a:ext cx="307136" cy="272173"/>
            </a:xfrm>
            <a:prstGeom prst="rect">
              <a:avLst/>
            </a:prstGeom>
          </p:spPr>
        </p:pic>
        <p:pic>
          <p:nvPicPr>
            <p:cNvPr id="45" name="object 65" hidden="0"/>
            <p:cNvPicPr/>
            <p:nvPr isPhoto="0" userDrawn="0"/>
          </p:nvPicPr>
          <p:blipFill>
            <a:blip r:embed="rId2"/>
            <a:stretch/>
          </p:blipFill>
          <p:spPr bwMode="auto">
            <a:xfrm>
              <a:off x="0" y="0"/>
              <a:ext cx="2038958" cy="1269719"/>
            </a:xfrm>
            <a:prstGeom prst="rect">
              <a:avLst/>
            </a:prstGeom>
          </p:spPr>
        </p:pic>
      </p:grpSp>
      <p:pic>
        <p:nvPicPr>
          <p:cNvPr id="46" name="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 flipH="0" flipV="0">
            <a:off x="792156" y="919636"/>
            <a:ext cx="1146302" cy="1418691"/>
          </a:xfrm>
          <a:prstGeom prst="rect">
            <a:avLst/>
          </a:prstGeom>
        </p:spPr>
      </p:pic>
      <p:pic>
        <p:nvPicPr>
          <p:cNvPr id="47" name="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 flipH="0" flipV="0">
            <a:off x="5295335" y="4233105"/>
            <a:ext cx="1831092" cy="1472902"/>
          </a:xfrm>
          <a:prstGeom prst="rect">
            <a:avLst/>
          </a:prstGeom>
        </p:spPr>
      </p:pic>
      <p:pic>
        <p:nvPicPr>
          <p:cNvPr id="48" name="" hidden="0"/>
          <p:cNvPicPr>
            <a:picLocks noChangeAspect="1"/>
          </p:cNvPicPr>
          <p:nvPr isPhoto="0" userDrawn="0"/>
        </p:nvPicPr>
        <p:blipFill>
          <a:blip r:embed="rId8"/>
          <a:stretch/>
        </p:blipFill>
        <p:spPr bwMode="auto">
          <a:xfrm flipH="0" flipV="0">
            <a:off x="2724812" y="791539"/>
            <a:ext cx="2111784" cy="1319285"/>
          </a:xfrm>
          <a:prstGeom prst="rect">
            <a:avLst/>
          </a:prstGeom>
        </p:spPr>
      </p:pic>
      <p:sp>
        <p:nvSpPr>
          <p:cNvPr id="49" name="" hidden="0"/>
          <p:cNvSpPr/>
          <p:nvPr isPhoto="0" userDrawn="0"/>
        </p:nvSpPr>
        <p:spPr bwMode="auto">
          <a:xfrm flipH="0" flipV="0">
            <a:off x="284987" y="325626"/>
            <a:ext cx="1938459" cy="365759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b="1" i="0" u="none" strike="noStrike" cap="none" spc="-3">
                <a:solidFill>
                  <a:srgbClr val="FFFFFF"/>
                </a:solidFill>
                <a:latin typeface="Microsoft Tai Le"/>
                <a:ea typeface="Microsoft Tai Le"/>
                <a:cs typeface="Microsoft Tai Le"/>
              </a:rPr>
              <a:t>POLAR REGION</a:t>
            </a:r>
            <a:endParaRPr/>
          </a:p>
        </p:txBody>
      </p:sp>
      <p:pic>
        <p:nvPicPr>
          <p:cNvPr id="50" name="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 flipH="0" flipV="0">
            <a:off x="5152465" y="3053643"/>
            <a:ext cx="563066" cy="452922"/>
          </a:xfrm>
          <a:prstGeom prst="rect">
            <a:avLst/>
          </a:prstGeom>
        </p:spPr>
      </p:pic>
      <p:pic>
        <p:nvPicPr>
          <p:cNvPr id="51" name="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 flipH="0" flipV="0">
            <a:off x="343147" y="6524140"/>
            <a:ext cx="563065" cy="452921"/>
          </a:xfrm>
          <a:prstGeom prst="rect">
            <a:avLst/>
          </a:prstGeom>
        </p:spPr>
      </p:pic>
      <p:pic>
        <p:nvPicPr>
          <p:cNvPr id="52" name="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 flipH="0" flipV="0">
            <a:off x="2724812" y="6622016"/>
            <a:ext cx="467280" cy="375873"/>
          </a:xfrm>
          <a:prstGeom prst="rect">
            <a:avLst/>
          </a:prstGeom>
        </p:spPr>
      </p:pic>
      <p:pic>
        <p:nvPicPr>
          <p:cNvPr id="53" name="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 flipH="0" flipV="0">
            <a:off x="2724812" y="3012380"/>
            <a:ext cx="563065" cy="452921"/>
          </a:xfrm>
          <a:prstGeom prst="rect">
            <a:avLst/>
          </a:prstGeom>
        </p:spPr>
      </p:pic>
      <p:pic>
        <p:nvPicPr>
          <p:cNvPr id="54" name="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 flipH="0" flipV="0">
            <a:off x="343147" y="2964138"/>
            <a:ext cx="563065" cy="452921"/>
          </a:xfrm>
          <a:prstGeom prst="rect">
            <a:avLst/>
          </a:prstGeom>
        </p:spPr>
      </p:pic>
      <p:pic>
        <p:nvPicPr>
          <p:cNvPr id="55" name="" hidden="0"/>
          <p:cNvPicPr>
            <a:picLocks noChangeAspect="1"/>
          </p:cNvPicPr>
          <p:nvPr isPhoto="0" userDrawn="0"/>
        </p:nvPicPr>
        <p:blipFill>
          <a:blip r:embed="rId8"/>
          <a:stretch/>
        </p:blipFill>
        <p:spPr bwMode="auto">
          <a:xfrm flipH="0" flipV="0">
            <a:off x="1992432" y="3024187"/>
            <a:ext cx="435324" cy="343396"/>
          </a:xfrm>
          <a:prstGeom prst="rect">
            <a:avLst/>
          </a:prstGeom>
        </p:spPr>
      </p:pic>
      <p:pic>
        <p:nvPicPr>
          <p:cNvPr id="56" name="" hidden="0"/>
          <p:cNvPicPr>
            <a:picLocks noChangeAspect="1"/>
          </p:cNvPicPr>
          <p:nvPr isPhoto="0" userDrawn="0"/>
        </p:nvPicPr>
        <p:blipFill>
          <a:blip r:embed="rId8"/>
          <a:stretch/>
        </p:blipFill>
        <p:spPr bwMode="auto">
          <a:xfrm flipH="0" flipV="0">
            <a:off x="6756098" y="3101437"/>
            <a:ext cx="435324" cy="343395"/>
          </a:xfrm>
          <a:prstGeom prst="rect">
            <a:avLst/>
          </a:prstGeom>
        </p:spPr>
      </p:pic>
      <p:pic>
        <p:nvPicPr>
          <p:cNvPr id="57" name="" hidden="0"/>
          <p:cNvPicPr>
            <a:picLocks noChangeAspect="1"/>
          </p:cNvPicPr>
          <p:nvPr isPhoto="0" userDrawn="0"/>
        </p:nvPicPr>
        <p:blipFill>
          <a:blip r:embed="rId8"/>
          <a:stretch/>
        </p:blipFill>
        <p:spPr bwMode="auto">
          <a:xfrm flipH="0" flipV="0">
            <a:off x="2005785" y="6601965"/>
            <a:ext cx="435324" cy="343395"/>
          </a:xfrm>
          <a:prstGeom prst="rect">
            <a:avLst/>
          </a:prstGeom>
        </p:spPr>
      </p:pic>
      <p:pic>
        <p:nvPicPr>
          <p:cNvPr id="58" name="" hidden="0"/>
          <p:cNvPicPr>
            <a:picLocks noChangeAspect="1"/>
          </p:cNvPicPr>
          <p:nvPr isPhoto="0" userDrawn="0"/>
        </p:nvPicPr>
        <p:blipFill>
          <a:blip r:embed="rId8"/>
          <a:stretch/>
        </p:blipFill>
        <p:spPr bwMode="auto">
          <a:xfrm flipH="0" flipV="0">
            <a:off x="4390703" y="6601965"/>
            <a:ext cx="435324" cy="343395"/>
          </a:xfrm>
          <a:prstGeom prst="rect">
            <a:avLst/>
          </a:prstGeom>
        </p:spPr>
      </p:pic>
      <p:pic>
        <p:nvPicPr>
          <p:cNvPr id="59" name="" hidden="0"/>
          <p:cNvPicPr>
            <a:picLocks noChangeAspect="1"/>
          </p:cNvPicPr>
          <p:nvPr isPhoto="0" userDrawn="0"/>
        </p:nvPicPr>
        <p:blipFill>
          <a:blip r:embed="rId8"/>
          <a:stretch/>
        </p:blipFill>
        <p:spPr bwMode="auto">
          <a:xfrm flipH="0" flipV="0">
            <a:off x="6292587" y="6536907"/>
            <a:ext cx="435324" cy="343395"/>
          </a:xfrm>
          <a:prstGeom prst="rect">
            <a:avLst/>
          </a:prstGeom>
        </p:spPr>
      </p:pic>
      <p:pic>
        <p:nvPicPr>
          <p:cNvPr id="60" name="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 flipH="0" flipV="0">
            <a:off x="6364449" y="3024187"/>
            <a:ext cx="339882" cy="420646"/>
          </a:xfrm>
          <a:prstGeom prst="rect">
            <a:avLst/>
          </a:prstGeom>
        </p:spPr>
      </p:pic>
      <p:pic>
        <p:nvPicPr>
          <p:cNvPr id="61" name="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 flipH="0" flipV="0">
            <a:off x="4390703" y="2910226"/>
            <a:ext cx="445893" cy="551848"/>
          </a:xfrm>
          <a:prstGeom prst="rect">
            <a:avLst/>
          </a:prstGeom>
        </p:spPr>
      </p:pic>
      <p:pic>
        <p:nvPicPr>
          <p:cNvPr id="62" name="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 flipH="0" flipV="0">
            <a:off x="6851541" y="6500539"/>
            <a:ext cx="339881" cy="420645"/>
          </a:xfrm>
          <a:prstGeom prst="rect">
            <a:avLst/>
          </a:prstGeom>
        </p:spPr>
      </p:pic>
      <p:pic>
        <p:nvPicPr>
          <p:cNvPr id="63" name="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 flipH="0" flipV="0">
            <a:off x="1411457" y="6489456"/>
            <a:ext cx="339881" cy="420645"/>
          </a:xfrm>
          <a:prstGeom prst="rect">
            <a:avLst/>
          </a:prstGeom>
        </p:spPr>
      </p:pic>
      <p:pic>
        <p:nvPicPr>
          <p:cNvPr id="64" name="object 50" hidden="0"/>
          <p:cNvPicPr/>
          <p:nvPr isPhoto="0" userDrawn="0"/>
        </p:nvPicPr>
        <p:blipFill>
          <a:blip r:embed="rId3"/>
          <a:stretch/>
        </p:blipFill>
        <p:spPr bwMode="auto">
          <a:xfrm flipH="0" flipV="0">
            <a:off x="5779940" y="3036413"/>
            <a:ext cx="245347" cy="380646"/>
          </a:xfrm>
          <a:prstGeom prst="rect">
            <a:avLst/>
          </a:prstGeom>
        </p:spPr>
      </p:pic>
      <p:pic>
        <p:nvPicPr>
          <p:cNvPr id="65" name="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 flipH="0" flipV="0">
            <a:off x="4019030" y="6596062"/>
            <a:ext cx="291328" cy="36055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object 2" hidden="0"/>
          <p:cNvSpPr>
            <a:spLocks noAdjustHandles="0" noChangeArrowheads="0"/>
          </p:cNvSpPr>
          <p:nvPr isPhoto="0" userDrawn="0"/>
        </p:nvSpPr>
        <p:spPr bwMode="auto">
          <a:xfrm>
            <a:off x="259749" y="382441"/>
            <a:ext cx="2212558" cy="2610520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39369" algn="ctr">
              <a:spcBef>
                <a:spcPts val="99"/>
              </a:spcBef>
              <a:defRPr/>
            </a:pPr>
            <a:r>
              <a:rPr b="1" spc="-4">
                <a:solidFill>
                  <a:srgbClr val="FFFFFF"/>
                </a:solidFill>
                <a:latin typeface="Microsoft Tai Le"/>
                <a:cs typeface="Microsoft Tai Le"/>
              </a:rPr>
              <a:t>DESERT</a:t>
            </a:r>
            <a:endParaRPr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spcBef>
                <a:spcPts val="44"/>
              </a:spcBef>
              <a:defRPr/>
            </a:pPr>
            <a:endParaRPr sz="305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 marR="31749" algn="ctr">
              <a:defRPr/>
            </a:pPr>
            <a:r>
              <a:rPr sz="2000" b="1">
                <a:solidFill>
                  <a:prstClr val="black"/>
                </a:solidFill>
                <a:latin typeface="Microsoft Tai Le"/>
                <a:cs typeface="Microsoft Tai Le"/>
              </a:rPr>
              <a:t>DUCK</a:t>
            </a:r>
            <a:endParaRPr sz="2000" b="1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 algn="ctr">
              <a:spcBef>
                <a:spcPts val="189"/>
              </a:spcBef>
              <a:defRPr/>
            </a:pP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endParaRPr sz="80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5" name="object 3" hidden="0"/>
          <p:cNvGrpSpPr/>
          <p:nvPr isPhoto="0" userDrawn="0"/>
        </p:nvGrpSpPr>
        <p:grpSpPr bwMode="auto">
          <a:xfrm>
            <a:off x="2617341" y="211453"/>
            <a:ext cx="2326005" cy="6854189"/>
            <a:chOff x="2617341" y="211453"/>
            <a:chExt cx="2326005" cy="6854189"/>
          </a:xfrm>
        </p:grpSpPr>
        <p:sp>
          <p:nvSpPr>
            <p:cNvPr id="6" name="object 4" hidden="0"/>
            <p:cNvSpPr/>
            <p:nvPr isPhoto="0" userDrawn="0"/>
          </p:nvSpPr>
          <p:spPr bwMode="auto">
            <a:xfrm>
              <a:off x="2645789" y="321309"/>
              <a:ext cx="2085975" cy="314324"/>
            </a:xfrm>
            <a:custGeom>
              <a:avLst/>
              <a:gdLst/>
              <a:ahLst/>
              <a:cxnLst/>
              <a:rect l="l" t="t" r="r" b="b"/>
              <a:pathLst>
                <a:path w="2085975" h="314325" fill="norm" stroke="1" extrusionOk="0">
                  <a:moveTo>
                    <a:pt x="2033650" y="0"/>
                  </a:moveTo>
                  <a:lnTo>
                    <a:pt x="52450" y="0"/>
                  </a:lnTo>
                  <a:lnTo>
                    <a:pt x="32039" y="4121"/>
                  </a:lnTo>
                  <a:lnTo>
                    <a:pt x="15366" y="15351"/>
                  </a:lnTo>
                  <a:lnTo>
                    <a:pt x="4123" y="31986"/>
                  </a:lnTo>
                  <a:lnTo>
                    <a:pt x="0" y="52324"/>
                  </a:lnTo>
                  <a:lnTo>
                    <a:pt x="0" y="261874"/>
                  </a:lnTo>
                  <a:lnTo>
                    <a:pt x="4123" y="282285"/>
                  </a:lnTo>
                  <a:lnTo>
                    <a:pt x="15367" y="298957"/>
                  </a:lnTo>
                  <a:lnTo>
                    <a:pt x="32039" y="310201"/>
                  </a:lnTo>
                  <a:lnTo>
                    <a:pt x="52450" y="314325"/>
                  </a:lnTo>
                  <a:lnTo>
                    <a:pt x="2033650" y="314325"/>
                  </a:lnTo>
                  <a:lnTo>
                    <a:pt x="2054042" y="310201"/>
                  </a:lnTo>
                  <a:lnTo>
                    <a:pt x="2070671" y="298957"/>
                  </a:lnTo>
                  <a:lnTo>
                    <a:pt x="2081871" y="282285"/>
                  </a:lnTo>
                  <a:lnTo>
                    <a:pt x="2085974" y="261874"/>
                  </a:lnTo>
                  <a:lnTo>
                    <a:pt x="2085974" y="52324"/>
                  </a:lnTo>
                  <a:lnTo>
                    <a:pt x="2081871" y="31986"/>
                  </a:lnTo>
                  <a:lnTo>
                    <a:pt x="2070671" y="15351"/>
                  </a:lnTo>
                  <a:lnTo>
                    <a:pt x="2054042" y="4121"/>
                  </a:lnTo>
                  <a:lnTo>
                    <a:pt x="2033650" y="0"/>
                  </a:lnTo>
                  <a:close/>
                </a:path>
              </a:pathLst>
            </a:custGeom>
            <a:solidFill>
              <a:srgbClr val="B366B3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" name="object 5" hidden="0"/>
            <p:cNvSpPr/>
            <p:nvPr isPhoto="0" userDrawn="0"/>
          </p:nvSpPr>
          <p:spPr bwMode="auto">
            <a:xfrm>
              <a:off x="2645789" y="321309"/>
              <a:ext cx="2085975" cy="314324"/>
            </a:xfrm>
            <a:custGeom>
              <a:avLst/>
              <a:gdLst/>
              <a:ahLst/>
              <a:cxnLst/>
              <a:rect l="l" t="t" r="r" b="b"/>
              <a:pathLst>
                <a:path w="2085975" h="314325" fill="norm" stroke="1" extrusionOk="0">
                  <a:moveTo>
                    <a:pt x="52450" y="0"/>
                  </a:moveTo>
                  <a:lnTo>
                    <a:pt x="32039" y="4121"/>
                  </a:lnTo>
                  <a:lnTo>
                    <a:pt x="15366" y="15351"/>
                  </a:lnTo>
                  <a:lnTo>
                    <a:pt x="4123" y="31986"/>
                  </a:lnTo>
                  <a:lnTo>
                    <a:pt x="0" y="52324"/>
                  </a:lnTo>
                  <a:lnTo>
                    <a:pt x="0" y="261874"/>
                  </a:lnTo>
                  <a:lnTo>
                    <a:pt x="4123" y="282285"/>
                  </a:lnTo>
                  <a:lnTo>
                    <a:pt x="15367" y="298957"/>
                  </a:lnTo>
                  <a:lnTo>
                    <a:pt x="32039" y="310201"/>
                  </a:lnTo>
                  <a:lnTo>
                    <a:pt x="52450" y="314325"/>
                  </a:lnTo>
                  <a:lnTo>
                    <a:pt x="2033650" y="314325"/>
                  </a:lnTo>
                  <a:lnTo>
                    <a:pt x="2054042" y="310201"/>
                  </a:lnTo>
                  <a:lnTo>
                    <a:pt x="2070671" y="298957"/>
                  </a:lnTo>
                  <a:lnTo>
                    <a:pt x="2081871" y="282285"/>
                  </a:lnTo>
                  <a:lnTo>
                    <a:pt x="2085974" y="261874"/>
                  </a:lnTo>
                  <a:lnTo>
                    <a:pt x="2085974" y="52324"/>
                  </a:lnTo>
                  <a:lnTo>
                    <a:pt x="2081871" y="31986"/>
                  </a:lnTo>
                  <a:lnTo>
                    <a:pt x="2070671" y="15351"/>
                  </a:lnTo>
                  <a:lnTo>
                    <a:pt x="2054042" y="4121"/>
                  </a:lnTo>
                  <a:lnTo>
                    <a:pt x="2033650" y="0"/>
                  </a:lnTo>
                  <a:lnTo>
                    <a:pt x="52450" y="0"/>
                  </a:lnTo>
                </a:path>
              </a:pathLst>
            </a:custGeom>
            <a:grpFill/>
            <a:ln w="25400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6" hidden="0"/>
            <p:cNvSpPr/>
            <p:nvPr isPhoto="0" userDrawn="0"/>
          </p:nvSpPr>
          <p:spPr bwMode="auto">
            <a:xfrm>
              <a:off x="2646297" y="240028"/>
              <a:ext cx="2268219" cy="3348353"/>
            </a:xfrm>
            <a:custGeom>
              <a:avLst/>
              <a:gdLst/>
              <a:ahLst/>
              <a:cxnLst/>
              <a:rect l="l" t="t" r="r" b="b"/>
              <a:pathLst>
                <a:path w="2268220" h="3348354" fill="norm" stroke="1" extrusionOk="0">
                  <a:moveTo>
                    <a:pt x="0" y="3347974"/>
                  </a:moveTo>
                  <a:lnTo>
                    <a:pt x="2267966" y="3347974"/>
                  </a:lnTo>
                  <a:lnTo>
                    <a:pt x="2267966" y="0"/>
                  </a:lnTo>
                  <a:lnTo>
                    <a:pt x="0" y="0"/>
                  </a:lnTo>
                  <a:lnTo>
                    <a:pt x="0" y="3347974"/>
                  </a:lnTo>
                  <a:close/>
                </a:path>
              </a:pathLst>
            </a:custGeom>
            <a:grpFill/>
            <a:ln w="571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object 7" hidden="0"/>
            <p:cNvSpPr/>
            <p:nvPr isPhoto="0" userDrawn="0"/>
          </p:nvSpPr>
          <p:spPr bwMode="auto">
            <a:xfrm>
              <a:off x="2645408" y="3770120"/>
              <a:ext cx="2085975" cy="314324"/>
            </a:xfrm>
            <a:custGeom>
              <a:avLst/>
              <a:gdLst/>
              <a:ahLst/>
              <a:cxnLst/>
              <a:rect l="l" t="t" r="r" b="b"/>
              <a:pathLst>
                <a:path w="2085975" h="314325" fill="norm" stroke="1" extrusionOk="0">
                  <a:moveTo>
                    <a:pt x="2033651" y="0"/>
                  </a:moveTo>
                  <a:lnTo>
                    <a:pt x="52450" y="0"/>
                  </a:lnTo>
                  <a:lnTo>
                    <a:pt x="32039" y="4123"/>
                  </a:lnTo>
                  <a:lnTo>
                    <a:pt x="15366" y="15366"/>
                  </a:lnTo>
                  <a:lnTo>
                    <a:pt x="4123" y="32039"/>
                  </a:lnTo>
                  <a:lnTo>
                    <a:pt x="0" y="52450"/>
                  </a:lnTo>
                  <a:lnTo>
                    <a:pt x="0" y="262000"/>
                  </a:lnTo>
                  <a:lnTo>
                    <a:pt x="4123" y="282392"/>
                  </a:lnTo>
                  <a:lnTo>
                    <a:pt x="15367" y="299021"/>
                  </a:lnTo>
                  <a:lnTo>
                    <a:pt x="32039" y="310221"/>
                  </a:lnTo>
                  <a:lnTo>
                    <a:pt x="52450" y="314325"/>
                  </a:lnTo>
                  <a:lnTo>
                    <a:pt x="2033651" y="314325"/>
                  </a:lnTo>
                  <a:lnTo>
                    <a:pt x="2054042" y="310221"/>
                  </a:lnTo>
                  <a:lnTo>
                    <a:pt x="2070671" y="299021"/>
                  </a:lnTo>
                  <a:lnTo>
                    <a:pt x="2081871" y="282392"/>
                  </a:lnTo>
                  <a:lnTo>
                    <a:pt x="2085975" y="262000"/>
                  </a:lnTo>
                  <a:lnTo>
                    <a:pt x="2085975" y="52450"/>
                  </a:lnTo>
                  <a:lnTo>
                    <a:pt x="2081871" y="32039"/>
                  </a:lnTo>
                  <a:lnTo>
                    <a:pt x="2070671" y="15367"/>
                  </a:lnTo>
                  <a:lnTo>
                    <a:pt x="2054042" y="4123"/>
                  </a:lnTo>
                  <a:lnTo>
                    <a:pt x="2033651" y="0"/>
                  </a:lnTo>
                  <a:close/>
                </a:path>
              </a:pathLst>
            </a:custGeom>
            <a:solidFill>
              <a:srgbClr val="B366B3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" name="object 8" hidden="0"/>
            <p:cNvSpPr/>
            <p:nvPr isPhoto="0" userDrawn="0"/>
          </p:nvSpPr>
          <p:spPr bwMode="auto">
            <a:xfrm>
              <a:off x="2645408" y="3770120"/>
              <a:ext cx="2085975" cy="314324"/>
            </a:xfrm>
            <a:custGeom>
              <a:avLst/>
              <a:gdLst/>
              <a:ahLst/>
              <a:cxnLst/>
              <a:rect l="l" t="t" r="r" b="b"/>
              <a:pathLst>
                <a:path w="2085975" h="314325" fill="norm" stroke="1" extrusionOk="0">
                  <a:moveTo>
                    <a:pt x="52450" y="0"/>
                  </a:moveTo>
                  <a:lnTo>
                    <a:pt x="32039" y="4123"/>
                  </a:lnTo>
                  <a:lnTo>
                    <a:pt x="15366" y="15366"/>
                  </a:lnTo>
                  <a:lnTo>
                    <a:pt x="4123" y="32039"/>
                  </a:lnTo>
                  <a:lnTo>
                    <a:pt x="0" y="52450"/>
                  </a:lnTo>
                  <a:lnTo>
                    <a:pt x="0" y="262000"/>
                  </a:lnTo>
                  <a:lnTo>
                    <a:pt x="4123" y="282392"/>
                  </a:lnTo>
                  <a:lnTo>
                    <a:pt x="15367" y="299021"/>
                  </a:lnTo>
                  <a:lnTo>
                    <a:pt x="32039" y="310221"/>
                  </a:lnTo>
                  <a:lnTo>
                    <a:pt x="52450" y="314325"/>
                  </a:lnTo>
                  <a:lnTo>
                    <a:pt x="2033651" y="314325"/>
                  </a:lnTo>
                  <a:lnTo>
                    <a:pt x="2054042" y="310221"/>
                  </a:lnTo>
                  <a:lnTo>
                    <a:pt x="2070671" y="299021"/>
                  </a:lnTo>
                  <a:lnTo>
                    <a:pt x="2081871" y="282392"/>
                  </a:lnTo>
                  <a:lnTo>
                    <a:pt x="2085975" y="262000"/>
                  </a:lnTo>
                  <a:lnTo>
                    <a:pt x="2085975" y="52450"/>
                  </a:lnTo>
                  <a:lnTo>
                    <a:pt x="2081871" y="32039"/>
                  </a:lnTo>
                  <a:lnTo>
                    <a:pt x="2070671" y="15367"/>
                  </a:lnTo>
                  <a:lnTo>
                    <a:pt x="2054042" y="4123"/>
                  </a:lnTo>
                  <a:lnTo>
                    <a:pt x="2033651" y="0"/>
                  </a:lnTo>
                  <a:lnTo>
                    <a:pt x="52450" y="0"/>
                  </a:lnTo>
                </a:path>
              </a:pathLst>
            </a:custGeom>
            <a:grpFill/>
            <a:ln w="25400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" name="object 9" hidden="0"/>
            <p:cNvSpPr/>
            <p:nvPr isPhoto="0" userDrawn="0"/>
          </p:nvSpPr>
          <p:spPr bwMode="auto">
            <a:xfrm>
              <a:off x="2645916" y="3688840"/>
              <a:ext cx="2268219" cy="3348353"/>
            </a:xfrm>
            <a:custGeom>
              <a:avLst/>
              <a:gdLst/>
              <a:ahLst/>
              <a:cxnLst/>
              <a:rect l="l" t="t" r="r" b="b"/>
              <a:pathLst>
                <a:path w="2268220" h="3348354" fill="norm" stroke="1" extrusionOk="0">
                  <a:moveTo>
                    <a:pt x="0" y="3347974"/>
                  </a:moveTo>
                  <a:lnTo>
                    <a:pt x="2267966" y="3347974"/>
                  </a:lnTo>
                  <a:lnTo>
                    <a:pt x="2267966" y="0"/>
                  </a:lnTo>
                  <a:lnTo>
                    <a:pt x="0" y="0"/>
                  </a:lnTo>
                  <a:lnTo>
                    <a:pt x="0" y="3347974"/>
                  </a:lnTo>
                  <a:close/>
                </a:path>
              </a:pathLst>
            </a:custGeom>
            <a:grpFill/>
            <a:ln w="571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2" name="object 10" hidden="0"/>
          <p:cNvSpPr>
            <a:spLocks noAdjustHandles="0" noChangeArrowheads="0"/>
          </p:cNvSpPr>
          <p:nvPr isPhoto="0" userDrawn="0"/>
        </p:nvSpPr>
        <p:spPr bwMode="auto">
          <a:xfrm>
            <a:off x="2675253" y="318006"/>
            <a:ext cx="2211370" cy="2571150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algn="ctr">
              <a:defRPr/>
            </a:pPr>
            <a:r>
              <a:rPr lang="fr-FR" sz="1800" b="1" i="0" u="none" strike="noStrike" cap="none" spc="-4">
                <a:solidFill>
                  <a:srgbClr val="FFFFFF"/>
                </a:solidFill>
                <a:latin typeface="Microsoft Tai Le"/>
                <a:ea typeface="Microsoft Tai Le"/>
                <a:cs typeface="Microsoft Tai Le"/>
              </a:rPr>
              <a:t>POLAR REGION</a:t>
            </a: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spcBef>
                <a:spcPts val="14"/>
              </a:spcBef>
              <a:defRPr/>
            </a:pPr>
            <a:endParaRPr sz="29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 marR="41274" algn="ctr">
              <a:defRPr/>
            </a:pPr>
            <a:endParaRPr sz="2000" b="1" spc="-4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 marR="41274" algn="ctr">
              <a:defRPr/>
            </a:pPr>
            <a:r>
              <a:rPr sz="2000" b="1" spc="-4">
                <a:solidFill>
                  <a:prstClr val="black"/>
                </a:solidFill>
                <a:latin typeface="Microsoft Tai Le"/>
                <a:cs typeface="Microsoft Tai Le"/>
              </a:rPr>
              <a:t>FROG</a:t>
            </a:r>
            <a:endParaRPr sz="20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 algn="ctr">
              <a:spcBef>
                <a:spcPts val="449"/>
              </a:spcBef>
              <a:defRPr/>
            </a:pP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endParaRPr sz="80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13" name="object 11" hidden="0"/>
          <p:cNvGrpSpPr/>
          <p:nvPr isPhoto="0" userDrawn="0"/>
        </p:nvGrpSpPr>
        <p:grpSpPr bwMode="auto">
          <a:xfrm>
            <a:off x="5016879" y="211199"/>
            <a:ext cx="2326005" cy="6854189"/>
            <a:chOff x="5016879" y="211199"/>
            <a:chExt cx="2326005" cy="6854189"/>
          </a:xfrm>
        </p:grpSpPr>
        <p:sp>
          <p:nvSpPr>
            <p:cNvPr id="14" name="object 12" hidden="0"/>
            <p:cNvSpPr/>
            <p:nvPr isPhoto="0" userDrawn="0"/>
          </p:nvSpPr>
          <p:spPr bwMode="auto">
            <a:xfrm>
              <a:off x="5045454" y="321181"/>
              <a:ext cx="2085975" cy="314324"/>
            </a:xfrm>
            <a:custGeom>
              <a:avLst/>
              <a:gdLst/>
              <a:ahLst/>
              <a:cxnLst/>
              <a:rect l="l" t="t" r="r" b="b"/>
              <a:pathLst>
                <a:path w="2085975" h="314325" fill="norm" stroke="1" extrusionOk="0">
                  <a:moveTo>
                    <a:pt x="2033524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4"/>
                  </a:lnTo>
                  <a:lnTo>
                    <a:pt x="0" y="261874"/>
                  </a:lnTo>
                  <a:lnTo>
                    <a:pt x="4103" y="282285"/>
                  </a:lnTo>
                  <a:lnTo>
                    <a:pt x="15303" y="298957"/>
                  </a:lnTo>
                  <a:lnTo>
                    <a:pt x="31932" y="310201"/>
                  </a:lnTo>
                  <a:lnTo>
                    <a:pt x="52324" y="314325"/>
                  </a:lnTo>
                  <a:lnTo>
                    <a:pt x="2033524" y="314325"/>
                  </a:lnTo>
                  <a:lnTo>
                    <a:pt x="2053935" y="310201"/>
                  </a:lnTo>
                  <a:lnTo>
                    <a:pt x="2070607" y="298957"/>
                  </a:lnTo>
                  <a:lnTo>
                    <a:pt x="2081851" y="282285"/>
                  </a:lnTo>
                  <a:lnTo>
                    <a:pt x="2085975" y="261874"/>
                  </a:lnTo>
                  <a:lnTo>
                    <a:pt x="2085975" y="52324"/>
                  </a:lnTo>
                  <a:lnTo>
                    <a:pt x="2081851" y="31932"/>
                  </a:lnTo>
                  <a:lnTo>
                    <a:pt x="2070607" y="15303"/>
                  </a:lnTo>
                  <a:lnTo>
                    <a:pt x="2053935" y="4103"/>
                  </a:lnTo>
                  <a:lnTo>
                    <a:pt x="2033524" y="0"/>
                  </a:lnTo>
                  <a:close/>
                </a:path>
              </a:pathLst>
            </a:custGeom>
            <a:solidFill>
              <a:srgbClr val="B366B3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" name="object 13" hidden="0"/>
            <p:cNvSpPr/>
            <p:nvPr isPhoto="0" userDrawn="0"/>
          </p:nvSpPr>
          <p:spPr bwMode="auto">
            <a:xfrm>
              <a:off x="5045454" y="321181"/>
              <a:ext cx="2085975" cy="314324"/>
            </a:xfrm>
            <a:custGeom>
              <a:avLst/>
              <a:gdLst/>
              <a:ahLst/>
              <a:cxnLst/>
              <a:rect l="l" t="t" r="r" b="b"/>
              <a:pathLst>
                <a:path w="2085975" h="314325" fill="norm" stroke="1" extrusionOk="0">
                  <a:moveTo>
                    <a:pt x="52324" y="0"/>
                  </a:move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4"/>
                  </a:lnTo>
                  <a:lnTo>
                    <a:pt x="0" y="261874"/>
                  </a:lnTo>
                  <a:lnTo>
                    <a:pt x="4103" y="282285"/>
                  </a:lnTo>
                  <a:lnTo>
                    <a:pt x="15303" y="298957"/>
                  </a:lnTo>
                  <a:lnTo>
                    <a:pt x="31932" y="310201"/>
                  </a:lnTo>
                  <a:lnTo>
                    <a:pt x="52324" y="314325"/>
                  </a:lnTo>
                  <a:lnTo>
                    <a:pt x="2033524" y="314325"/>
                  </a:lnTo>
                  <a:lnTo>
                    <a:pt x="2053935" y="310201"/>
                  </a:lnTo>
                  <a:lnTo>
                    <a:pt x="2070607" y="298957"/>
                  </a:lnTo>
                  <a:lnTo>
                    <a:pt x="2081851" y="282285"/>
                  </a:lnTo>
                  <a:lnTo>
                    <a:pt x="2085975" y="261874"/>
                  </a:lnTo>
                  <a:lnTo>
                    <a:pt x="2085975" y="52324"/>
                  </a:lnTo>
                  <a:lnTo>
                    <a:pt x="2081851" y="31932"/>
                  </a:lnTo>
                  <a:lnTo>
                    <a:pt x="2070607" y="15303"/>
                  </a:lnTo>
                  <a:lnTo>
                    <a:pt x="2053935" y="4103"/>
                  </a:lnTo>
                  <a:lnTo>
                    <a:pt x="2033524" y="0"/>
                  </a:lnTo>
                  <a:lnTo>
                    <a:pt x="52324" y="0"/>
                  </a:lnTo>
                </a:path>
              </a:pathLst>
            </a:custGeom>
            <a:grpFill/>
            <a:ln w="25400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" name="object 14" hidden="0"/>
            <p:cNvSpPr/>
            <p:nvPr isPhoto="0" userDrawn="0"/>
          </p:nvSpPr>
          <p:spPr bwMode="auto">
            <a:xfrm>
              <a:off x="5045835" y="239774"/>
              <a:ext cx="2268219" cy="3348353"/>
            </a:xfrm>
            <a:custGeom>
              <a:avLst/>
              <a:gdLst/>
              <a:ahLst/>
              <a:cxnLst/>
              <a:rect l="l" t="t" r="r" b="b"/>
              <a:pathLst>
                <a:path w="2268220" h="3348354" fill="norm" stroke="1" extrusionOk="0">
                  <a:moveTo>
                    <a:pt x="0" y="3347974"/>
                  </a:moveTo>
                  <a:lnTo>
                    <a:pt x="2267966" y="3347974"/>
                  </a:lnTo>
                  <a:lnTo>
                    <a:pt x="2267966" y="0"/>
                  </a:lnTo>
                  <a:lnTo>
                    <a:pt x="0" y="0"/>
                  </a:lnTo>
                  <a:lnTo>
                    <a:pt x="0" y="3347974"/>
                  </a:lnTo>
                  <a:close/>
                </a:path>
              </a:pathLst>
            </a:custGeom>
            <a:grpFill/>
            <a:ln w="571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object 15" hidden="0"/>
            <p:cNvSpPr/>
            <p:nvPr isPhoto="0" userDrawn="0"/>
          </p:nvSpPr>
          <p:spPr bwMode="auto">
            <a:xfrm>
              <a:off x="5045073" y="3769993"/>
              <a:ext cx="2085975" cy="314324"/>
            </a:xfrm>
            <a:custGeom>
              <a:avLst/>
              <a:gdLst/>
              <a:ahLst/>
              <a:cxnLst/>
              <a:rect l="l" t="t" r="r" b="b"/>
              <a:pathLst>
                <a:path w="2085975" h="314325" fill="norm" stroke="1" extrusionOk="0">
                  <a:moveTo>
                    <a:pt x="2033524" y="0"/>
                  </a:moveTo>
                  <a:lnTo>
                    <a:pt x="52324" y="0"/>
                  </a:lnTo>
                  <a:lnTo>
                    <a:pt x="31986" y="4123"/>
                  </a:lnTo>
                  <a:lnTo>
                    <a:pt x="15351" y="15367"/>
                  </a:lnTo>
                  <a:lnTo>
                    <a:pt x="4121" y="32039"/>
                  </a:lnTo>
                  <a:lnTo>
                    <a:pt x="0" y="52450"/>
                  </a:lnTo>
                  <a:lnTo>
                    <a:pt x="0" y="262000"/>
                  </a:lnTo>
                  <a:lnTo>
                    <a:pt x="4121" y="282338"/>
                  </a:lnTo>
                  <a:lnTo>
                    <a:pt x="15351" y="298973"/>
                  </a:lnTo>
                  <a:lnTo>
                    <a:pt x="31986" y="310203"/>
                  </a:lnTo>
                  <a:lnTo>
                    <a:pt x="52324" y="314325"/>
                  </a:lnTo>
                  <a:lnTo>
                    <a:pt x="2033524" y="314325"/>
                  </a:lnTo>
                  <a:lnTo>
                    <a:pt x="2053935" y="310203"/>
                  </a:lnTo>
                  <a:lnTo>
                    <a:pt x="2070607" y="298973"/>
                  </a:lnTo>
                  <a:lnTo>
                    <a:pt x="2081851" y="282338"/>
                  </a:lnTo>
                  <a:lnTo>
                    <a:pt x="2085975" y="262000"/>
                  </a:lnTo>
                  <a:lnTo>
                    <a:pt x="2085975" y="52450"/>
                  </a:lnTo>
                  <a:lnTo>
                    <a:pt x="2081851" y="32039"/>
                  </a:lnTo>
                  <a:lnTo>
                    <a:pt x="2070607" y="15367"/>
                  </a:lnTo>
                  <a:lnTo>
                    <a:pt x="2053935" y="4123"/>
                  </a:lnTo>
                  <a:lnTo>
                    <a:pt x="2033524" y="0"/>
                  </a:lnTo>
                  <a:close/>
                </a:path>
              </a:pathLst>
            </a:custGeom>
            <a:solidFill>
              <a:srgbClr val="B366B3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" name="object 16" hidden="0"/>
            <p:cNvSpPr/>
            <p:nvPr isPhoto="0" userDrawn="0"/>
          </p:nvSpPr>
          <p:spPr bwMode="auto">
            <a:xfrm>
              <a:off x="5045073" y="3769993"/>
              <a:ext cx="2085975" cy="314324"/>
            </a:xfrm>
            <a:custGeom>
              <a:avLst/>
              <a:gdLst/>
              <a:ahLst/>
              <a:cxnLst/>
              <a:rect l="l" t="t" r="r" b="b"/>
              <a:pathLst>
                <a:path w="2085975" h="314325" fill="norm" stroke="1" extrusionOk="0">
                  <a:moveTo>
                    <a:pt x="52324" y="0"/>
                  </a:moveTo>
                  <a:lnTo>
                    <a:pt x="31986" y="4123"/>
                  </a:lnTo>
                  <a:lnTo>
                    <a:pt x="15351" y="15367"/>
                  </a:lnTo>
                  <a:lnTo>
                    <a:pt x="4121" y="32039"/>
                  </a:lnTo>
                  <a:lnTo>
                    <a:pt x="0" y="52450"/>
                  </a:lnTo>
                  <a:lnTo>
                    <a:pt x="0" y="262000"/>
                  </a:lnTo>
                  <a:lnTo>
                    <a:pt x="4121" y="282338"/>
                  </a:lnTo>
                  <a:lnTo>
                    <a:pt x="15351" y="298973"/>
                  </a:lnTo>
                  <a:lnTo>
                    <a:pt x="31986" y="310203"/>
                  </a:lnTo>
                  <a:lnTo>
                    <a:pt x="52324" y="314325"/>
                  </a:lnTo>
                  <a:lnTo>
                    <a:pt x="2033524" y="314325"/>
                  </a:lnTo>
                  <a:lnTo>
                    <a:pt x="2053935" y="310203"/>
                  </a:lnTo>
                  <a:lnTo>
                    <a:pt x="2070607" y="298973"/>
                  </a:lnTo>
                  <a:lnTo>
                    <a:pt x="2081851" y="282338"/>
                  </a:lnTo>
                  <a:lnTo>
                    <a:pt x="2085975" y="262000"/>
                  </a:lnTo>
                  <a:lnTo>
                    <a:pt x="2085975" y="52450"/>
                  </a:lnTo>
                  <a:lnTo>
                    <a:pt x="2081851" y="32039"/>
                  </a:lnTo>
                  <a:lnTo>
                    <a:pt x="2070607" y="15367"/>
                  </a:lnTo>
                  <a:lnTo>
                    <a:pt x="2053935" y="4123"/>
                  </a:lnTo>
                  <a:lnTo>
                    <a:pt x="2033524" y="0"/>
                  </a:lnTo>
                  <a:lnTo>
                    <a:pt x="52324" y="0"/>
                  </a:lnTo>
                </a:path>
              </a:pathLst>
            </a:custGeom>
            <a:grpFill/>
            <a:ln w="25400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" name="object 17" hidden="0"/>
            <p:cNvSpPr/>
            <p:nvPr isPhoto="0" userDrawn="0"/>
          </p:nvSpPr>
          <p:spPr bwMode="auto">
            <a:xfrm>
              <a:off x="5045454" y="3688713"/>
              <a:ext cx="2268219" cy="3348353"/>
            </a:xfrm>
            <a:custGeom>
              <a:avLst/>
              <a:gdLst/>
              <a:ahLst/>
              <a:cxnLst/>
              <a:rect l="l" t="t" r="r" b="b"/>
              <a:pathLst>
                <a:path w="2268220" h="3348354" fill="norm" stroke="1" extrusionOk="0">
                  <a:moveTo>
                    <a:pt x="0" y="3347974"/>
                  </a:moveTo>
                  <a:lnTo>
                    <a:pt x="2267966" y="3347974"/>
                  </a:lnTo>
                  <a:lnTo>
                    <a:pt x="2267966" y="0"/>
                  </a:lnTo>
                  <a:lnTo>
                    <a:pt x="0" y="0"/>
                  </a:lnTo>
                  <a:lnTo>
                    <a:pt x="0" y="3347974"/>
                  </a:lnTo>
                  <a:close/>
                </a:path>
              </a:pathLst>
            </a:custGeom>
            <a:grpFill/>
            <a:ln w="571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0" name="object 18" hidden="0"/>
          <p:cNvSpPr>
            <a:spLocks noAdjustHandles="0" noChangeArrowheads="0"/>
          </p:cNvSpPr>
          <p:nvPr isPhoto="0" userDrawn="0"/>
        </p:nvSpPr>
        <p:spPr bwMode="auto">
          <a:xfrm>
            <a:off x="5076443" y="325626"/>
            <a:ext cx="2210316" cy="2667669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25399" algn="ctr">
              <a:spcBef>
                <a:spcPts val="99"/>
              </a:spcBef>
              <a:defRPr/>
            </a:pPr>
            <a:r>
              <a:rPr lang="fr-FR" sz="1800" b="1" i="0" u="none" strike="noStrike" cap="none" spc="-4">
                <a:solidFill>
                  <a:srgbClr val="FFFFFF"/>
                </a:solidFill>
                <a:latin typeface="Microsoft Tai Le"/>
                <a:ea typeface="Microsoft Tai Le"/>
                <a:cs typeface="Microsoft Tai Le"/>
              </a:rPr>
              <a:t>POLAR REGION</a:t>
            </a:r>
            <a:endParaRPr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spcBef>
                <a:spcPts val="59"/>
              </a:spcBef>
              <a:defRPr/>
            </a:pPr>
            <a:endParaRPr sz="315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 marL="104774" algn="ctr">
              <a:defRPr/>
            </a:pPr>
            <a:r>
              <a:rPr sz="2000" b="1" spc="-9">
                <a:solidFill>
                  <a:prstClr val="black"/>
                </a:solidFill>
                <a:latin typeface="Microsoft Tai Le"/>
                <a:cs typeface="Microsoft Tai Le"/>
              </a:rPr>
              <a:t>DRAGONFLY</a:t>
            </a:r>
            <a:endParaRPr sz="20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spcBef>
                <a:spcPts val="504"/>
              </a:spcBef>
              <a:defRPr/>
            </a:pP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endParaRPr sz="8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1" name="object 19" hidden="0"/>
          <p:cNvSpPr>
            <a:spLocks noAdjustHandles="0" noChangeArrowheads="0"/>
          </p:cNvSpPr>
          <p:nvPr isPhoto="0" userDrawn="0"/>
        </p:nvSpPr>
        <p:spPr bwMode="auto">
          <a:xfrm>
            <a:off x="284987" y="3772026"/>
            <a:ext cx="2212891" cy="1763430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algn="ctr"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 algn="ctr">
              <a:spcBef>
                <a:spcPts val="264"/>
              </a:spcBef>
              <a:defRPr/>
            </a:pP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endParaRPr sz="800">
              <a:solidFill>
                <a:prstClr val="black"/>
              </a:solidFill>
              <a:latin typeface="Arial"/>
              <a:cs typeface="Arial"/>
            </a:endParaRPr>
          </a:p>
          <a:p>
            <a:pPr algn="ctr">
              <a:spcBef>
                <a:spcPts val="264"/>
              </a:spcBef>
              <a:defRPr/>
            </a:pPr>
            <a:endParaRPr sz="800">
              <a:solidFill>
                <a:prstClr val="black"/>
              </a:solidFill>
              <a:latin typeface="Arial"/>
              <a:cs typeface="Arial"/>
            </a:endParaRPr>
          </a:p>
          <a:p>
            <a:pPr algn="ctr">
              <a:spcBef>
                <a:spcPts val="264"/>
              </a:spcBef>
              <a:defRPr/>
            </a:pPr>
            <a:endParaRPr sz="800">
              <a:solidFill>
                <a:prstClr val="black"/>
              </a:solidFill>
              <a:latin typeface="Arial"/>
              <a:cs typeface="Arial"/>
            </a:endParaRPr>
          </a:p>
          <a:p>
            <a:pPr algn="ctr">
              <a:spcBef>
                <a:spcPts val="264"/>
              </a:spcBef>
              <a:defRPr/>
            </a:pPr>
            <a:endParaRPr sz="800">
              <a:solidFill>
                <a:prstClr val="black"/>
              </a:solidFill>
              <a:latin typeface="Arial"/>
              <a:cs typeface="Arial"/>
            </a:endParaRPr>
          </a:p>
          <a:p>
            <a:pPr algn="ctr">
              <a:spcBef>
                <a:spcPts val="264"/>
              </a:spcBef>
              <a:defRPr/>
            </a:pPr>
            <a:endParaRPr sz="800">
              <a:solidFill>
                <a:prstClr val="black"/>
              </a:solidFill>
              <a:latin typeface="Arial"/>
              <a:cs typeface="Arial"/>
            </a:endParaRPr>
          </a:p>
          <a:p>
            <a:pPr algn="ctr">
              <a:spcBef>
                <a:spcPts val="264"/>
              </a:spcBef>
              <a:defRPr/>
            </a:pPr>
            <a:endParaRPr sz="800">
              <a:solidFill>
                <a:prstClr val="black"/>
              </a:solidFill>
              <a:latin typeface="Arial"/>
              <a:cs typeface="Arial"/>
            </a:endParaRPr>
          </a:p>
          <a:p>
            <a:pPr algn="ctr">
              <a:spcBef>
                <a:spcPts val="264"/>
              </a:spcBef>
              <a:defRPr/>
            </a:pPr>
            <a:endParaRPr sz="800">
              <a:solidFill>
                <a:prstClr val="black"/>
              </a:solidFill>
              <a:latin typeface="Arial"/>
              <a:cs typeface="Arial"/>
            </a:endParaRPr>
          </a:p>
          <a:p>
            <a:pPr algn="ctr">
              <a:spcBef>
                <a:spcPts val="264"/>
              </a:spcBef>
              <a:defRPr/>
            </a:pPr>
            <a:endParaRPr sz="800">
              <a:solidFill>
                <a:prstClr val="black"/>
              </a:solidFill>
              <a:latin typeface="Arial"/>
              <a:cs typeface="Arial"/>
            </a:endParaRPr>
          </a:p>
          <a:p>
            <a:pPr algn="ctr">
              <a:spcBef>
                <a:spcPts val="264"/>
              </a:spcBef>
              <a:defRPr/>
            </a:pP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endParaRPr sz="8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2" name="object 20" hidden="0"/>
          <p:cNvSpPr>
            <a:spLocks noAdjustHandles="0" noChangeArrowheads="0"/>
          </p:cNvSpPr>
          <p:nvPr isPhoto="0" userDrawn="0"/>
        </p:nvSpPr>
        <p:spPr bwMode="auto">
          <a:xfrm>
            <a:off x="2653065" y="3778842"/>
            <a:ext cx="2212701" cy="2500030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R="189864" algn="ctr">
              <a:spcBef>
                <a:spcPts val="99"/>
              </a:spcBef>
              <a:defRPr/>
            </a:pPr>
            <a:r>
              <a:rPr lang="fr-FR" sz="1800" b="1" i="0" u="none" strike="noStrike" cap="none" spc="-4">
                <a:solidFill>
                  <a:srgbClr val="FFFFFF"/>
                </a:solidFill>
                <a:latin typeface="Microsoft Tai Le"/>
                <a:ea typeface="Microsoft Tai Le"/>
                <a:cs typeface="Microsoft Tai Le"/>
              </a:rPr>
              <a:t>POLAR</a:t>
            </a:r>
            <a:r>
              <a:rPr b="1" spc="-4">
                <a:solidFill>
                  <a:srgbClr val="FFFFFF"/>
                </a:solidFill>
                <a:latin typeface="Microsoft Tai Le"/>
                <a:cs typeface="Microsoft Tai Le"/>
              </a:rPr>
              <a:t> REGION</a:t>
            </a:r>
            <a:endParaRPr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 marR="206374" algn="ctr">
              <a:defRPr/>
            </a:pPr>
            <a:r>
              <a:rPr sz="2000" b="1">
                <a:solidFill>
                  <a:prstClr val="black"/>
                </a:solidFill>
                <a:latin typeface="Microsoft Tai Le"/>
                <a:cs typeface="Microsoft Tai Le"/>
              </a:rPr>
              <a:t>MANGROVE</a:t>
            </a:r>
            <a:endParaRPr sz="20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spcBef>
                <a:spcPts val="264"/>
              </a:spcBef>
              <a:defRPr/>
            </a:pP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endParaRPr sz="8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3" name="object 21" hidden="0"/>
          <p:cNvSpPr>
            <a:spLocks noAdjustHandles="0" noChangeArrowheads="0"/>
          </p:cNvSpPr>
          <p:nvPr isPhoto="0" userDrawn="0"/>
        </p:nvSpPr>
        <p:spPr bwMode="auto">
          <a:xfrm>
            <a:off x="5076443" y="3765929"/>
            <a:ext cx="2209572" cy="2570515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algn="ctr">
              <a:defRPr/>
            </a:pPr>
            <a:r>
              <a:rPr lang="fr-FR" sz="1800" b="1" i="0" u="none" strike="noStrike" cap="none" spc="-4">
                <a:solidFill>
                  <a:srgbClr val="FFFFFF"/>
                </a:solidFill>
                <a:latin typeface="Microsoft Tai Le"/>
                <a:ea typeface="Microsoft Tai Le"/>
                <a:cs typeface="Microsoft Tai Le"/>
              </a:rPr>
              <a:t>DESERT</a:t>
            </a: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spcBef>
                <a:spcPts val="14"/>
              </a:spcBef>
              <a:defRPr/>
            </a:pPr>
            <a:endParaRPr sz="305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 algn="ctr">
              <a:defRPr/>
            </a:pPr>
            <a:endParaRPr sz="2000" b="1" spc="-4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 algn="ctr">
              <a:defRPr/>
            </a:pPr>
            <a:r>
              <a:rPr sz="2000" b="1" spc="-4">
                <a:solidFill>
                  <a:prstClr val="black"/>
                </a:solidFill>
                <a:latin typeface="Microsoft Tai Le"/>
                <a:cs typeface="Microsoft Tai Le"/>
              </a:rPr>
              <a:t>WET</a:t>
            </a:r>
            <a:endParaRPr sz="20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 algn="ctr">
              <a:spcBef>
                <a:spcPts val="264"/>
              </a:spcBef>
              <a:defRPr/>
            </a:pP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endParaRPr sz="8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4" name="" hidden="0"/>
          <p:cNvSpPr/>
          <p:nvPr isPhoto="0" userDrawn="0"/>
        </p:nvSpPr>
        <p:spPr bwMode="auto">
          <a:xfrm flipH="0" flipV="0">
            <a:off x="268649" y="304799"/>
            <a:ext cx="2190749" cy="41909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" hidden="0"/>
          <p:cNvSpPr/>
          <p:nvPr isPhoto="0" userDrawn="0"/>
        </p:nvSpPr>
        <p:spPr bwMode="auto">
          <a:xfrm flipH="0" flipV="0">
            <a:off x="268648" y="304799"/>
            <a:ext cx="2190749" cy="41909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" hidden="0"/>
          <p:cNvSpPr/>
          <p:nvPr isPhoto="0" userDrawn="0"/>
        </p:nvSpPr>
        <p:spPr bwMode="auto">
          <a:xfrm flipH="0" flipV="0">
            <a:off x="2653065" y="304799"/>
            <a:ext cx="2190749" cy="41909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" hidden="0"/>
          <p:cNvSpPr/>
          <p:nvPr isPhoto="0" userDrawn="0"/>
        </p:nvSpPr>
        <p:spPr bwMode="auto">
          <a:xfrm flipH="0" flipV="0">
            <a:off x="2653065" y="3695699"/>
            <a:ext cx="2263784" cy="40004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" hidden="0"/>
          <p:cNvSpPr/>
          <p:nvPr isPhoto="0" userDrawn="0"/>
        </p:nvSpPr>
        <p:spPr bwMode="auto">
          <a:xfrm flipH="0" flipV="0">
            <a:off x="5085920" y="3695699"/>
            <a:ext cx="2190749" cy="41909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" hidden="0"/>
          <p:cNvSpPr/>
          <p:nvPr isPhoto="0" userDrawn="0"/>
        </p:nvSpPr>
        <p:spPr bwMode="auto">
          <a:xfrm flipH="0" flipV="0">
            <a:off x="259749" y="3695699"/>
            <a:ext cx="2190749" cy="41909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" hidden="0"/>
          <p:cNvSpPr/>
          <p:nvPr isPhoto="0" userDrawn="0"/>
        </p:nvSpPr>
        <p:spPr bwMode="auto">
          <a:xfrm flipH="0" flipV="0">
            <a:off x="2777639" y="304799"/>
            <a:ext cx="1962725" cy="36579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endParaRPr/>
          </a:p>
        </p:txBody>
      </p:sp>
      <p:sp>
        <p:nvSpPr>
          <p:cNvPr id="31" name="" hidden="0"/>
          <p:cNvSpPr/>
          <p:nvPr isPhoto="0" userDrawn="0"/>
        </p:nvSpPr>
        <p:spPr bwMode="auto">
          <a:xfrm flipH="0" flipV="0">
            <a:off x="373761" y="304799"/>
            <a:ext cx="1962868" cy="36579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fr-FR" sz="1800" b="1" i="0" u="none" strike="noStrike" cap="none" spc="0">
                <a:solidFill>
                  <a:schemeClr val="bg1"/>
                </a:solidFill>
                <a:latin typeface="Arial Black"/>
                <a:ea typeface="Arial Black"/>
                <a:cs typeface="Arial Black"/>
              </a:rPr>
              <a:t>WETLAND</a:t>
            </a:r>
            <a:endParaRPr/>
          </a:p>
        </p:txBody>
      </p:sp>
      <p:sp>
        <p:nvSpPr>
          <p:cNvPr id="32" name="" hidden="0"/>
          <p:cNvSpPr/>
          <p:nvPr isPhoto="0" userDrawn="0"/>
        </p:nvSpPr>
        <p:spPr bwMode="auto">
          <a:xfrm flipH="0" flipV="0">
            <a:off x="334531" y="3695699"/>
            <a:ext cx="2113265" cy="36579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noAutofit/>
          </a:bodyPr>
          <a:p>
            <a:pPr algn="ctr">
              <a:defRPr/>
            </a:pPr>
            <a:r>
              <a:rPr lang="fr-FR" sz="1800" b="1" i="0" u="none" strike="noStrike" cap="none" spc="0">
                <a:solidFill>
                  <a:schemeClr val="bg1"/>
                </a:solidFill>
                <a:latin typeface="Arial Black"/>
                <a:ea typeface="Arial Black"/>
                <a:cs typeface="Arial Black"/>
              </a:rPr>
              <a:t>WETLAND</a:t>
            </a:r>
            <a:endParaRPr lang="fr-FR" sz="1800" b="1" i="0" u="none" strike="noStrike" cap="none" spc="0">
              <a:solidFill>
                <a:schemeClr val="bg1"/>
              </a:solidFill>
              <a:latin typeface="Arial Black"/>
              <a:ea typeface="Arial Black"/>
              <a:cs typeface="Arial Black"/>
            </a:endParaRPr>
          </a:p>
          <a:p>
            <a:pPr algn="ctr">
              <a:defRPr/>
            </a:pPr>
            <a:endParaRPr lang="fr-FR" sz="1800" b="1" i="0" u="none" strike="noStrike" cap="none" spc="0">
              <a:solidFill>
                <a:schemeClr val="bg1"/>
              </a:solidFill>
              <a:latin typeface="Arial Black"/>
              <a:ea typeface="Arial Black"/>
              <a:cs typeface="Arial Black"/>
            </a:endParaRPr>
          </a:p>
          <a:p>
            <a:pPr algn="ctr">
              <a:defRPr/>
            </a:pPr>
            <a:r>
              <a:rPr lang="fr-FR" sz="1800" b="1" i="0" u="none" strike="noStrike" cap="none" spc="0">
                <a:solidFill>
                  <a:schemeClr val="bg1"/>
                </a:solidFill>
                <a:latin typeface="Arial Black"/>
                <a:ea typeface="Arial Black"/>
                <a:cs typeface="Arial Black"/>
              </a:rPr>
              <a:t>µ£</a:t>
            </a:r>
            <a:endParaRPr lang="fr-FR" sz="1800" b="1" i="0" u="none" strike="noStrike" cap="none" spc="0">
              <a:solidFill>
                <a:schemeClr val="bg1"/>
              </a:solidFill>
              <a:latin typeface="Arial Black"/>
              <a:ea typeface="Arial Black"/>
              <a:cs typeface="Arial Black"/>
            </a:endParaRPr>
          </a:p>
          <a:p>
            <a:pPr algn="ctr">
              <a:defRPr/>
            </a:pPr>
            <a:endParaRPr lang="fr-FR"/>
          </a:p>
          <a:p>
            <a:pPr algn="ctr">
              <a:defRPr/>
            </a:pPr>
            <a:endParaRPr lang="fr-FR"/>
          </a:p>
          <a:p>
            <a:pPr algn="ctr">
              <a:defRPr/>
            </a:pPr>
            <a:endParaRPr lang="fr-FR"/>
          </a:p>
          <a:p>
            <a:pPr algn="ctr">
              <a:defRPr/>
            </a:pPr>
            <a:endParaRPr lang="fr-FR"/>
          </a:p>
        </p:txBody>
      </p:sp>
      <p:sp>
        <p:nvSpPr>
          <p:cNvPr id="33" name="" hidden="0"/>
          <p:cNvSpPr/>
          <p:nvPr isPhoto="0" userDrawn="0"/>
        </p:nvSpPr>
        <p:spPr bwMode="auto">
          <a:xfrm flipH="0" flipV="0">
            <a:off x="2767042" y="3729953"/>
            <a:ext cx="1962796" cy="36579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fr-FR" sz="1800" b="1" i="0" u="none" strike="noStrike" cap="none" spc="0">
                <a:solidFill>
                  <a:schemeClr val="bg1"/>
                </a:solidFill>
                <a:latin typeface="Arial Black"/>
                <a:ea typeface="Arial Black"/>
                <a:cs typeface="Arial Black"/>
              </a:rPr>
              <a:t>WETLAND</a:t>
            </a:r>
            <a:endParaRPr/>
          </a:p>
        </p:txBody>
      </p:sp>
      <p:sp>
        <p:nvSpPr>
          <p:cNvPr id="34" name="" hidden="0"/>
          <p:cNvSpPr/>
          <p:nvPr isPhoto="0" userDrawn="0"/>
        </p:nvSpPr>
        <p:spPr bwMode="auto">
          <a:xfrm flipH="0" flipV="0">
            <a:off x="5104971" y="289595"/>
            <a:ext cx="2171700" cy="380999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5" name="" hidden="0"/>
          <p:cNvSpPr/>
          <p:nvPr isPhoto="0" userDrawn="0"/>
        </p:nvSpPr>
        <p:spPr bwMode="auto">
          <a:xfrm flipH="0" flipV="0">
            <a:off x="5209422" y="3722351"/>
            <a:ext cx="1962796" cy="36579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fr-FR" sz="1800" b="1" i="0" u="none" strike="noStrike" cap="none" spc="0">
                <a:solidFill>
                  <a:schemeClr val="bg1"/>
                </a:solidFill>
                <a:latin typeface="Arial Black"/>
                <a:ea typeface="Arial Black"/>
                <a:cs typeface="Arial Black"/>
              </a:rPr>
              <a:t>WETLAND</a:t>
            </a:r>
            <a:endParaRPr/>
          </a:p>
        </p:txBody>
      </p:sp>
      <p:sp>
        <p:nvSpPr>
          <p:cNvPr id="36" name="" hidden="0"/>
          <p:cNvSpPr/>
          <p:nvPr isPhoto="0" userDrawn="0"/>
        </p:nvSpPr>
        <p:spPr bwMode="auto">
          <a:xfrm flipH="0" flipV="0">
            <a:off x="2777638" y="325626"/>
            <a:ext cx="1962796" cy="36579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fr-FR" sz="1800" b="1" i="0" u="none" strike="noStrike" cap="none" spc="0">
                <a:solidFill>
                  <a:schemeClr val="bg1"/>
                </a:solidFill>
                <a:latin typeface="Arial Black"/>
                <a:ea typeface="Arial Black"/>
                <a:cs typeface="Arial Black"/>
              </a:rPr>
              <a:t>WETLAND</a:t>
            </a:r>
            <a:endParaRPr/>
          </a:p>
        </p:txBody>
      </p:sp>
      <p:sp>
        <p:nvSpPr>
          <p:cNvPr id="37" name="" hidden="0"/>
          <p:cNvSpPr/>
          <p:nvPr isPhoto="0" userDrawn="0"/>
        </p:nvSpPr>
        <p:spPr bwMode="auto">
          <a:xfrm flipH="0" flipV="0">
            <a:off x="5256909" y="304799"/>
            <a:ext cx="1962832" cy="36579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fr-FR" sz="1800" b="1" i="0" u="none" strike="noStrike" cap="none" spc="0">
                <a:solidFill>
                  <a:schemeClr val="bg1"/>
                </a:solidFill>
                <a:latin typeface="Arial Black"/>
                <a:ea typeface="Arial Black"/>
                <a:cs typeface="Arial Black"/>
              </a:rPr>
              <a:t>WETLAND</a:t>
            </a:r>
            <a:endParaRPr/>
          </a:p>
        </p:txBody>
      </p:sp>
      <p:pic>
        <p:nvPicPr>
          <p:cNvPr id="38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439419" y="1059150"/>
            <a:ext cx="1654494" cy="1257102"/>
          </a:xfrm>
          <a:prstGeom prst="rect">
            <a:avLst/>
          </a:prstGeom>
        </p:spPr>
      </p:pic>
      <p:pic>
        <p:nvPicPr>
          <p:cNvPr id="39" name="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 flipH="0" flipV="0">
            <a:off x="2970272" y="1144710"/>
            <a:ext cx="1629369" cy="1085981"/>
          </a:xfrm>
          <a:prstGeom prst="rect">
            <a:avLst/>
          </a:prstGeom>
        </p:spPr>
      </p:pic>
      <p:pic>
        <p:nvPicPr>
          <p:cNvPr id="40" name="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 flipH="0" flipV="0">
            <a:off x="5445933" y="975249"/>
            <a:ext cx="1470593" cy="1424903"/>
          </a:xfrm>
          <a:prstGeom prst="rect">
            <a:avLst/>
          </a:prstGeom>
        </p:spPr>
      </p:pic>
      <p:pic>
        <p:nvPicPr>
          <p:cNvPr id="41" name="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 flipH="0" flipV="0">
            <a:off x="5104971" y="6497973"/>
            <a:ext cx="334707" cy="324308"/>
          </a:xfrm>
          <a:prstGeom prst="rect">
            <a:avLst/>
          </a:prstGeom>
        </p:spPr>
      </p:pic>
      <p:pic>
        <p:nvPicPr>
          <p:cNvPr id="42" name="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 flipH="0" flipV="0">
            <a:off x="334531" y="3068973"/>
            <a:ext cx="408435" cy="395745"/>
          </a:xfrm>
          <a:prstGeom prst="rect">
            <a:avLst/>
          </a:prstGeom>
        </p:spPr>
      </p:pic>
      <p:pic>
        <p:nvPicPr>
          <p:cNvPr id="43" name="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 flipH="0" flipV="0">
            <a:off x="2739213" y="3068973"/>
            <a:ext cx="408435" cy="395745"/>
          </a:xfrm>
          <a:prstGeom prst="rect">
            <a:avLst/>
          </a:prstGeom>
        </p:spPr>
      </p:pic>
      <p:pic>
        <p:nvPicPr>
          <p:cNvPr id="44" name="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 flipH="0" flipV="0">
            <a:off x="334531" y="6497973"/>
            <a:ext cx="396147" cy="383839"/>
          </a:xfrm>
          <a:prstGeom prst="rect">
            <a:avLst/>
          </a:prstGeom>
        </p:spPr>
      </p:pic>
      <p:pic>
        <p:nvPicPr>
          <p:cNvPr id="45" name="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 flipH="0" flipV="0">
            <a:off x="2739213" y="6497973"/>
            <a:ext cx="334707" cy="324308"/>
          </a:xfrm>
          <a:prstGeom prst="rect">
            <a:avLst/>
          </a:prstGeom>
        </p:spPr>
      </p:pic>
      <p:pic>
        <p:nvPicPr>
          <p:cNvPr id="46" name="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 flipH="0" flipV="0">
            <a:off x="796650" y="6497973"/>
            <a:ext cx="455278" cy="383839"/>
          </a:xfrm>
          <a:prstGeom prst="rect">
            <a:avLst/>
          </a:prstGeom>
        </p:spPr>
      </p:pic>
      <p:pic>
        <p:nvPicPr>
          <p:cNvPr id="47" name="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 flipH="0" flipV="0">
            <a:off x="796650" y="3100628"/>
            <a:ext cx="421697" cy="332434"/>
          </a:xfrm>
          <a:prstGeom prst="rect">
            <a:avLst/>
          </a:prstGeom>
        </p:spPr>
      </p:pic>
      <p:pic>
        <p:nvPicPr>
          <p:cNvPr id="48" name="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 flipH="0" flipV="0">
            <a:off x="5168141" y="3080703"/>
            <a:ext cx="417939" cy="352359"/>
          </a:xfrm>
          <a:prstGeom prst="rect">
            <a:avLst/>
          </a:prstGeom>
        </p:spPr>
      </p:pic>
      <p:pic>
        <p:nvPicPr>
          <p:cNvPr id="49" name="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 flipH="0" flipV="0">
            <a:off x="5493558" y="6502109"/>
            <a:ext cx="379760" cy="320171"/>
          </a:xfrm>
          <a:prstGeom prst="rect">
            <a:avLst/>
          </a:prstGeom>
        </p:spPr>
      </p:pic>
      <p:pic>
        <p:nvPicPr>
          <p:cNvPr id="50" name="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 flipH="0" flipV="0">
            <a:off x="3144450" y="6497973"/>
            <a:ext cx="427033" cy="360026"/>
          </a:xfrm>
          <a:prstGeom prst="rect">
            <a:avLst/>
          </a:prstGeom>
        </p:spPr>
      </p:pic>
      <p:pic>
        <p:nvPicPr>
          <p:cNvPr id="51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5625647" y="3060542"/>
            <a:ext cx="375863" cy="392680"/>
          </a:xfrm>
          <a:prstGeom prst="rect">
            <a:avLst/>
          </a:prstGeom>
        </p:spPr>
      </p:pic>
      <p:pic>
        <p:nvPicPr>
          <p:cNvPr id="52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3229374" y="3100628"/>
            <a:ext cx="375862" cy="392679"/>
          </a:xfrm>
          <a:prstGeom prst="rect">
            <a:avLst/>
          </a:prstGeom>
        </p:spPr>
      </p:pic>
      <p:pic>
        <p:nvPicPr>
          <p:cNvPr id="53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1286970" y="6515192"/>
            <a:ext cx="375862" cy="392679"/>
          </a:xfrm>
          <a:prstGeom prst="rect">
            <a:avLst/>
          </a:prstGeom>
        </p:spPr>
      </p:pic>
      <p:pic>
        <p:nvPicPr>
          <p:cNvPr id="54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3605237" y="6501734"/>
            <a:ext cx="375862" cy="392679"/>
          </a:xfrm>
          <a:prstGeom prst="rect">
            <a:avLst/>
          </a:prstGeom>
        </p:spPr>
      </p:pic>
      <p:pic>
        <p:nvPicPr>
          <p:cNvPr id="5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5879349" y="6489132"/>
            <a:ext cx="375862" cy="392679"/>
          </a:xfrm>
          <a:prstGeom prst="rect">
            <a:avLst/>
          </a:prstGeom>
        </p:spPr>
      </p:pic>
      <p:pic>
        <p:nvPicPr>
          <p:cNvPr id="56" name="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 flipH="0" flipV="0">
            <a:off x="2739213" y="4220908"/>
            <a:ext cx="2036411" cy="1523331"/>
          </a:xfrm>
          <a:prstGeom prst="rect">
            <a:avLst/>
          </a:prstGeom>
        </p:spPr>
      </p:pic>
      <p:pic>
        <p:nvPicPr>
          <p:cNvPr id="57" name="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 flipH="0" flipV="0">
            <a:off x="609726" y="4290857"/>
            <a:ext cx="1563125" cy="1563125"/>
          </a:xfrm>
          <a:prstGeom prst="rect">
            <a:avLst/>
          </a:prstGeom>
        </p:spPr>
      </p:pic>
      <p:pic>
        <p:nvPicPr>
          <p:cNvPr id="58" name="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 flipH="0" flipV="0">
            <a:off x="4481853" y="6508911"/>
            <a:ext cx="361962" cy="361962"/>
          </a:xfrm>
          <a:prstGeom prst="rect">
            <a:avLst/>
          </a:prstGeom>
        </p:spPr>
      </p:pic>
      <p:pic>
        <p:nvPicPr>
          <p:cNvPr id="59" name="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 flipH="0" flipV="0">
            <a:off x="6373584" y="6497005"/>
            <a:ext cx="361962" cy="361962"/>
          </a:xfrm>
          <a:prstGeom prst="rect">
            <a:avLst/>
          </a:prstGeom>
        </p:spPr>
      </p:pic>
      <p:pic>
        <p:nvPicPr>
          <p:cNvPr id="60" name="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 flipH="0" flipV="0">
            <a:off x="6434423" y="3091261"/>
            <a:ext cx="361962" cy="361962"/>
          </a:xfrm>
          <a:prstGeom prst="rect">
            <a:avLst/>
          </a:prstGeom>
        </p:spPr>
      </p:pic>
      <p:pic>
        <p:nvPicPr>
          <p:cNvPr id="61" name="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 flipH="0" flipV="0">
            <a:off x="4023044" y="3131346"/>
            <a:ext cx="361962" cy="361962"/>
          </a:xfrm>
          <a:prstGeom prst="rect">
            <a:avLst/>
          </a:prstGeom>
        </p:spPr>
      </p:pic>
      <p:pic>
        <p:nvPicPr>
          <p:cNvPr id="62" name="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 flipH="0" flipV="0">
            <a:off x="2085834" y="3080703"/>
            <a:ext cx="361962" cy="361962"/>
          </a:xfrm>
          <a:prstGeom prst="rect">
            <a:avLst/>
          </a:prstGeom>
        </p:spPr>
      </p:pic>
      <p:pic>
        <p:nvPicPr>
          <p:cNvPr id="63" name="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 flipH="0" flipV="0">
            <a:off x="4420458" y="3125974"/>
            <a:ext cx="423357" cy="316690"/>
          </a:xfrm>
          <a:prstGeom prst="rect">
            <a:avLst/>
          </a:prstGeom>
        </p:spPr>
      </p:pic>
      <p:pic>
        <p:nvPicPr>
          <p:cNvPr id="64" name="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 flipH="0" flipV="0">
            <a:off x="2024440" y="6554182"/>
            <a:ext cx="423356" cy="316690"/>
          </a:xfrm>
          <a:prstGeom prst="rect">
            <a:avLst/>
          </a:prstGeom>
        </p:spPr>
      </p:pic>
      <p:pic>
        <p:nvPicPr>
          <p:cNvPr id="65" name="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 flipH="0" flipV="0">
            <a:off x="4420458" y="3125973"/>
            <a:ext cx="423356" cy="316690"/>
          </a:xfrm>
          <a:prstGeom prst="rect">
            <a:avLst/>
          </a:prstGeom>
        </p:spPr>
      </p:pic>
      <p:pic>
        <p:nvPicPr>
          <p:cNvPr id="66" name="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 flipH="0" flipV="0">
            <a:off x="6796385" y="6519640"/>
            <a:ext cx="423356" cy="316690"/>
          </a:xfrm>
          <a:prstGeom prst="rect">
            <a:avLst/>
          </a:prstGeom>
        </p:spPr>
      </p:pic>
      <p:pic>
        <p:nvPicPr>
          <p:cNvPr id="67" name="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 flipH="0" flipV="0">
            <a:off x="6823212" y="3125973"/>
            <a:ext cx="423356" cy="316690"/>
          </a:xfrm>
          <a:prstGeom prst="rect">
            <a:avLst/>
          </a:prstGeom>
        </p:spPr>
      </p:pic>
      <p:pic>
        <p:nvPicPr>
          <p:cNvPr id="68" name="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 flipH="0" flipV="0">
            <a:off x="1239477" y="3125973"/>
            <a:ext cx="423356" cy="316690"/>
          </a:xfrm>
          <a:prstGeom prst="rect">
            <a:avLst/>
          </a:prstGeom>
        </p:spPr>
      </p:pic>
      <p:pic>
        <p:nvPicPr>
          <p:cNvPr id="69" name="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 flipH="0" flipV="0">
            <a:off x="5539964" y="4247459"/>
            <a:ext cx="1430494" cy="1470230"/>
          </a:xfrm>
          <a:prstGeom prst="rect">
            <a:avLst/>
          </a:prstGeom>
        </p:spPr>
      </p:pic>
      <p:pic>
        <p:nvPicPr>
          <p:cNvPr id="70" name="" hidden="0"/>
          <p:cNvPicPr>
            <a:picLocks noChangeAspect="1"/>
          </p:cNvPicPr>
          <p:nvPr isPhoto="0" userDrawn="0"/>
        </p:nvPicPr>
        <p:blipFill>
          <a:blip r:embed="rId8"/>
          <a:stretch/>
        </p:blipFill>
        <p:spPr bwMode="auto">
          <a:xfrm flipH="0" flipV="0">
            <a:off x="1695827" y="3056318"/>
            <a:ext cx="342043" cy="376743"/>
          </a:xfrm>
          <a:prstGeom prst="rect">
            <a:avLst/>
          </a:prstGeom>
        </p:spPr>
      </p:pic>
      <p:pic>
        <p:nvPicPr>
          <p:cNvPr id="71" name="" hidden="0"/>
          <p:cNvPicPr>
            <a:picLocks noChangeAspect="1"/>
          </p:cNvPicPr>
          <p:nvPr isPhoto="0" userDrawn="0"/>
        </p:nvPicPr>
        <p:blipFill>
          <a:blip r:embed="rId8"/>
          <a:stretch/>
        </p:blipFill>
        <p:spPr bwMode="auto">
          <a:xfrm flipH="0" flipV="0">
            <a:off x="3639057" y="3131346"/>
            <a:ext cx="342043" cy="376743"/>
          </a:xfrm>
          <a:prstGeom prst="rect">
            <a:avLst/>
          </a:prstGeom>
        </p:spPr>
      </p:pic>
      <p:pic>
        <p:nvPicPr>
          <p:cNvPr id="72" name="" hidden="0"/>
          <p:cNvPicPr>
            <a:picLocks noChangeAspect="1"/>
          </p:cNvPicPr>
          <p:nvPr isPhoto="0" userDrawn="0"/>
        </p:nvPicPr>
        <p:blipFill>
          <a:blip r:embed="rId8"/>
          <a:stretch/>
        </p:blipFill>
        <p:spPr bwMode="auto">
          <a:xfrm flipH="0" flipV="0">
            <a:off x="6031541" y="3073313"/>
            <a:ext cx="342043" cy="376743"/>
          </a:xfrm>
          <a:prstGeom prst="rect">
            <a:avLst/>
          </a:prstGeom>
        </p:spPr>
      </p:pic>
      <p:pic>
        <p:nvPicPr>
          <p:cNvPr id="73" name="" hidden="0"/>
          <p:cNvPicPr>
            <a:picLocks noChangeAspect="1"/>
          </p:cNvPicPr>
          <p:nvPr isPhoto="0" userDrawn="0"/>
        </p:nvPicPr>
        <p:blipFill>
          <a:blip r:embed="rId8"/>
          <a:stretch/>
        </p:blipFill>
        <p:spPr bwMode="auto">
          <a:xfrm flipH="0" flipV="0">
            <a:off x="1682397" y="6531128"/>
            <a:ext cx="342043" cy="376743"/>
          </a:xfrm>
          <a:prstGeom prst="rect">
            <a:avLst/>
          </a:prstGeom>
        </p:spPr>
      </p:pic>
      <p:pic>
        <p:nvPicPr>
          <p:cNvPr id="74" name="" hidden="0"/>
          <p:cNvPicPr>
            <a:picLocks noChangeAspect="1"/>
          </p:cNvPicPr>
          <p:nvPr isPhoto="0" userDrawn="0"/>
        </p:nvPicPr>
        <p:blipFill>
          <a:blip r:embed="rId8"/>
          <a:stretch/>
        </p:blipFill>
        <p:spPr bwMode="auto">
          <a:xfrm flipH="0" flipV="0">
            <a:off x="4078415" y="6515192"/>
            <a:ext cx="342043" cy="37674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object 2" hidden="0"/>
          <p:cNvSpPr>
            <a:spLocks noAdjustHandles="0" noChangeArrowheads="0"/>
          </p:cNvSpPr>
          <p:nvPr isPhoto="0" userDrawn="0"/>
        </p:nvSpPr>
        <p:spPr bwMode="auto">
          <a:xfrm>
            <a:off x="259749" y="382441"/>
            <a:ext cx="2212846" cy="2610520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39369" algn="ctr">
              <a:spcBef>
                <a:spcPts val="99"/>
              </a:spcBef>
              <a:defRPr/>
            </a:pPr>
            <a:r>
              <a:rPr b="1" spc="-4">
                <a:solidFill>
                  <a:srgbClr val="FFFFFF"/>
                </a:solidFill>
                <a:latin typeface="Microsoft Tai Le"/>
                <a:cs typeface="Microsoft Tai Le"/>
              </a:rPr>
              <a:t>DESERT</a:t>
            </a:r>
            <a:endParaRPr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spcBef>
                <a:spcPts val="44"/>
              </a:spcBef>
              <a:defRPr/>
            </a:pPr>
            <a:endParaRPr sz="305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 marR="31749" algn="ctr">
              <a:defRPr/>
            </a:pPr>
            <a:r>
              <a:rPr sz="2000" b="1">
                <a:solidFill>
                  <a:prstClr val="black"/>
                </a:solidFill>
                <a:latin typeface="Microsoft Tai Le"/>
                <a:cs typeface="Microsoft Tai Le"/>
              </a:rPr>
              <a:t>SNAKE</a:t>
            </a:r>
            <a:endParaRPr sz="2000" b="1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 algn="ctr">
              <a:spcBef>
                <a:spcPts val="189"/>
              </a:spcBef>
              <a:defRPr/>
            </a:pP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endParaRPr sz="80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5" name="object 3" hidden="0"/>
          <p:cNvGrpSpPr/>
          <p:nvPr isPhoto="0" userDrawn="0"/>
        </p:nvGrpSpPr>
        <p:grpSpPr bwMode="auto">
          <a:xfrm>
            <a:off x="2617341" y="211453"/>
            <a:ext cx="2326005" cy="6854189"/>
            <a:chOff x="2617341" y="211453"/>
            <a:chExt cx="2326005" cy="6854189"/>
          </a:xfrm>
        </p:grpSpPr>
        <p:sp>
          <p:nvSpPr>
            <p:cNvPr id="6" name="object 4" hidden="0"/>
            <p:cNvSpPr/>
            <p:nvPr isPhoto="0" userDrawn="0"/>
          </p:nvSpPr>
          <p:spPr bwMode="auto">
            <a:xfrm>
              <a:off x="2645789" y="321309"/>
              <a:ext cx="2085975" cy="314324"/>
            </a:xfrm>
            <a:custGeom>
              <a:avLst/>
              <a:gdLst/>
              <a:ahLst/>
              <a:cxnLst/>
              <a:rect l="l" t="t" r="r" b="b"/>
              <a:pathLst>
                <a:path w="2085975" h="314325" fill="norm" stroke="1" extrusionOk="0">
                  <a:moveTo>
                    <a:pt x="2033650" y="0"/>
                  </a:moveTo>
                  <a:lnTo>
                    <a:pt x="52450" y="0"/>
                  </a:lnTo>
                  <a:lnTo>
                    <a:pt x="32039" y="4121"/>
                  </a:lnTo>
                  <a:lnTo>
                    <a:pt x="15366" y="15351"/>
                  </a:lnTo>
                  <a:lnTo>
                    <a:pt x="4123" y="31986"/>
                  </a:lnTo>
                  <a:lnTo>
                    <a:pt x="0" y="52324"/>
                  </a:lnTo>
                  <a:lnTo>
                    <a:pt x="0" y="261874"/>
                  </a:lnTo>
                  <a:lnTo>
                    <a:pt x="4123" y="282285"/>
                  </a:lnTo>
                  <a:lnTo>
                    <a:pt x="15367" y="298957"/>
                  </a:lnTo>
                  <a:lnTo>
                    <a:pt x="32039" y="310201"/>
                  </a:lnTo>
                  <a:lnTo>
                    <a:pt x="52450" y="314325"/>
                  </a:lnTo>
                  <a:lnTo>
                    <a:pt x="2033650" y="314325"/>
                  </a:lnTo>
                  <a:lnTo>
                    <a:pt x="2054042" y="310201"/>
                  </a:lnTo>
                  <a:lnTo>
                    <a:pt x="2070671" y="298957"/>
                  </a:lnTo>
                  <a:lnTo>
                    <a:pt x="2081871" y="282285"/>
                  </a:lnTo>
                  <a:lnTo>
                    <a:pt x="2085974" y="261874"/>
                  </a:lnTo>
                  <a:lnTo>
                    <a:pt x="2085974" y="52324"/>
                  </a:lnTo>
                  <a:lnTo>
                    <a:pt x="2081871" y="31986"/>
                  </a:lnTo>
                  <a:lnTo>
                    <a:pt x="2070671" y="15351"/>
                  </a:lnTo>
                  <a:lnTo>
                    <a:pt x="2054042" y="4121"/>
                  </a:lnTo>
                  <a:lnTo>
                    <a:pt x="2033650" y="0"/>
                  </a:lnTo>
                  <a:close/>
                </a:path>
              </a:pathLst>
            </a:custGeom>
            <a:solidFill>
              <a:srgbClr val="B366B3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" name="object 5" hidden="0"/>
            <p:cNvSpPr/>
            <p:nvPr isPhoto="0" userDrawn="0"/>
          </p:nvSpPr>
          <p:spPr bwMode="auto">
            <a:xfrm>
              <a:off x="2645789" y="321309"/>
              <a:ext cx="2085975" cy="314324"/>
            </a:xfrm>
            <a:custGeom>
              <a:avLst/>
              <a:gdLst/>
              <a:ahLst/>
              <a:cxnLst/>
              <a:rect l="l" t="t" r="r" b="b"/>
              <a:pathLst>
                <a:path w="2085975" h="314325" fill="norm" stroke="1" extrusionOk="0">
                  <a:moveTo>
                    <a:pt x="52450" y="0"/>
                  </a:moveTo>
                  <a:lnTo>
                    <a:pt x="32039" y="4121"/>
                  </a:lnTo>
                  <a:lnTo>
                    <a:pt x="15366" y="15351"/>
                  </a:lnTo>
                  <a:lnTo>
                    <a:pt x="4123" y="31986"/>
                  </a:lnTo>
                  <a:lnTo>
                    <a:pt x="0" y="52324"/>
                  </a:lnTo>
                  <a:lnTo>
                    <a:pt x="0" y="261874"/>
                  </a:lnTo>
                  <a:lnTo>
                    <a:pt x="4123" y="282285"/>
                  </a:lnTo>
                  <a:lnTo>
                    <a:pt x="15367" y="298957"/>
                  </a:lnTo>
                  <a:lnTo>
                    <a:pt x="32039" y="310201"/>
                  </a:lnTo>
                  <a:lnTo>
                    <a:pt x="52450" y="314325"/>
                  </a:lnTo>
                  <a:lnTo>
                    <a:pt x="2033650" y="314325"/>
                  </a:lnTo>
                  <a:lnTo>
                    <a:pt x="2054042" y="310201"/>
                  </a:lnTo>
                  <a:lnTo>
                    <a:pt x="2070671" y="298957"/>
                  </a:lnTo>
                  <a:lnTo>
                    <a:pt x="2081871" y="282285"/>
                  </a:lnTo>
                  <a:lnTo>
                    <a:pt x="2085974" y="261874"/>
                  </a:lnTo>
                  <a:lnTo>
                    <a:pt x="2085974" y="52324"/>
                  </a:lnTo>
                  <a:lnTo>
                    <a:pt x="2081871" y="31986"/>
                  </a:lnTo>
                  <a:lnTo>
                    <a:pt x="2070671" y="15351"/>
                  </a:lnTo>
                  <a:lnTo>
                    <a:pt x="2054042" y="4121"/>
                  </a:lnTo>
                  <a:lnTo>
                    <a:pt x="2033650" y="0"/>
                  </a:lnTo>
                  <a:lnTo>
                    <a:pt x="52450" y="0"/>
                  </a:lnTo>
                </a:path>
              </a:pathLst>
            </a:custGeom>
            <a:grpFill/>
            <a:ln w="25400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6" hidden="0"/>
            <p:cNvSpPr/>
            <p:nvPr isPhoto="0" userDrawn="0"/>
          </p:nvSpPr>
          <p:spPr bwMode="auto">
            <a:xfrm>
              <a:off x="2646297" y="240028"/>
              <a:ext cx="2268219" cy="3348353"/>
            </a:xfrm>
            <a:custGeom>
              <a:avLst/>
              <a:gdLst/>
              <a:ahLst/>
              <a:cxnLst/>
              <a:rect l="l" t="t" r="r" b="b"/>
              <a:pathLst>
                <a:path w="2268220" h="3348354" fill="norm" stroke="1" extrusionOk="0">
                  <a:moveTo>
                    <a:pt x="0" y="3347974"/>
                  </a:moveTo>
                  <a:lnTo>
                    <a:pt x="2267966" y="3347974"/>
                  </a:lnTo>
                  <a:lnTo>
                    <a:pt x="2267966" y="0"/>
                  </a:lnTo>
                  <a:lnTo>
                    <a:pt x="0" y="0"/>
                  </a:lnTo>
                  <a:lnTo>
                    <a:pt x="0" y="3347974"/>
                  </a:lnTo>
                  <a:close/>
                </a:path>
              </a:pathLst>
            </a:custGeom>
            <a:grpFill/>
            <a:ln w="571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object 7" hidden="0"/>
            <p:cNvSpPr/>
            <p:nvPr isPhoto="0" userDrawn="0"/>
          </p:nvSpPr>
          <p:spPr bwMode="auto">
            <a:xfrm>
              <a:off x="2645408" y="3770120"/>
              <a:ext cx="2085975" cy="314324"/>
            </a:xfrm>
            <a:custGeom>
              <a:avLst/>
              <a:gdLst/>
              <a:ahLst/>
              <a:cxnLst/>
              <a:rect l="l" t="t" r="r" b="b"/>
              <a:pathLst>
                <a:path w="2085975" h="314325" fill="norm" stroke="1" extrusionOk="0">
                  <a:moveTo>
                    <a:pt x="2033651" y="0"/>
                  </a:moveTo>
                  <a:lnTo>
                    <a:pt x="52450" y="0"/>
                  </a:lnTo>
                  <a:lnTo>
                    <a:pt x="32039" y="4123"/>
                  </a:lnTo>
                  <a:lnTo>
                    <a:pt x="15366" y="15366"/>
                  </a:lnTo>
                  <a:lnTo>
                    <a:pt x="4123" y="32039"/>
                  </a:lnTo>
                  <a:lnTo>
                    <a:pt x="0" y="52450"/>
                  </a:lnTo>
                  <a:lnTo>
                    <a:pt x="0" y="262000"/>
                  </a:lnTo>
                  <a:lnTo>
                    <a:pt x="4123" y="282392"/>
                  </a:lnTo>
                  <a:lnTo>
                    <a:pt x="15367" y="299021"/>
                  </a:lnTo>
                  <a:lnTo>
                    <a:pt x="32039" y="310221"/>
                  </a:lnTo>
                  <a:lnTo>
                    <a:pt x="52450" y="314325"/>
                  </a:lnTo>
                  <a:lnTo>
                    <a:pt x="2033651" y="314325"/>
                  </a:lnTo>
                  <a:lnTo>
                    <a:pt x="2054042" y="310221"/>
                  </a:lnTo>
                  <a:lnTo>
                    <a:pt x="2070671" y="299021"/>
                  </a:lnTo>
                  <a:lnTo>
                    <a:pt x="2081871" y="282392"/>
                  </a:lnTo>
                  <a:lnTo>
                    <a:pt x="2085975" y="262000"/>
                  </a:lnTo>
                  <a:lnTo>
                    <a:pt x="2085975" y="52450"/>
                  </a:lnTo>
                  <a:lnTo>
                    <a:pt x="2081871" y="32039"/>
                  </a:lnTo>
                  <a:lnTo>
                    <a:pt x="2070671" y="15367"/>
                  </a:lnTo>
                  <a:lnTo>
                    <a:pt x="2054042" y="4123"/>
                  </a:lnTo>
                  <a:lnTo>
                    <a:pt x="2033651" y="0"/>
                  </a:lnTo>
                  <a:close/>
                </a:path>
              </a:pathLst>
            </a:custGeom>
            <a:solidFill>
              <a:srgbClr val="B366B3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" name="object 8" hidden="0"/>
            <p:cNvSpPr/>
            <p:nvPr isPhoto="0" userDrawn="0"/>
          </p:nvSpPr>
          <p:spPr bwMode="auto">
            <a:xfrm>
              <a:off x="2645408" y="3770120"/>
              <a:ext cx="2085975" cy="314324"/>
            </a:xfrm>
            <a:custGeom>
              <a:avLst/>
              <a:gdLst/>
              <a:ahLst/>
              <a:cxnLst/>
              <a:rect l="l" t="t" r="r" b="b"/>
              <a:pathLst>
                <a:path w="2085975" h="314325" fill="norm" stroke="1" extrusionOk="0">
                  <a:moveTo>
                    <a:pt x="52450" y="0"/>
                  </a:moveTo>
                  <a:lnTo>
                    <a:pt x="32039" y="4123"/>
                  </a:lnTo>
                  <a:lnTo>
                    <a:pt x="15366" y="15366"/>
                  </a:lnTo>
                  <a:lnTo>
                    <a:pt x="4123" y="32039"/>
                  </a:lnTo>
                  <a:lnTo>
                    <a:pt x="0" y="52450"/>
                  </a:lnTo>
                  <a:lnTo>
                    <a:pt x="0" y="262000"/>
                  </a:lnTo>
                  <a:lnTo>
                    <a:pt x="4123" y="282392"/>
                  </a:lnTo>
                  <a:lnTo>
                    <a:pt x="15367" y="299021"/>
                  </a:lnTo>
                  <a:lnTo>
                    <a:pt x="32039" y="310221"/>
                  </a:lnTo>
                  <a:lnTo>
                    <a:pt x="52450" y="314325"/>
                  </a:lnTo>
                  <a:lnTo>
                    <a:pt x="2033651" y="314325"/>
                  </a:lnTo>
                  <a:lnTo>
                    <a:pt x="2054042" y="310221"/>
                  </a:lnTo>
                  <a:lnTo>
                    <a:pt x="2070671" y="299021"/>
                  </a:lnTo>
                  <a:lnTo>
                    <a:pt x="2081871" y="282392"/>
                  </a:lnTo>
                  <a:lnTo>
                    <a:pt x="2085975" y="262000"/>
                  </a:lnTo>
                  <a:lnTo>
                    <a:pt x="2085975" y="52450"/>
                  </a:lnTo>
                  <a:lnTo>
                    <a:pt x="2081871" y="32039"/>
                  </a:lnTo>
                  <a:lnTo>
                    <a:pt x="2070671" y="15367"/>
                  </a:lnTo>
                  <a:lnTo>
                    <a:pt x="2054042" y="4123"/>
                  </a:lnTo>
                  <a:lnTo>
                    <a:pt x="2033651" y="0"/>
                  </a:lnTo>
                  <a:lnTo>
                    <a:pt x="52450" y="0"/>
                  </a:lnTo>
                </a:path>
              </a:pathLst>
            </a:custGeom>
            <a:grpFill/>
            <a:ln w="25400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" name="object 9" hidden="0"/>
            <p:cNvSpPr/>
            <p:nvPr isPhoto="0" userDrawn="0"/>
          </p:nvSpPr>
          <p:spPr bwMode="auto">
            <a:xfrm>
              <a:off x="2645916" y="3688840"/>
              <a:ext cx="2268219" cy="3348353"/>
            </a:xfrm>
            <a:custGeom>
              <a:avLst/>
              <a:gdLst/>
              <a:ahLst/>
              <a:cxnLst/>
              <a:rect l="l" t="t" r="r" b="b"/>
              <a:pathLst>
                <a:path w="2268220" h="3348354" fill="norm" stroke="1" extrusionOk="0">
                  <a:moveTo>
                    <a:pt x="0" y="3347974"/>
                  </a:moveTo>
                  <a:lnTo>
                    <a:pt x="2267966" y="3347974"/>
                  </a:lnTo>
                  <a:lnTo>
                    <a:pt x="2267966" y="0"/>
                  </a:lnTo>
                  <a:lnTo>
                    <a:pt x="0" y="0"/>
                  </a:lnTo>
                  <a:lnTo>
                    <a:pt x="0" y="3347974"/>
                  </a:lnTo>
                  <a:close/>
                </a:path>
              </a:pathLst>
            </a:custGeom>
            <a:grpFill/>
            <a:ln w="571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2" name="object 10" hidden="0"/>
          <p:cNvSpPr>
            <a:spLocks noAdjustHandles="0" noChangeArrowheads="0"/>
          </p:cNvSpPr>
          <p:nvPr isPhoto="0" userDrawn="0"/>
        </p:nvSpPr>
        <p:spPr bwMode="auto">
          <a:xfrm flipH="0" flipV="0">
            <a:off x="2675253" y="318006"/>
            <a:ext cx="2211442" cy="2778328"/>
          </a:xfrm>
          <a:prstGeom prst="rect">
            <a:avLst/>
          </a:prstGeom>
        </p:spPr>
        <p:txBody>
          <a:bodyPr vert="horz" wrap="square" lIns="0" tIns="12699" rIns="0" bIns="0" rtlCol="0">
            <a:noAutofit/>
          </a:bodyPr>
          <a:lstStyle/>
          <a:p>
            <a:pPr algn="ctr">
              <a:defRPr/>
            </a:pPr>
            <a:r>
              <a:rPr lang="fr-FR" sz="1800" b="1" i="0" u="none" strike="noStrike" cap="none" spc="-4">
                <a:solidFill>
                  <a:srgbClr val="FFFFFF"/>
                </a:solidFill>
                <a:latin typeface="Microsoft Tai Le"/>
                <a:ea typeface="Microsoft Tai Le"/>
                <a:cs typeface="Microsoft Tai Le"/>
              </a:rPr>
              <a:t>POLAR REGION</a:t>
            </a: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spcBef>
                <a:spcPts val="14"/>
              </a:spcBef>
              <a:defRPr/>
            </a:pPr>
            <a:endParaRPr sz="29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 marR="41274" algn="ctr">
              <a:defRPr/>
            </a:pPr>
            <a:endParaRPr sz="2000" b="1" spc="-4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 marR="41274" algn="ctr">
              <a:defRPr/>
            </a:pPr>
            <a:endParaRPr sz="2000" b="1" spc="-4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 marR="41274" algn="ctr">
              <a:defRPr/>
            </a:pPr>
            <a:r>
              <a:rPr sz="2000" b="1" spc="-4">
                <a:solidFill>
                  <a:prstClr val="black"/>
                </a:solidFill>
                <a:latin typeface="Microsoft Tai Le"/>
                <a:cs typeface="Microsoft Tai Le"/>
              </a:rPr>
              <a:t>TIGGER</a:t>
            </a:r>
            <a:endParaRPr sz="20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 algn="ctr">
              <a:spcBef>
                <a:spcPts val="449"/>
              </a:spcBef>
              <a:defRPr/>
            </a:pP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endParaRPr sz="80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13" name="object 11" hidden="0"/>
          <p:cNvGrpSpPr/>
          <p:nvPr isPhoto="0" userDrawn="0"/>
        </p:nvGrpSpPr>
        <p:grpSpPr bwMode="auto">
          <a:xfrm>
            <a:off x="5016879" y="211199"/>
            <a:ext cx="2326005" cy="6854189"/>
            <a:chOff x="5016879" y="211199"/>
            <a:chExt cx="2326005" cy="6854189"/>
          </a:xfrm>
        </p:grpSpPr>
        <p:sp>
          <p:nvSpPr>
            <p:cNvPr id="14" name="object 12" hidden="0"/>
            <p:cNvSpPr/>
            <p:nvPr isPhoto="0" userDrawn="0"/>
          </p:nvSpPr>
          <p:spPr bwMode="auto">
            <a:xfrm>
              <a:off x="5045454" y="321181"/>
              <a:ext cx="2085975" cy="314324"/>
            </a:xfrm>
            <a:custGeom>
              <a:avLst/>
              <a:gdLst/>
              <a:ahLst/>
              <a:cxnLst/>
              <a:rect l="l" t="t" r="r" b="b"/>
              <a:pathLst>
                <a:path w="2085975" h="314325" fill="norm" stroke="1" extrusionOk="0">
                  <a:moveTo>
                    <a:pt x="2033524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4"/>
                  </a:lnTo>
                  <a:lnTo>
                    <a:pt x="0" y="261874"/>
                  </a:lnTo>
                  <a:lnTo>
                    <a:pt x="4103" y="282285"/>
                  </a:lnTo>
                  <a:lnTo>
                    <a:pt x="15303" y="298957"/>
                  </a:lnTo>
                  <a:lnTo>
                    <a:pt x="31932" y="310201"/>
                  </a:lnTo>
                  <a:lnTo>
                    <a:pt x="52324" y="314325"/>
                  </a:lnTo>
                  <a:lnTo>
                    <a:pt x="2033524" y="314325"/>
                  </a:lnTo>
                  <a:lnTo>
                    <a:pt x="2053935" y="310201"/>
                  </a:lnTo>
                  <a:lnTo>
                    <a:pt x="2070607" y="298957"/>
                  </a:lnTo>
                  <a:lnTo>
                    <a:pt x="2081851" y="282285"/>
                  </a:lnTo>
                  <a:lnTo>
                    <a:pt x="2085975" y="261874"/>
                  </a:lnTo>
                  <a:lnTo>
                    <a:pt x="2085975" y="52324"/>
                  </a:lnTo>
                  <a:lnTo>
                    <a:pt x="2081851" y="31932"/>
                  </a:lnTo>
                  <a:lnTo>
                    <a:pt x="2070607" y="15303"/>
                  </a:lnTo>
                  <a:lnTo>
                    <a:pt x="2053935" y="4103"/>
                  </a:lnTo>
                  <a:lnTo>
                    <a:pt x="2033524" y="0"/>
                  </a:lnTo>
                  <a:close/>
                </a:path>
              </a:pathLst>
            </a:custGeom>
            <a:solidFill>
              <a:srgbClr val="B366B3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" name="object 13" hidden="0"/>
            <p:cNvSpPr/>
            <p:nvPr isPhoto="0" userDrawn="0"/>
          </p:nvSpPr>
          <p:spPr bwMode="auto">
            <a:xfrm>
              <a:off x="5045454" y="321181"/>
              <a:ext cx="2085975" cy="314324"/>
            </a:xfrm>
            <a:custGeom>
              <a:avLst/>
              <a:gdLst/>
              <a:ahLst/>
              <a:cxnLst/>
              <a:rect l="l" t="t" r="r" b="b"/>
              <a:pathLst>
                <a:path w="2085975" h="314325" fill="norm" stroke="1" extrusionOk="0">
                  <a:moveTo>
                    <a:pt x="52324" y="0"/>
                  </a:move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4"/>
                  </a:lnTo>
                  <a:lnTo>
                    <a:pt x="0" y="261874"/>
                  </a:lnTo>
                  <a:lnTo>
                    <a:pt x="4103" y="282285"/>
                  </a:lnTo>
                  <a:lnTo>
                    <a:pt x="15303" y="298957"/>
                  </a:lnTo>
                  <a:lnTo>
                    <a:pt x="31932" y="310201"/>
                  </a:lnTo>
                  <a:lnTo>
                    <a:pt x="52324" y="314325"/>
                  </a:lnTo>
                  <a:lnTo>
                    <a:pt x="2033524" y="314325"/>
                  </a:lnTo>
                  <a:lnTo>
                    <a:pt x="2053935" y="310201"/>
                  </a:lnTo>
                  <a:lnTo>
                    <a:pt x="2070607" y="298957"/>
                  </a:lnTo>
                  <a:lnTo>
                    <a:pt x="2081851" y="282285"/>
                  </a:lnTo>
                  <a:lnTo>
                    <a:pt x="2085975" y="261874"/>
                  </a:lnTo>
                  <a:lnTo>
                    <a:pt x="2085975" y="52324"/>
                  </a:lnTo>
                  <a:lnTo>
                    <a:pt x="2081851" y="31932"/>
                  </a:lnTo>
                  <a:lnTo>
                    <a:pt x="2070607" y="15303"/>
                  </a:lnTo>
                  <a:lnTo>
                    <a:pt x="2053935" y="4103"/>
                  </a:lnTo>
                  <a:lnTo>
                    <a:pt x="2033524" y="0"/>
                  </a:lnTo>
                  <a:lnTo>
                    <a:pt x="52324" y="0"/>
                  </a:lnTo>
                </a:path>
              </a:pathLst>
            </a:custGeom>
            <a:grpFill/>
            <a:ln w="25400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" name="object 14" hidden="0"/>
            <p:cNvSpPr/>
            <p:nvPr isPhoto="0" userDrawn="0"/>
          </p:nvSpPr>
          <p:spPr bwMode="auto">
            <a:xfrm>
              <a:off x="5045835" y="239774"/>
              <a:ext cx="2268219" cy="3348353"/>
            </a:xfrm>
            <a:custGeom>
              <a:avLst/>
              <a:gdLst/>
              <a:ahLst/>
              <a:cxnLst/>
              <a:rect l="l" t="t" r="r" b="b"/>
              <a:pathLst>
                <a:path w="2268220" h="3348354" fill="norm" stroke="1" extrusionOk="0">
                  <a:moveTo>
                    <a:pt x="0" y="3347974"/>
                  </a:moveTo>
                  <a:lnTo>
                    <a:pt x="2267966" y="3347974"/>
                  </a:lnTo>
                  <a:lnTo>
                    <a:pt x="2267966" y="0"/>
                  </a:lnTo>
                  <a:lnTo>
                    <a:pt x="0" y="0"/>
                  </a:lnTo>
                  <a:lnTo>
                    <a:pt x="0" y="3347974"/>
                  </a:lnTo>
                  <a:close/>
                </a:path>
              </a:pathLst>
            </a:custGeom>
            <a:grpFill/>
            <a:ln w="571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object 15" hidden="0"/>
            <p:cNvSpPr/>
            <p:nvPr isPhoto="0" userDrawn="0"/>
          </p:nvSpPr>
          <p:spPr bwMode="auto">
            <a:xfrm>
              <a:off x="5045073" y="3769993"/>
              <a:ext cx="2085975" cy="314324"/>
            </a:xfrm>
            <a:custGeom>
              <a:avLst/>
              <a:gdLst/>
              <a:ahLst/>
              <a:cxnLst/>
              <a:rect l="l" t="t" r="r" b="b"/>
              <a:pathLst>
                <a:path w="2085975" h="314325" fill="norm" stroke="1" extrusionOk="0">
                  <a:moveTo>
                    <a:pt x="2033524" y="0"/>
                  </a:moveTo>
                  <a:lnTo>
                    <a:pt x="52324" y="0"/>
                  </a:lnTo>
                  <a:lnTo>
                    <a:pt x="31986" y="4123"/>
                  </a:lnTo>
                  <a:lnTo>
                    <a:pt x="15351" y="15367"/>
                  </a:lnTo>
                  <a:lnTo>
                    <a:pt x="4121" y="32039"/>
                  </a:lnTo>
                  <a:lnTo>
                    <a:pt x="0" y="52450"/>
                  </a:lnTo>
                  <a:lnTo>
                    <a:pt x="0" y="262000"/>
                  </a:lnTo>
                  <a:lnTo>
                    <a:pt x="4121" y="282338"/>
                  </a:lnTo>
                  <a:lnTo>
                    <a:pt x="15351" y="298973"/>
                  </a:lnTo>
                  <a:lnTo>
                    <a:pt x="31986" y="310203"/>
                  </a:lnTo>
                  <a:lnTo>
                    <a:pt x="52324" y="314325"/>
                  </a:lnTo>
                  <a:lnTo>
                    <a:pt x="2033524" y="314325"/>
                  </a:lnTo>
                  <a:lnTo>
                    <a:pt x="2053935" y="310203"/>
                  </a:lnTo>
                  <a:lnTo>
                    <a:pt x="2070607" y="298973"/>
                  </a:lnTo>
                  <a:lnTo>
                    <a:pt x="2081851" y="282338"/>
                  </a:lnTo>
                  <a:lnTo>
                    <a:pt x="2085975" y="262000"/>
                  </a:lnTo>
                  <a:lnTo>
                    <a:pt x="2085975" y="52450"/>
                  </a:lnTo>
                  <a:lnTo>
                    <a:pt x="2081851" y="32039"/>
                  </a:lnTo>
                  <a:lnTo>
                    <a:pt x="2070607" y="15367"/>
                  </a:lnTo>
                  <a:lnTo>
                    <a:pt x="2053935" y="4123"/>
                  </a:lnTo>
                  <a:lnTo>
                    <a:pt x="2033524" y="0"/>
                  </a:lnTo>
                  <a:close/>
                </a:path>
              </a:pathLst>
            </a:custGeom>
            <a:solidFill>
              <a:srgbClr val="B366B3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" name="object 16" hidden="0"/>
            <p:cNvSpPr/>
            <p:nvPr isPhoto="0" userDrawn="0"/>
          </p:nvSpPr>
          <p:spPr bwMode="auto">
            <a:xfrm>
              <a:off x="5045073" y="3769993"/>
              <a:ext cx="2085975" cy="314324"/>
            </a:xfrm>
            <a:custGeom>
              <a:avLst/>
              <a:gdLst/>
              <a:ahLst/>
              <a:cxnLst/>
              <a:rect l="l" t="t" r="r" b="b"/>
              <a:pathLst>
                <a:path w="2085975" h="314325" fill="norm" stroke="1" extrusionOk="0">
                  <a:moveTo>
                    <a:pt x="52324" y="0"/>
                  </a:moveTo>
                  <a:lnTo>
                    <a:pt x="31986" y="4123"/>
                  </a:lnTo>
                  <a:lnTo>
                    <a:pt x="15351" y="15367"/>
                  </a:lnTo>
                  <a:lnTo>
                    <a:pt x="4121" y="32039"/>
                  </a:lnTo>
                  <a:lnTo>
                    <a:pt x="0" y="52450"/>
                  </a:lnTo>
                  <a:lnTo>
                    <a:pt x="0" y="262000"/>
                  </a:lnTo>
                  <a:lnTo>
                    <a:pt x="4121" y="282338"/>
                  </a:lnTo>
                  <a:lnTo>
                    <a:pt x="15351" y="298973"/>
                  </a:lnTo>
                  <a:lnTo>
                    <a:pt x="31986" y="310203"/>
                  </a:lnTo>
                  <a:lnTo>
                    <a:pt x="52324" y="314325"/>
                  </a:lnTo>
                  <a:lnTo>
                    <a:pt x="2033524" y="314325"/>
                  </a:lnTo>
                  <a:lnTo>
                    <a:pt x="2053935" y="310203"/>
                  </a:lnTo>
                  <a:lnTo>
                    <a:pt x="2070607" y="298973"/>
                  </a:lnTo>
                  <a:lnTo>
                    <a:pt x="2081851" y="282338"/>
                  </a:lnTo>
                  <a:lnTo>
                    <a:pt x="2085975" y="262000"/>
                  </a:lnTo>
                  <a:lnTo>
                    <a:pt x="2085975" y="52450"/>
                  </a:lnTo>
                  <a:lnTo>
                    <a:pt x="2081851" y="32039"/>
                  </a:lnTo>
                  <a:lnTo>
                    <a:pt x="2070607" y="15367"/>
                  </a:lnTo>
                  <a:lnTo>
                    <a:pt x="2053935" y="4123"/>
                  </a:lnTo>
                  <a:lnTo>
                    <a:pt x="2033524" y="0"/>
                  </a:lnTo>
                  <a:lnTo>
                    <a:pt x="52324" y="0"/>
                  </a:lnTo>
                </a:path>
              </a:pathLst>
            </a:custGeom>
            <a:grpFill/>
            <a:ln w="25400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" name="object 17" hidden="0"/>
            <p:cNvSpPr/>
            <p:nvPr isPhoto="0" userDrawn="0"/>
          </p:nvSpPr>
          <p:spPr bwMode="auto">
            <a:xfrm>
              <a:off x="5045454" y="3688713"/>
              <a:ext cx="2268219" cy="3348353"/>
            </a:xfrm>
            <a:custGeom>
              <a:avLst/>
              <a:gdLst/>
              <a:ahLst/>
              <a:cxnLst/>
              <a:rect l="l" t="t" r="r" b="b"/>
              <a:pathLst>
                <a:path w="2268220" h="3348354" fill="norm" stroke="1" extrusionOk="0">
                  <a:moveTo>
                    <a:pt x="0" y="3347974"/>
                  </a:moveTo>
                  <a:lnTo>
                    <a:pt x="2267966" y="3347974"/>
                  </a:lnTo>
                  <a:lnTo>
                    <a:pt x="2267966" y="0"/>
                  </a:lnTo>
                  <a:lnTo>
                    <a:pt x="0" y="0"/>
                  </a:lnTo>
                  <a:lnTo>
                    <a:pt x="0" y="3347974"/>
                  </a:lnTo>
                  <a:close/>
                </a:path>
              </a:pathLst>
            </a:custGeom>
            <a:grpFill/>
            <a:ln w="571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0" name="object 18" hidden="0"/>
          <p:cNvSpPr>
            <a:spLocks noAdjustHandles="0" noChangeArrowheads="0"/>
          </p:cNvSpPr>
          <p:nvPr isPhoto="0" userDrawn="0"/>
        </p:nvSpPr>
        <p:spPr bwMode="auto">
          <a:xfrm flipH="0" flipV="0">
            <a:off x="5076443" y="325626"/>
            <a:ext cx="2210244" cy="2674748"/>
          </a:xfrm>
          <a:prstGeom prst="rect">
            <a:avLst/>
          </a:prstGeom>
        </p:spPr>
        <p:txBody>
          <a:bodyPr vert="horz" wrap="square" lIns="0" tIns="12699" rIns="0" bIns="0" rtlCol="0">
            <a:noAutofit/>
          </a:bodyPr>
          <a:lstStyle/>
          <a:p>
            <a:pPr marL="25399" algn="ctr">
              <a:spcBef>
                <a:spcPts val="99"/>
              </a:spcBef>
              <a:defRPr/>
            </a:pPr>
            <a:r>
              <a:rPr lang="fr-FR" sz="1800" b="1" i="0" u="none" strike="noStrike" cap="none" spc="-4">
                <a:solidFill>
                  <a:srgbClr val="FFFFFF"/>
                </a:solidFill>
                <a:latin typeface="Microsoft Tai Le"/>
                <a:ea typeface="Microsoft Tai Le"/>
                <a:cs typeface="Microsoft Tai Le"/>
              </a:rPr>
              <a:t>POLAR REGION</a:t>
            </a:r>
            <a:endParaRPr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spcBef>
                <a:spcPts val="29"/>
              </a:spcBef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 algn="ctr">
              <a:defRPr/>
            </a:pPr>
            <a:r>
              <a:rPr lang="fr-FR" sz="2300" b="1" i="0" u="none" strike="noStrike" cap="none" spc="0">
                <a:solidFill>
                  <a:prstClr val="black"/>
                </a:solidFill>
                <a:latin typeface="Microsoft Tai Le"/>
                <a:ea typeface="Microsoft Tai Le"/>
                <a:cs typeface="Microsoft Tai Le"/>
              </a:rPr>
              <a:t>PARROT</a:t>
            </a: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spcBef>
                <a:spcPts val="59"/>
              </a:spcBef>
              <a:defRPr/>
            </a:pPr>
            <a:endParaRPr sz="315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 marL="104774" algn="ctr">
              <a:defRPr/>
            </a:pPr>
            <a:r>
              <a:rPr sz="1600" b="1" spc="-9">
                <a:solidFill>
                  <a:prstClr val="black"/>
                </a:solidFill>
                <a:latin typeface="Microsoft Tai Le"/>
                <a:cs typeface="Microsoft Tai Le"/>
              </a:rPr>
              <a:t>PARROT</a:t>
            </a:r>
            <a:endParaRPr sz="16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spcBef>
                <a:spcPts val="504"/>
              </a:spcBef>
              <a:defRPr/>
            </a:pP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endParaRPr sz="8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1" name="object 19" hidden="0"/>
          <p:cNvSpPr>
            <a:spLocks noAdjustHandles="0" noChangeArrowheads="0"/>
          </p:cNvSpPr>
          <p:nvPr isPhoto="0" userDrawn="0"/>
        </p:nvSpPr>
        <p:spPr bwMode="auto">
          <a:xfrm flipH="0" flipV="0">
            <a:off x="284987" y="3772026"/>
            <a:ext cx="2212892" cy="2716879"/>
          </a:xfrm>
          <a:prstGeom prst="rect">
            <a:avLst/>
          </a:prstGeom>
        </p:spPr>
        <p:txBody>
          <a:bodyPr vert="horz" wrap="square" lIns="0" tIns="12699" rIns="0" bIns="0" rtlCol="0">
            <a:noAutofit/>
          </a:bodyPr>
          <a:lstStyle/>
          <a:p>
            <a:pPr algn="ctr"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spcBef>
                <a:spcPts val="29"/>
              </a:spcBef>
              <a:defRPr/>
            </a:pPr>
            <a:endParaRPr sz="30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spcBef>
                <a:spcPts val="29"/>
              </a:spcBef>
              <a:defRPr/>
            </a:pPr>
            <a:endParaRPr sz="30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 marR="19049" algn="ctr">
              <a:defRPr/>
            </a:pPr>
            <a:r>
              <a:rPr sz="2000" b="1">
                <a:solidFill>
                  <a:prstClr val="black"/>
                </a:solidFill>
                <a:latin typeface="Microsoft Tai Le"/>
                <a:cs typeface="Microsoft Tai Le"/>
              </a:rPr>
              <a:t>MANY TREES</a:t>
            </a:r>
            <a:endParaRPr sz="20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 algn="ctr">
              <a:spcBef>
                <a:spcPts val="264"/>
              </a:spcBef>
              <a:defRPr/>
            </a:pP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endParaRPr sz="8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2" name="object 20" hidden="0"/>
          <p:cNvSpPr>
            <a:spLocks noAdjustHandles="0" noChangeArrowheads="0"/>
          </p:cNvSpPr>
          <p:nvPr isPhoto="0" userDrawn="0"/>
        </p:nvSpPr>
        <p:spPr bwMode="auto">
          <a:xfrm>
            <a:off x="2653065" y="3778842"/>
            <a:ext cx="2212125" cy="2850550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R="189864" algn="ctr">
              <a:spcBef>
                <a:spcPts val="99"/>
              </a:spcBef>
              <a:defRPr/>
            </a:pPr>
            <a:r>
              <a:rPr lang="fr-FR" sz="1800" b="1" i="0" u="none" strike="noStrike" cap="none" spc="-4">
                <a:solidFill>
                  <a:srgbClr val="FFFFFF"/>
                </a:solidFill>
                <a:latin typeface="Microsoft Tai Le"/>
                <a:ea typeface="Microsoft Tai Le"/>
                <a:cs typeface="Microsoft Tai Le"/>
              </a:rPr>
              <a:t>POLAR</a:t>
            </a:r>
            <a:r>
              <a:rPr b="1" spc="-4">
                <a:solidFill>
                  <a:srgbClr val="FFFFFF"/>
                </a:solidFill>
                <a:latin typeface="Microsoft Tai Le"/>
                <a:cs typeface="Microsoft Tai Le"/>
              </a:rPr>
              <a:t> REGION</a:t>
            </a:r>
            <a:endParaRPr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 marR="206374" algn="ctr">
              <a:defRPr/>
            </a:pPr>
            <a:r>
              <a:rPr sz="2000" b="1">
                <a:solidFill>
                  <a:prstClr val="black"/>
                </a:solidFill>
                <a:latin typeface="Microsoft Tai Le"/>
                <a:cs typeface="Microsoft Tai Le"/>
              </a:rPr>
              <a:t>PALM TREE</a:t>
            </a:r>
            <a:endParaRPr sz="20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spcBef>
                <a:spcPts val="264"/>
              </a:spcBef>
              <a:defRPr/>
            </a:pP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endParaRPr sz="8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3" name="object 21" hidden="0"/>
          <p:cNvSpPr>
            <a:spLocks noAdjustHandles="0" noChangeArrowheads="0"/>
          </p:cNvSpPr>
          <p:nvPr isPhoto="0" userDrawn="0"/>
        </p:nvSpPr>
        <p:spPr bwMode="auto">
          <a:xfrm flipH="0" flipV="0">
            <a:off x="5076443" y="3765929"/>
            <a:ext cx="2209680" cy="2758695"/>
          </a:xfrm>
          <a:prstGeom prst="rect">
            <a:avLst/>
          </a:prstGeom>
        </p:spPr>
        <p:txBody>
          <a:bodyPr vert="horz" wrap="square" lIns="0" tIns="12699" rIns="0" bIns="0" rtlCol="0">
            <a:noAutofit/>
          </a:bodyPr>
          <a:lstStyle/>
          <a:p>
            <a:pPr algn="ctr">
              <a:defRPr/>
            </a:pPr>
            <a:r>
              <a:rPr lang="fr-FR" sz="1800" b="1" i="0" u="none" strike="noStrike" cap="none" spc="-4">
                <a:solidFill>
                  <a:srgbClr val="FFFFFF"/>
                </a:solidFill>
                <a:latin typeface="Microsoft Tai Le"/>
                <a:ea typeface="Microsoft Tai Le"/>
                <a:cs typeface="Microsoft Tai Le"/>
              </a:rPr>
              <a:t>DESERT</a:t>
            </a: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spcBef>
                <a:spcPts val="14"/>
              </a:spcBef>
              <a:defRPr/>
            </a:pPr>
            <a:endParaRPr sz="305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 algn="ctr">
              <a:defRPr/>
            </a:pPr>
            <a:endParaRPr sz="2000" b="1" spc="-4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 algn="ctr">
              <a:defRPr/>
            </a:pPr>
            <a:endParaRPr sz="2000" b="1" spc="-4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 algn="ctr">
              <a:defRPr/>
            </a:pPr>
            <a:r>
              <a:rPr sz="2000" b="1" spc="-4">
                <a:solidFill>
                  <a:prstClr val="black"/>
                </a:solidFill>
                <a:latin typeface="Microsoft Tai Le"/>
                <a:cs typeface="Microsoft Tai Le"/>
              </a:rPr>
              <a:t>HOT</a:t>
            </a:r>
            <a:r>
              <a:rPr sz="2000">
                <a:solidFill>
                  <a:prstClr val="black"/>
                </a:solidFill>
                <a:latin typeface="Microsoft Tai Le"/>
                <a:cs typeface="Microsoft Tai Le"/>
              </a:rPr>
              <a:t>- </a:t>
            </a:r>
            <a:r>
              <a:rPr sz="2000" b="1">
                <a:solidFill>
                  <a:prstClr val="black"/>
                </a:solidFill>
                <a:latin typeface="Microsoft Tai Le"/>
                <a:cs typeface="Microsoft Tai Le"/>
              </a:rPr>
              <a:t>WET</a:t>
            </a:r>
            <a:endParaRPr sz="2000" b="1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 algn="ctr">
              <a:spcBef>
                <a:spcPts val="264"/>
              </a:spcBef>
              <a:defRPr/>
            </a:pP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endParaRPr sz="8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4" name="" hidden="0"/>
          <p:cNvSpPr/>
          <p:nvPr isPhoto="0" userDrawn="0"/>
        </p:nvSpPr>
        <p:spPr bwMode="auto">
          <a:xfrm flipH="0" flipV="0">
            <a:off x="345043" y="3659375"/>
            <a:ext cx="1963228" cy="455423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noAutofit/>
          </a:bodyPr>
          <a:p>
            <a:pPr>
              <a:defRPr/>
            </a:pPr>
            <a:r>
              <a:rPr lang="fr-FR" sz="1800" b="1" i="0" u="none" strike="noStrike" cap="none" spc="0">
                <a:solidFill>
                  <a:schemeClr val="bg1"/>
                </a:solidFill>
                <a:latin typeface="Arial Black"/>
                <a:ea typeface="Arial Black"/>
                <a:cs typeface="Arial Black"/>
              </a:rPr>
              <a:t>RAINFOREST</a:t>
            </a:r>
            <a:endParaRPr/>
          </a:p>
        </p:txBody>
      </p:sp>
      <p:sp>
        <p:nvSpPr>
          <p:cNvPr id="25" name="" hidden="0"/>
          <p:cNvSpPr/>
          <p:nvPr isPhoto="0" userDrawn="0"/>
        </p:nvSpPr>
        <p:spPr bwMode="auto">
          <a:xfrm flipH="0" flipV="0">
            <a:off x="5088299" y="266699"/>
            <a:ext cx="2171699" cy="400049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" hidden="0"/>
          <p:cNvSpPr/>
          <p:nvPr isPhoto="0" userDrawn="0"/>
        </p:nvSpPr>
        <p:spPr bwMode="auto">
          <a:xfrm flipH="0" flipV="0">
            <a:off x="5088299" y="266699"/>
            <a:ext cx="2171698" cy="40004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" hidden="0"/>
          <p:cNvSpPr/>
          <p:nvPr isPhoto="0" userDrawn="0"/>
        </p:nvSpPr>
        <p:spPr bwMode="auto">
          <a:xfrm flipH="0" flipV="0">
            <a:off x="2653065" y="266699"/>
            <a:ext cx="2206634" cy="400050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" hidden="0"/>
          <p:cNvSpPr/>
          <p:nvPr isPhoto="0" userDrawn="0"/>
        </p:nvSpPr>
        <p:spPr bwMode="auto">
          <a:xfrm flipH="0" flipV="0">
            <a:off x="284987" y="266699"/>
            <a:ext cx="2171698" cy="40004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" hidden="0"/>
          <p:cNvSpPr/>
          <p:nvPr isPhoto="0" userDrawn="0"/>
        </p:nvSpPr>
        <p:spPr bwMode="auto">
          <a:xfrm flipH="0" flipV="0">
            <a:off x="5076443" y="3714750"/>
            <a:ext cx="2171698" cy="40004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" hidden="0"/>
          <p:cNvSpPr/>
          <p:nvPr isPhoto="0" userDrawn="0"/>
        </p:nvSpPr>
        <p:spPr bwMode="auto">
          <a:xfrm flipH="0" flipV="0">
            <a:off x="2653065" y="3714750"/>
            <a:ext cx="2171698" cy="40004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" hidden="0"/>
          <p:cNvSpPr/>
          <p:nvPr isPhoto="0" userDrawn="0"/>
        </p:nvSpPr>
        <p:spPr bwMode="auto">
          <a:xfrm flipH="0" flipV="0">
            <a:off x="280322" y="3714750"/>
            <a:ext cx="2171698" cy="400048"/>
          </a:xfrm>
          <a:prstGeom prst="rect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p>
            <a:pPr algn="ctr">
              <a:defRPr/>
            </a:pPr>
            <a:r>
              <a:rPr lang="fr-FR" sz="1800" b="1" i="0" u="none" strike="noStrike" cap="none" spc="0">
                <a:solidFill>
                  <a:schemeClr val="bg1"/>
                </a:solidFill>
                <a:latin typeface="Arial Black"/>
                <a:ea typeface="Arial Black"/>
                <a:cs typeface="Arial Black"/>
              </a:rPr>
              <a:t>RAINFOREST</a:t>
            </a:r>
            <a:endParaRPr/>
          </a:p>
        </p:txBody>
      </p:sp>
      <p:sp>
        <p:nvSpPr>
          <p:cNvPr id="32" name="" hidden="0"/>
          <p:cNvSpPr/>
          <p:nvPr isPhoto="0" userDrawn="0"/>
        </p:nvSpPr>
        <p:spPr bwMode="auto">
          <a:xfrm flipH="0" flipV="0">
            <a:off x="474055" y="266699"/>
            <a:ext cx="1834216" cy="365759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b="1" i="0" u="none" strike="noStrike" cap="none" spc="0">
                <a:solidFill>
                  <a:schemeClr val="bg1"/>
                </a:solidFill>
                <a:latin typeface="Arial Black"/>
                <a:ea typeface="Arial Black"/>
                <a:cs typeface="Arial Black"/>
              </a:rPr>
              <a:t>RAINFOREST</a:t>
            </a:r>
            <a:endParaRPr/>
          </a:p>
        </p:txBody>
      </p:sp>
      <p:sp>
        <p:nvSpPr>
          <p:cNvPr id="33" name="" hidden="0"/>
          <p:cNvSpPr/>
          <p:nvPr isPhoto="0" userDrawn="0"/>
        </p:nvSpPr>
        <p:spPr bwMode="auto">
          <a:xfrm flipH="0" flipV="0">
            <a:off x="2863758" y="283844"/>
            <a:ext cx="1834216" cy="365759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b="1" i="0" u="none" strike="noStrike" cap="none" spc="0">
                <a:solidFill>
                  <a:schemeClr val="bg1"/>
                </a:solidFill>
                <a:latin typeface="Arial Black"/>
                <a:ea typeface="Arial Black"/>
                <a:cs typeface="Arial Black"/>
              </a:rPr>
              <a:t>RAINFOREST</a:t>
            </a:r>
            <a:endParaRPr/>
          </a:p>
        </p:txBody>
      </p:sp>
      <p:sp>
        <p:nvSpPr>
          <p:cNvPr id="34" name="" hidden="0"/>
          <p:cNvSpPr/>
          <p:nvPr isPhoto="0" userDrawn="0"/>
        </p:nvSpPr>
        <p:spPr bwMode="auto">
          <a:xfrm flipH="0" flipV="0">
            <a:off x="5318591" y="266699"/>
            <a:ext cx="1834216" cy="365759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b="1" i="0" u="none" strike="noStrike" cap="none" spc="0">
                <a:solidFill>
                  <a:schemeClr val="bg1"/>
                </a:solidFill>
                <a:latin typeface="Arial Black"/>
                <a:ea typeface="Arial Black"/>
                <a:cs typeface="Arial Black"/>
              </a:rPr>
              <a:t>RAINFOREST</a:t>
            </a:r>
            <a:endParaRPr/>
          </a:p>
        </p:txBody>
      </p:sp>
      <p:sp>
        <p:nvSpPr>
          <p:cNvPr id="35" name="" hidden="0"/>
          <p:cNvSpPr/>
          <p:nvPr isPhoto="0" userDrawn="0"/>
        </p:nvSpPr>
        <p:spPr bwMode="auto">
          <a:xfrm flipH="0" flipV="0">
            <a:off x="5245184" y="3714750"/>
            <a:ext cx="1834216" cy="365759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b="1" i="0" u="none" strike="noStrike" cap="none" spc="0">
                <a:solidFill>
                  <a:schemeClr val="bg1"/>
                </a:solidFill>
                <a:latin typeface="Arial Black"/>
                <a:ea typeface="Arial Black"/>
                <a:cs typeface="Arial Black"/>
              </a:rPr>
              <a:t>RAINFOREST</a:t>
            </a:r>
            <a:endParaRPr/>
          </a:p>
        </p:txBody>
      </p:sp>
      <p:sp>
        <p:nvSpPr>
          <p:cNvPr id="36" name="" hidden="0"/>
          <p:cNvSpPr/>
          <p:nvPr isPhoto="0" userDrawn="0"/>
        </p:nvSpPr>
        <p:spPr bwMode="auto">
          <a:xfrm flipH="0" flipV="0">
            <a:off x="2861141" y="3714750"/>
            <a:ext cx="1834216" cy="365759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l">
              <a:defRPr/>
            </a:pPr>
            <a:r>
              <a:rPr lang="fr-FR" b="1" i="0" u="none" strike="noStrike" cap="none" spc="0">
                <a:solidFill>
                  <a:schemeClr val="bg1"/>
                </a:solidFill>
                <a:latin typeface="Arial Black"/>
                <a:ea typeface="Arial Black"/>
                <a:cs typeface="Arial Black"/>
              </a:rPr>
              <a:t>RAINFOREST</a:t>
            </a:r>
            <a:endParaRPr/>
          </a:p>
        </p:txBody>
      </p:sp>
      <p:pic>
        <p:nvPicPr>
          <p:cNvPr id="37" name="" hidden="0"/>
          <p:cNvPicPr>
            <a:picLocks noChangeAspect="1"/>
          </p:cNvPicPr>
          <p:nvPr isPhoto="0" userDrawn="0"/>
        </p:nvPicPr>
        <p:blipFill>
          <a:blip r:embed="rId2"/>
          <a:srcRect l="24106" t="-3492" r="26750" b="3492"/>
          <a:stretch/>
        </p:blipFill>
        <p:spPr bwMode="auto">
          <a:xfrm flipH="0" flipV="0">
            <a:off x="5175487" y="746937"/>
            <a:ext cx="2012156" cy="1363625"/>
          </a:xfrm>
          <a:prstGeom prst="rect">
            <a:avLst/>
          </a:prstGeom>
        </p:spPr>
      </p:pic>
      <p:pic>
        <p:nvPicPr>
          <p:cNvPr id="38" name="" hidden="0"/>
          <p:cNvPicPr>
            <a:picLocks noChangeAspect="1"/>
          </p:cNvPicPr>
          <p:nvPr isPhoto="0" userDrawn="0"/>
        </p:nvPicPr>
        <p:blipFill>
          <a:blip r:embed="rId3"/>
          <a:srcRect l="23335" t="4840" r="10991" b="13141"/>
          <a:stretch/>
        </p:blipFill>
        <p:spPr bwMode="auto">
          <a:xfrm flipH="0" flipV="0">
            <a:off x="2672913" y="766577"/>
            <a:ext cx="2166937" cy="1881187"/>
          </a:xfrm>
          <a:prstGeom prst="rect">
            <a:avLst/>
          </a:prstGeom>
        </p:spPr>
      </p:pic>
      <p:pic>
        <p:nvPicPr>
          <p:cNvPr id="39" name="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 flipH="0" flipV="0">
            <a:off x="345043" y="3096335"/>
            <a:ext cx="360836" cy="308851"/>
          </a:xfrm>
          <a:prstGeom prst="rect">
            <a:avLst/>
          </a:prstGeom>
        </p:spPr>
      </p:pic>
      <p:pic>
        <p:nvPicPr>
          <p:cNvPr id="40" name="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 flipH="0" flipV="0">
            <a:off x="5125132" y="6621323"/>
            <a:ext cx="386916" cy="331174"/>
          </a:xfrm>
          <a:prstGeom prst="rect">
            <a:avLst/>
          </a:prstGeom>
        </p:spPr>
      </p:pic>
      <p:pic>
        <p:nvPicPr>
          <p:cNvPr id="41" name="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 flipH="0" flipV="0">
            <a:off x="2736088" y="6629393"/>
            <a:ext cx="386916" cy="331174"/>
          </a:xfrm>
          <a:prstGeom prst="rect">
            <a:avLst/>
          </a:prstGeom>
        </p:spPr>
      </p:pic>
      <p:pic>
        <p:nvPicPr>
          <p:cNvPr id="42" name="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 flipH="0" flipV="0">
            <a:off x="345043" y="6572250"/>
            <a:ext cx="386916" cy="331174"/>
          </a:xfrm>
          <a:prstGeom prst="rect">
            <a:avLst/>
          </a:prstGeom>
        </p:spPr>
      </p:pic>
      <p:pic>
        <p:nvPicPr>
          <p:cNvPr id="43" name="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 flipH="0" flipV="0">
            <a:off x="5175487" y="3124955"/>
            <a:ext cx="386916" cy="331174"/>
          </a:xfrm>
          <a:prstGeom prst="rect">
            <a:avLst/>
          </a:prstGeom>
        </p:spPr>
      </p:pic>
      <p:pic>
        <p:nvPicPr>
          <p:cNvPr id="44" name="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 flipH="0" flipV="0">
            <a:off x="760970" y="3096335"/>
            <a:ext cx="389154" cy="332664"/>
          </a:xfrm>
          <a:prstGeom prst="rect">
            <a:avLst/>
          </a:prstGeom>
        </p:spPr>
      </p:pic>
      <p:pic>
        <p:nvPicPr>
          <p:cNvPr id="45" name="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 flipH="0" flipV="0">
            <a:off x="2736088" y="3158873"/>
            <a:ext cx="453655" cy="387802"/>
          </a:xfrm>
          <a:prstGeom prst="rect">
            <a:avLst/>
          </a:prstGeom>
        </p:spPr>
      </p:pic>
      <p:pic>
        <p:nvPicPr>
          <p:cNvPr id="46" name="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 flipH="0" flipV="0">
            <a:off x="760970" y="6572250"/>
            <a:ext cx="378373" cy="380999"/>
          </a:xfrm>
          <a:prstGeom prst="rect">
            <a:avLst/>
          </a:prstGeom>
        </p:spPr>
      </p:pic>
      <p:pic>
        <p:nvPicPr>
          <p:cNvPr id="47" name="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 flipH="0" flipV="0">
            <a:off x="3142373" y="6601079"/>
            <a:ext cx="453655" cy="387802"/>
          </a:xfrm>
          <a:prstGeom prst="rect">
            <a:avLst/>
          </a:prstGeom>
        </p:spPr>
      </p:pic>
      <p:pic>
        <p:nvPicPr>
          <p:cNvPr id="48" name="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 flipH="0" flipV="0">
            <a:off x="5562403" y="6593010"/>
            <a:ext cx="453655" cy="387802"/>
          </a:xfrm>
          <a:prstGeom prst="rect">
            <a:avLst/>
          </a:prstGeom>
        </p:spPr>
      </p:pic>
      <p:pic>
        <p:nvPicPr>
          <p:cNvPr id="49" name="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 flipH="0" flipV="0">
            <a:off x="378480" y="876718"/>
            <a:ext cx="2035938" cy="1145215"/>
          </a:xfrm>
          <a:prstGeom prst="rect">
            <a:avLst/>
          </a:prstGeom>
        </p:spPr>
      </p:pic>
      <p:pic>
        <p:nvPicPr>
          <p:cNvPr id="50" name="" hidden="0"/>
          <p:cNvPicPr>
            <a:picLocks noChangeAspect="1"/>
          </p:cNvPicPr>
          <p:nvPr isPhoto="0" userDrawn="0"/>
        </p:nvPicPr>
        <p:blipFill>
          <a:blip r:embed="rId8"/>
          <a:stretch/>
        </p:blipFill>
        <p:spPr bwMode="auto">
          <a:xfrm flipH="0" flipV="0">
            <a:off x="6051337" y="6644760"/>
            <a:ext cx="329097" cy="284301"/>
          </a:xfrm>
          <a:prstGeom prst="rect">
            <a:avLst/>
          </a:prstGeom>
        </p:spPr>
      </p:pic>
      <p:pic>
        <p:nvPicPr>
          <p:cNvPr id="51" name="" hidden="0"/>
          <p:cNvPicPr>
            <a:picLocks noChangeAspect="1"/>
          </p:cNvPicPr>
          <p:nvPr isPhoto="0" userDrawn="0"/>
        </p:nvPicPr>
        <p:blipFill>
          <a:blip r:embed="rId8"/>
          <a:stretch/>
        </p:blipFill>
        <p:spPr bwMode="auto">
          <a:xfrm flipH="0" flipV="0">
            <a:off x="3279850" y="3152212"/>
            <a:ext cx="384227" cy="331926"/>
          </a:xfrm>
          <a:prstGeom prst="rect">
            <a:avLst/>
          </a:prstGeom>
        </p:spPr>
      </p:pic>
      <p:pic>
        <p:nvPicPr>
          <p:cNvPr id="52" name="" hidden="0"/>
          <p:cNvPicPr>
            <a:picLocks noChangeAspect="1"/>
          </p:cNvPicPr>
          <p:nvPr isPhoto="0" userDrawn="0"/>
        </p:nvPicPr>
        <p:blipFill>
          <a:blip r:embed="rId8"/>
          <a:stretch/>
        </p:blipFill>
        <p:spPr bwMode="auto">
          <a:xfrm flipH="0" flipV="0">
            <a:off x="5631832" y="3124955"/>
            <a:ext cx="384227" cy="331926"/>
          </a:xfrm>
          <a:prstGeom prst="rect">
            <a:avLst/>
          </a:prstGeom>
        </p:spPr>
      </p:pic>
      <p:pic>
        <p:nvPicPr>
          <p:cNvPr id="53" name="" hidden="0"/>
          <p:cNvPicPr>
            <a:picLocks noChangeAspect="1"/>
          </p:cNvPicPr>
          <p:nvPr isPhoto="0" userDrawn="0"/>
        </p:nvPicPr>
        <p:blipFill>
          <a:blip r:embed="rId8"/>
          <a:stretch/>
        </p:blipFill>
        <p:spPr bwMode="auto">
          <a:xfrm flipH="0" flipV="0">
            <a:off x="1174058" y="6572250"/>
            <a:ext cx="384227" cy="331926"/>
          </a:xfrm>
          <a:prstGeom prst="rect">
            <a:avLst/>
          </a:prstGeom>
        </p:spPr>
      </p:pic>
      <p:pic>
        <p:nvPicPr>
          <p:cNvPr id="54" name="" hidden="0"/>
          <p:cNvPicPr>
            <a:picLocks noChangeAspect="1"/>
          </p:cNvPicPr>
          <p:nvPr isPhoto="0" userDrawn="0"/>
        </p:nvPicPr>
        <p:blipFill>
          <a:blip r:embed="rId8"/>
          <a:stretch/>
        </p:blipFill>
        <p:spPr bwMode="auto">
          <a:xfrm flipH="0" flipV="0">
            <a:off x="3620571" y="6630132"/>
            <a:ext cx="384227" cy="331926"/>
          </a:xfrm>
          <a:prstGeom prst="rect">
            <a:avLst/>
          </a:prstGeom>
        </p:spPr>
      </p:pic>
      <p:pic>
        <p:nvPicPr>
          <p:cNvPr id="55" name="" hidden="0"/>
          <p:cNvPicPr>
            <a:picLocks noChangeAspect="1"/>
          </p:cNvPicPr>
          <p:nvPr isPhoto="0" userDrawn="0"/>
        </p:nvPicPr>
        <p:blipFill>
          <a:blip r:embed="rId9"/>
          <a:stretch/>
        </p:blipFill>
        <p:spPr bwMode="auto">
          <a:xfrm flipH="0" flipV="0">
            <a:off x="356635" y="4271009"/>
            <a:ext cx="2069597" cy="1301115"/>
          </a:xfrm>
          <a:prstGeom prst="rect">
            <a:avLst/>
          </a:prstGeom>
        </p:spPr>
      </p:pic>
      <p:pic>
        <p:nvPicPr>
          <p:cNvPr id="56" name="" hidden="0"/>
          <p:cNvPicPr>
            <a:picLocks noChangeAspect="1"/>
          </p:cNvPicPr>
          <p:nvPr isPhoto="0" userDrawn="0"/>
        </p:nvPicPr>
        <p:blipFill>
          <a:blip r:embed="rId10"/>
          <a:stretch/>
        </p:blipFill>
        <p:spPr bwMode="auto">
          <a:xfrm flipH="0" flipV="0">
            <a:off x="1189560" y="3096335"/>
            <a:ext cx="368724" cy="332665"/>
          </a:xfrm>
          <a:prstGeom prst="rect">
            <a:avLst/>
          </a:prstGeom>
        </p:spPr>
      </p:pic>
      <p:pic>
        <p:nvPicPr>
          <p:cNvPr id="57" name="" hidden="0"/>
          <p:cNvPicPr>
            <a:picLocks noChangeAspect="1"/>
          </p:cNvPicPr>
          <p:nvPr isPhoto="0" userDrawn="0"/>
        </p:nvPicPr>
        <p:blipFill>
          <a:blip r:embed="rId10"/>
          <a:stretch/>
        </p:blipFill>
        <p:spPr bwMode="auto">
          <a:xfrm flipH="0" flipV="0">
            <a:off x="3738915" y="3158873"/>
            <a:ext cx="368724" cy="332665"/>
          </a:xfrm>
          <a:prstGeom prst="rect">
            <a:avLst/>
          </a:prstGeom>
        </p:spPr>
      </p:pic>
      <p:pic>
        <p:nvPicPr>
          <p:cNvPr id="58" name="" hidden="0"/>
          <p:cNvPicPr>
            <a:picLocks noChangeAspect="1"/>
          </p:cNvPicPr>
          <p:nvPr isPhoto="0" userDrawn="0"/>
        </p:nvPicPr>
        <p:blipFill>
          <a:blip r:embed="rId10"/>
          <a:stretch/>
        </p:blipFill>
        <p:spPr bwMode="auto">
          <a:xfrm flipH="0" flipV="0">
            <a:off x="6051337" y="3124955"/>
            <a:ext cx="368724" cy="332665"/>
          </a:xfrm>
          <a:prstGeom prst="rect">
            <a:avLst/>
          </a:prstGeom>
        </p:spPr>
      </p:pic>
      <p:pic>
        <p:nvPicPr>
          <p:cNvPr id="59" name="" hidden="0"/>
          <p:cNvPicPr>
            <a:picLocks noChangeAspect="1"/>
          </p:cNvPicPr>
          <p:nvPr isPhoto="0" userDrawn="0"/>
        </p:nvPicPr>
        <p:blipFill>
          <a:blip r:embed="rId10"/>
          <a:stretch/>
        </p:blipFill>
        <p:spPr bwMode="auto">
          <a:xfrm flipH="0" flipV="0">
            <a:off x="4057407" y="6656216"/>
            <a:ext cx="368724" cy="332665"/>
          </a:xfrm>
          <a:prstGeom prst="rect">
            <a:avLst/>
          </a:prstGeom>
        </p:spPr>
      </p:pic>
      <p:pic>
        <p:nvPicPr>
          <p:cNvPr id="60" name="" hidden="0"/>
          <p:cNvPicPr>
            <a:picLocks noChangeAspect="1"/>
          </p:cNvPicPr>
          <p:nvPr isPhoto="0" userDrawn="0"/>
        </p:nvPicPr>
        <p:blipFill>
          <a:blip r:embed="rId10"/>
          <a:stretch/>
        </p:blipFill>
        <p:spPr bwMode="auto">
          <a:xfrm flipH="0" flipV="0">
            <a:off x="6435564" y="6629393"/>
            <a:ext cx="368724" cy="332665"/>
          </a:xfrm>
          <a:prstGeom prst="rect">
            <a:avLst/>
          </a:prstGeom>
        </p:spPr>
      </p:pic>
      <p:pic>
        <p:nvPicPr>
          <p:cNvPr id="61" name="" hidden="0"/>
          <p:cNvPicPr>
            <a:picLocks noChangeAspect="1"/>
          </p:cNvPicPr>
          <p:nvPr isPhoto="0" userDrawn="0"/>
        </p:nvPicPr>
        <p:blipFill>
          <a:blip r:embed="rId11"/>
          <a:stretch/>
        </p:blipFill>
        <p:spPr bwMode="auto">
          <a:xfrm flipH="0" flipV="0">
            <a:off x="2933089" y="4182685"/>
            <a:ext cx="1759191" cy="1612592"/>
          </a:xfrm>
          <a:prstGeom prst="rect">
            <a:avLst/>
          </a:prstGeom>
        </p:spPr>
      </p:pic>
      <p:pic>
        <p:nvPicPr>
          <p:cNvPr id="62" name="" hidden="0"/>
          <p:cNvPicPr>
            <a:picLocks noChangeAspect="1"/>
          </p:cNvPicPr>
          <p:nvPr isPhoto="0" userDrawn="0"/>
        </p:nvPicPr>
        <p:blipFill>
          <a:blip r:embed="rId11"/>
          <a:stretch/>
        </p:blipFill>
        <p:spPr bwMode="auto">
          <a:xfrm flipH="0" flipV="0">
            <a:off x="2008133" y="6551998"/>
            <a:ext cx="406284" cy="372427"/>
          </a:xfrm>
          <a:prstGeom prst="rect">
            <a:avLst/>
          </a:prstGeom>
        </p:spPr>
      </p:pic>
      <p:pic>
        <p:nvPicPr>
          <p:cNvPr id="63" name="" hidden="0"/>
          <p:cNvPicPr>
            <a:picLocks noChangeAspect="1"/>
          </p:cNvPicPr>
          <p:nvPr isPhoto="0" userDrawn="0"/>
        </p:nvPicPr>
        <p:blipFill>
          <a:blip r:embed="rId11"/>
          <a:stretch/>
        </p:blipFill>
        <p:spPr bwMode="auto">
          <a:xfrm flipH="0" flipV="0">
            <a:off x="6820765" y="6609880"/>
            <a:ext cx="406284" cy="372427"/>
          </a:xfrm>
          <a:prstGeom prst="rect">
            <a:avLst/>
          </a:prstGeom>
        </p:spPr>
      </p:pic>
      <p:pic>
        <p:nvPicPr>
          <p:cNvPr id="64" name="" hidden="0"/>
          <p:cNvPicPr>
            <a:picLocks noChangeAspect="1"/>
          </p:cNvPicPr>
          <p:nvPr isPhoto="0" userDrawn="0"/>
        </p:nvPicPr>
        <p:blipFill>
          <a:blip r:embed="rId11"/>
          <a:stretch/>
        </p:blipFill>
        <p:spPr bwMode="auto">
          <a:xfrm flipH="0" flipV="0">
            <a:off x="6499297" y="3076454"/>
            <a:ext cx="406284" cy="372427"/>
          </a:xfrm>
          <a:prstGeom prst="rect">
            <a:avLst/>
          </a:prstGeom>
        </p:spPr>
      </p:pic>
      <p:pic>
        <p:nvPicPr>
          <p:cNvPr id="65" name="" hidden="0"/>
          <p:cNvPicPr>
            <a:picLocks noChangeAspect="1"/>
          </p:cNvPicPr>
          <p:nvPr isPhoto="0" userDrawn="0"/>
        </p:nvPicPr>
        <p:blipFill>
          <a:blip r:embed="rId11"/>
          <a:stretch/>
        </p:blipFill>
        <p:spPr bwMode="auto">
          <a:xfrm flipH="0" flipV="0">
            <a:off x="4167169" y="3111709"/>
            <a:ext cx="406284" cy="372427"/>
          </a:xfrm>
          <a:prstGeom prst="rect">
            <a:avLst/>
          </a:prstGeom>
        </p:spPr>
      </p:pic>
      <p:pic>
        <p:nvPicPr>
          <p:cNvPr id="66" name="" hidden="0"/>
          <p:cNvPicPr>
            <a:picLocks noChangeAspect="1"/>
          </p:cNvPicPr>
          <p:nvPr isPhoto="0" userDrawn="0"/>
        </p:nvPicPr>
        <p:blipFill>
          <a:blip r:embed="rId11"/>
          <a:stretch/>
        </p:blipFill>
        <p:spPr bwMode="auto">
          <a:xfrm flipH="0" flipV="0">
            <a:off x="1601848" y="3032759"/>
            <a:ext cx="406284" cy="372427"/>
          </a:xfrm>
          <a:prstGeom prst="rect">
            <a:avLst/>
          </a:prstGeom>
        </p:spPr>
      </p:pic>
      <p:pic>
        <p:nvPicPr>
          <p:cNvPr id="67" name="" hidden="0"/>
          <p:cNvPicPr>
            <a:picLocks noChangeAspect="1"/>
          </p:cNvPicPr>
          <p:nvPr isPhoto="0" userDrawn="0"/>
        </p:nvPicPr>
        <p:blipFill>
          <a:blip r:embed="rId12"/>
          <a:stretch/>
        </p:blipFill>
        <p:spPr bwMode="auto">
          <a:xfrm flipH="0" flipV="0">
            <a:off x="5245184" y="4319850"/>
            <a:ext cx="1813815" cy="1813815"/>
          </a:xfrm>
          <a:prstGeom prst="rect">
            <a:avLst/>
          </a:prstGeom>
        </p:spPr>
      </p:pic>
      <p:pic>
        <p:nvPicPr>
          <p:cNvPr id="68" name="" hidden="0"/>
          <p:cNvPicPr>
            <a:picLocks noChangeAspect="1"/>
          </p:cNvPicPr>
          <p:nvPr isPhoto="0" userDrawn="0"/>
        </p:nvPicPr>
        <p:blipFill>
          <a:blip r:embed="rId12"/>
          <a:stretch/>
        </p:blipFill>
        <p:spPr bwMode="auto">
          <a:xfrm flipH="0" flipV="0">
            <a:off x="4520296" y="6634676"/>
            <a:ext cx="304467" cy="304467"/>
          </a:xfrm>
          <a:prstGeom prst="rect">
            <a:avLst/>
          </a:prstGeom>
        </p:spPr>
      </p:pic>
      <p:pic>
        <p:nvPicPr>
          <p:cNvPr id="69" name="" hidden="0"/>
          <p:cNvPicPr>
            <a:picLocks noChangeAspect="1"/>
          </p:cNvPicPr>
          <p:nvPr isPhoto="0" userDrawn="0"/>
        </p:nvPicPr>
        <p:blipFill>
          <a:blip r:embed="rId12"/>
          <a:stretch/>
        </p:blipFill>
        <p:spPr bwMode="auto">
          <a:xfrm flipH="0" flipV="0">
            <a:off x="1652757" y="6610516"/>
            <a:ext cx="304466" cy="304466"/>
          </a:xfrm>
          <a:prstGeom prst="rect">
            <a:avLst/>
          </a:prstGeom>
        </p:spPr>
      </p:pic>
      <p:pic>
        <p:nvPicPr>
          <p:cNvPr id="70" name="" hidden="0"/>
          <p:cNvPicPr>
            <a:picLocks noChangeAspect="1"/>
          </p:cNvPicPr>
          <p:nvPr isPhoto="0" userDrawn="0"/>
        </p:nvPicPr>
        <p:blipFill>
          <a:blip r:embed="rId12"/>
          <a:stretch/>
        </p:blipFill>
        <p:spPr bwMode="auto">
          <a:xfrm flipH="0" flipV="0">
            <a:off x="2059042" y="3110434"/>
            <a:ext cx="304466" cy="304466"/>
          </a:xfrm>
          <a:prstGeom prst="rect">
            <a:avLst/>
          </a:prstGeom>
        </p:spPr>
      </p:pic>
      <p:pic>
        <p:nvPicPr>
          <p:cNvPr id="71" name="" hidden="0"/>
          <p:cNvPicPr>
            <a:picLocks noChangeAspect="1"/>
          </p:cNvPicPr>
          <p:nvPr isPhoto="0" userDrawn="0"/>
        </p:nvPicPr>
        <p:blipFill>
          <a:blip r:embed="rId12"/>
          <a:stretch/>
        </p:blipFill>
        <p:spPr bwMode="auto">
          <a:xfrm flipH="0" flipV="0">
            <a:off x="4573455" y="3200540"/>
            <a:ext cx="304466" cy="304466"/>
          </a:xfrm>
          <a:prstGeom prst="rect">
            <a:avLst/>
          </a:prstGeom>
        </p:spPr>
      </p:pic>
      <p:pic>
        <p:nvPicPr>
          <p:cNvPr id="72" name="" hidden="0"/>
          <p:cNvPicPr>
            <a:picLocks noChangeAspect="1"/>
          </p:cNvPicPr>
          <p:nvPr isPhoto="0" userDrawn="0"/>
        </p:nvPicPr>
        <p:blipFill>
          <a:blip r:embed="rId12"/>
          <a:stretch/>
        </p:blipFill>
        <p:spPr bwMode="auto">
          <a:xfrm flipH="0" flipV="0">
            <a:off x="6905581" y="3158872"/>
            <a:ext cx="304466" cy="30446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w="http://schemas.openxmlformats.org/wordprocessingml/2006/main" showMasterPhAnim="0" show="1">
  <p:cSld name="">
    <p:bg>
      <p:bgPr shadeToTitle="0">
        <a:solidFill>
          <a:schemeClr val="bg1"/>
        </a:solidFill>
      </p:bgPr>
    </p:bg>
    <p:spTree>
      <p:nvGrpSpPr>
        <p:cNvPr id="1" name="" hidden="0"/>
        <p:cNvGrpSpPr/>
        <p:nvPr isPhoto="0" userDrawn="0"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object 2" hidden="0"/>
          <p:cNvSpPr>
            <a:spLocks noAdjustHandles="0" noChangeArrowheads="0"/>
          </p:cNvSpPr>
          <p:nvPr isPhoto="0" userDrawn="0"/>
        </p:nvSpPr>
        <p:spPr bwMode="auto">
          <a:xfrm>
            <a:off x="259749" y="382441"/>
            <a:ext cx="2212414" cy="2610520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39369" algn="ctr">
              <a:spcBef>
                <a:spcPts val="99"/>
              </a:spcBef>
              <a:defRPr/>
            </a:pPr>
            <a:r>
              <a:rPr b="1" spc="-4">
                <a:solidFill>
                  <a:srgbClr val="FFFFFF"/>
                </a:solidFill>
                <a:latin typeface="Microsoft Tai Le"/>
                <a:cs typeface="Microsoft Tai Le"/>
              </a:rPr>
              <a:t>DESERT</a:t>
            </a:r>
            <a:endParaRPr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spcBef>
                <a:spcPts val="44"/>
              </a:spcBef>
              <a:defRPr/>
            </a:pPr>
            <a:endParaRPr sz="305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 marR="31749" algn="ctr">
              <a:defRPr/>
            </a:pPr>
            <a:r>
              <a:rPr sz="2000" b="1">
                <a:solidFill>
                  <a:prstClr val="black"/>
                </a:solidFill>
                <a:latin typeface="Microsoft Tai Le"/>
                <a:cs typeface="Microsoft Tai Le"/>
              </a:rPr>
              <a:t>CAMEL</a:t>
            </a:r>
            <a:endParaRPr sz="2000" b="1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 algn="ctr">
              <a:spcBef>
                <a:spcPts val="189"/>
              </a:spcBef>
              <a:defRPr/>
            </a:pP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endParaRPr sz="80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5" name="object 3" hidden="0"/>
          <p:cNvGrpSpPr/>
          <p:nvPr isPhoto="0" userDrawn="0"/>
        </p:nvGrpSpPr>
        <p:grpSpPr bwMode="auto">
          <a:xfrm>
            <a:off x="2617341" y="211453"/>
            <a:ext cx="2326005" cy="6854189"/>
            <a:chOff x="2617341" y="211453"/>
            <a:chExt cx="2326005" cy="6854189"/>
          </a:xfrm>
        </p:grpSpPr>
        <p:sp>
          <p:nvSpPr>
            <p:cNvPr id="6" name="object 4" hidden="0"/>
            <p:cNvSpPr/>
            <p:nvPr isPhoto="0" userDrawn="0"/>
          </p:nvSpPr>
          <p:spPr bwMode="auto">
            <a:xfrm>
              <a:off x="2645789" y="321309"/>
              <a:ext cx="2085975" cy="314324"/>
            </a:xfrm>
            <a:custGeom>
              <a:avLst/>
              <a:gdLst/>
              <a:ahLst/>
              <a:cxnLst/>
              <a:rect l="l" t="t" r="r" b="b"/>
              <a:pathLst>
                <a:path w="2085975" h="314325" fill="norm" stroke="1" extrusionOk="0">
                  <a:moveTo>
                    <a:pt x="2033650" y="0"/>
                  </a:moveTo>
                  <a:lnTo>
                    <a:pt x="52450" y="0"/>
                  </a:lnTo>
                  <a:lnTo>
                    <a:pt x="32039" y="4121"/>
                  </a:lnTo>
                  <a:lnTo>
                    <a:pt x="15366" y="15351"/>
                  </a:lnTo>
                  <a:lnTo>
                    <a:pt x="4123" y="31986"/>
                  </a:lnTo>
                  <a:lnTo>
                    <a:pt x="0" y="52324"/>
                  </a:lnTo>
                  <a:lnTo>
                    <a:pt x="0" y="261874"/>
                  </a:lnTo>
                  <a:lnTo>
                    <a:pt x="4123" y="282285"/>
                  </a:lnTo>
                  <a:lnTo>
                    <a:pt x="15367" y="298957"/>
                  </a:lnTo>
                  <a:lnTo>
                    <a:pt x="32039" y="310201"/>
                  </a:lnTo>
                  <a:lnTo>
                    <a:pt x="52450" y="314325"/>
                  </a:lnTo>
                  <a:lnTo>
                    <a:pt x="2033650" y="314325"/>
                  </a:lnTo>
                  <a:lnTo>
                    <a:pt x="2054042" y="310201"/>
                  </a:lnTo>
                  <a:lnTo>
                    <a:pt x="2070671" y="298957"/>
                  </a:lnTo>
                  <a:lnTo>
                    <a:pt x="2081871" y="282285"/>
                  </a:lnTo>
                  <a:lnTo>
                    <a:pt x="2085974" y="261874"/>
                  </a:lnTo>
                  <a:lnTo>
                    <a:pt x="2085974" y="52324"/>
                  </a:lnTo>
                  <a:lnTo>
                    <a:pt x="2081871" y="31986"/>
                  </a:lnTo>
                  <a:lnTo>
                    <a:pt x="2070671" y="15351"/>
                  </a:lnTo>
                  <a:lnTo>
                    <a:pt x="2054042" y="4121"/>
                  </a:lnTo>
                  <a:lnTo>
                    <a:pt x="2033650" y="0"/>
                  </a:lnTo>
                  <a:close/>
                </a:path>
              </a:pathLst>
            </a:custGeom>
            <a:solidFill>
              <a:srgbClr val="B366B3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7" name="object 5" hidden="0"/>
            <p:cNvSpPr/>
            <p:nvPr isPhoto="0" userDrawn="0"/>
          </p:nvSpPr>
          <p:spPr bwMode="auto">
            <a:xfrm>
              <a:off x="2645789" y="321309"/>
              <a:ext cx="2085975" cy="314324"/>
            </a:xfrm>
            <a:custGeom>
              <a:avLst/>
              <a:gdLst/>
              <a:ahLst/>
              <a:cxnLst/>
              <a:rect l="l" t="t" r="r" b="b"/>
              <a:pathLst>
                <a:path w="2085975" h="314325" fill="norm" stroke="1" extrusionOk="0">
                  <a:moveTo>
                    <a:pt x="52450" y="0"/>
                  </a:moveTo>
                  <a:lnTo>
                    <a:pt x="32039" y="4121"/>
                  </a:lnTo>
                  <a:lnTo>
                    <a:pt x="15366" y="15351"/>
                  </a:lnTo>
                  <a:lnTo>
                    <a:pt x="4123" y="31986"/>
                  </a:lnTo>
                  <a:lnTo>
                    <a:pt x="0" y="52324"/>
                  </a:lnTo>
                  <a:lnTo>
                    <a:pt x="0" y="261874"/>
                  </a:lnTo>
                  <a:lnTo>
                    <a:pt x="4123" y="282285"/>
                  </a:lnTo>
                  <a:lnTo>
                    <a:pt x="15367" y="298957"/>
                  </a:lnTo>
                  <a:lnTo>
                    <a:pt x="32039" y="310201"/>
                  </a:lnTo>
                  <a:lnTo>
                    <a:pt x="52450" y="314325"/>
                  </a:lnTo>
                  <a:lnTo>
                    <a:pt x="2033650" y="314325"/>
                  </a:lnTo>
                  <a:lnTo>
                    <a:pt x="2054042" y="310201"/>
                  </a:lnTo>
                  <a:lnTo>
                    <a:pt x="2070671" y="298957"/>
                  </a:lnTo>
                  <a:lnTo>
                    <a:pt x="2081871" y="282285"/>
                  </a:lnTo>
                  <a:lnTo>
                    <a:pt x="2085974" y="261874"/>
                  </a:lnTo>
                  <a:lnTo>
                    <a:pt x="2085974" y="52324"/>
                  </a:lnTo>
                  <a:lnTo>
                    <a:pt x="2081871" y="31986"/>
                  </a:lnTo>
                  <a:lnTo>
                    <a:pt x="2070671" y="15351"/>
                  </a:lnTo>
                  <a:lnTo>
                    <a:pt x="2054042" y="4121"/>
                  </a:lnTo>
                  <a:lnTo>
                    <a:pt x="2033650" y="0"/>
                  </a:lnTo>
                  <a:lnTo>
                    <a:pt x="52450" y="0"/>
                  </a:lnTo>
                </a:path>
              </a:pathLst>
            </a:custGeom>
            <a:grpFill/>
            <a:ln w="25400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8" name="object 6" hidden="0"/>
            <p:cNvSpPr/>
            <p:nvPr isPhoto="0" userDrawn="0"/>
          </p:nvSpPr>
          <p:spPr bwMode="auto">
            <a:xfrm>
              <a:off x="2646297" y="240028"/>
              <a:ext cx="2268219" cy="3348353"/>
            </a:xfrm>
            <a:custGeom>
              <a:avLst/>
              <a:gdLst/>
              <a:ahLst/>
              <a:cxnLst/>
              <a:rect l="l" t="t" r="r" b="b"/>
              <a:pathLst>
                <a:path w="2268220" h="3348354" fill="norm" stroke="1" extrusionOk="0">
                  <a:moveTo>
                    <a:pt x="0" y="3347974"/>
                  </a:moveTo>
                  <a:lnTo>
                    <a:pt x="2267966" y="3347974"/>
                  </a:lnTo>
                  <a:lnTo>
                    <a:pt x="2267966" y="0"/>
                  </a:lnTo>
                  <a:lnTo>
                    <a:pt x="0" y="0"/>
                  </a:lnTo>
                  <a:lnTo>
                    <a:pt x="0" y="3347974"/>
                  </a:lnTo>
                  <a:close/>
                </a:path>
              </a:pathLst>
            </a:custGeom>
            <a:grpFill/>
            <a:ln w="571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9" name="object 7" hidden="0"/>
            <p:cNvSpPr/>
            <p:nvPr isPhoto="0" userDrawn="0"/>
          </p:nvSpPr>
          <p:spPr bwMode="auto">
            <a:xfrm>
              <a:off x="2645408" y="3770120"/>
              <a:ext cx="2085975" cy="314324"/>
            </a:xfrm>
            <a:custGeom>
              <a:avLst/>
              <a:gdLst/>
              <a:ahLst/>
              <a:cxnLst/>
              <a:rect l="l" t="t" r="r" b="b"/>
              <a:pathLst>
                <a:path w="2085975" h="314325" fill="norm" stroke="1" extrusionOk="0">
                  <a:moveTo>
                    <a:pt x="2033651" y="0"/>
                  </a:moveTo>
                  <a:lnTo>
                    <a:pt x="52450" y="0"/>
                  </a:lnTo>
                  <a:lnTo>
                    <a:pt x="32039" y="4123"/>
                  </a:lnTo>
                  <a:lnTo>
                    <a:pt x="15366" y="15366"/>
                  </a:lnTo>
                  <a:lnTo>
                    <a:pt x="4123" y="32039"/>
                  </a:lnTo>
                  <a:lnTo>
                    <a:pt x="0" y="52450"/>
                  </a:lnTo>
                  <a:lnTo>
                    <a:pt x="0" y="262000"/>
                  </a:lnTo>
                  <a:lnTo>
                    <a:pt x="4123" y="282392"/>
                  </a:lnTo>
                  <a:lnTo>
                    <a:pt x="15367" y="299021"/>
                  </a:lnTo>
                  <a:lnTo>
                    <a:pt x="32039" y="310221"/>
                  </a:lnTo>
                  <a:lnTo>
                    <a:pt x="52450" y="314325"/>
                  </a:lnTo>
                  <a:lnTo>
                    <a:pt x="2033651" y="314325"/>
                  </a:lnTo>
                  <a:lnTo>
                    <a:pt x="2054042" y="310221"/>
                  </a:lnTo>
                  <a:lnTo>
                    <a:pt x="2070671" y="299021"/>
                  </a:lnTo>
                  <a:lnTo>
                    <a:pt x="2081871" y="282392"/>
                  </a:lnTo>
                  <a:lnTo>
                    <a:pt x="2085975" y="262000"/>
                  </a:lnTo>
                  <a:lnTo>
                    <a:pt x="2085975" y="52450"/>
                  </a:lnTo>
                  <a:lnTo>
                    <a:pt x="2081871" y="32039"/>
                  </a:lnTo>
                  <a:lnTo>
                    <a:pt x="2070671" y="15367"/>
                  </a:lnTo>
                  <a:lnTo>
                    <a:pt x="2054042" y="4123"/>
                  </a:lnTo>
                  <a:lnTo>
                    <a:pt x="2033651" y="0"/>
                  </a:lnTo>
                  <a:close/>
                </a:path>
              </a:pathLst>
            </a:custGeom>
            <a:solidFill>
              <a:srgbClr val="B366B3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0" name="object 8" hidden="0"/>
            <p:cNvSpPr/>
            <p:nvPr isPhoto="0" userDrawn="0"/>
          </p:nvSpPr>
          <p:spPr bwMode="auto">
            <a:xfrm>
              <a:off x="2645408" y="3770120"/>
              <a:ext cx="2085975" cy="314324"/>
            </a:xfrm>
            <a:custGeom>
              <a:avLst/>
              <a:gdLst/>
              <a:ahLst/>
              <a:cxnLst/>
              <a:rect l="l" t="t" r="r" b="b"/>
              <a:pathLst>
                <a:path w="2085975" h="314325" fill="norm" stroke="1" extrusionOk="0">
                  <a:moveTo>
                    <a:pt x="52450" y="0"/>
                  </a:moveTo>
                  <a:lnTo>
                    <a:pt x="32039" y="4123"/>
                  </a:lnTo>
                  <a:lnTo>
                    <a:pt x="15366" y="15366"/>
                  </a:lnTo>
                  <a:lnTo>
                    <a:pt x="4123" y="32039"/>
                  </a:lnTo>
                  <a:lnTo>
                    <a:pt x="0" y="52450"/>
                  </a:lnTo>
                  <a:lnTo>
                    <a:pt x="0" y="262000"/>
                  </a:lnTo>
                  <a:lnTo>
                    <a:pt x="4123" y="282392"/>
                  </a:lnTo>
                  <a:lnTo>
                    <a:pt x="15367" y="299021"/>
                  </a:lnTo>
                  <a:lnTo>
                    <a:pt x="32039" y="310221"/>
                  </a:lnTo>
                  <a:lnTo>
                    <a:pt x="52450" y="314325"/>
                  </a:lnTo>
                  <a:lnTo>
                    <a:pt x="2033651" y="314325"/>
                  </a:lnTo>
                  <a:lnTo>
                    <a:pt x="2054042" y="310221"/>
                  </a:lnTo>
                  <a:lnTo>
                    <a:pt x="2070671" y="299021"/>
                  </a:lnTo>
                  <a:lnTo>
                    <a:pt x="2081871" y="282392"/>
                  </a:lnTo>
                  <a:lnTo>
                    <a:pt x="2085975" y="262000"/>
                  </a:lnTo>
                  <a:lnTo>
                    <a:pt x="2085975" y="52450"/>
                  </a:lnTo>
                  <a:lnTo>
                    <a:pt x="2081871" y="32039"/>
                  </a:lnTo>
                  <a:lnTo>
                    <a:pt x="2070671" y="15367"/>
                  </a:lnTo>
                  <a:lnTo>
                    <a:pt x="2054042" y="4123"/>
                  </a:lnTo>
                  <a:lnTo>
                    <a:pt x="2033651" y="0"/>
                  </a:lnTo>
                  <a:lnTo>
                    <a:pt x="52450" y="0"/>
                  </a:lnTo>
                </a:path>
              </a:pathLst>
            </a:custGeom>
            <a:grpFill/>
            <a:ln w="25400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1" name="object 9" hidden="0"/>
            <p:cNvSpPr/>
            <p:nvPr isPhoto="0" userDrawn="0"/>
          </p:nvSpPr>
          <p:spPr bwMode="auto">
            <a:xfrm>
              <a:off x="2645916" y="3688840"/>
              <a:ext cx="2268219" cy="3348353"/>
            </a:xfrm>
            <a:custGeom>
              <a:avLst/>
              <a:gdLst/>
              <a:ahLst/>
              <a:cxnLst/>
              <a:rect l="l" t="t" r="r" b="b"/>
              <a:pathLst>
                <a:path w="2268220" h="3348354" fill="norm" stroke="1" extrusionOk="0">
                  <a:moveTo>
                    <a:pt x="0" y="3347974"/>
                  </a:moveTo>
                  <a:lnTo>
                    <a:pt x="2267966" y="3347974"/>
                  </a:lnTo>
                  <a:lnTo>
                    <a:pt x="2267966" y="0"/>
                  </a:lnTo>
                  <a:lnTo>
                    <a:pt x="0" y="0"/>
                  </a:lnTo>
                  <a:lnTo>
                    <a:pt x="0" y="3347974"/>
                  </a:lnTo>
                  <a:close/>
                </a:path>
              </a:pathLst>
            </a:custGeom>
            <a:grpFill/>
            <a:ln w="5714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12" name="object 10" hidden="0"/>
          <p:cNvSpPr>
            <a:spLocks noAdjustHandles="0" noChangeArrowheads="0"/>
          </p:cNvSpPr>
          <p:nvPr isPhoto="0" userDrawn="0"/>
        </p:nvSpPr>
        <p:spPr bwMode="auto">
          <a:xfrm>
            <a:off x="2675253" y="318006"/>
            <a:ext cx="2211226" cy="2571150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algn="ctr">
              <a:defRPr/>
            </a:pPr>
            <a:r>
              <a:rPr lang="fr-FR" sz="1800" b="1" i="0" u="none" strike="noStrike" cap="none" spc="-4">
                <a:solidFill>
                  <a:srgbClr val="FFFFFF"/>
                </a:solidFill>
                <a:latin typeface="Microsoft Tai Le"/>
                <a:ea typeface="Microsoft Tai Le"/>
                <a:cs typeface="Microsoft Tai Le"/>
              </a:rPr>
              <a:t>POLAR REGION</a:t>
            </a: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spcBef>
                <a:spcPts val="14"/>
              </a:spcBef>
              <a:defRPr/>
            </a:pPr>
            <a:endParaRPr sz="29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 marR="41274" algn="ctr">
              <a:defRPr/>
            </a:pPr>
            <a:endParaRPr sz="2000" b="1" spc="-4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 marR="41274" algn="ctr">
              <a:defRPr/>
            </a:pPr>
            <a:r>
              <a:rPr sz="2000" b="1" spc="-4">
                <a:solidFill>
                  <a:prstClr val="black"/>
                </a:solidFill>
                <a:latin typeface="Microsoft Tai Le"/>
                <a:cs typeface="Microsoft Tai Le"/>
              </a:rPr>
              <a:t>LIZARD</a:t>
            </a:r>
            <a:endParaRPr sz="20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 algn="ctr">
              <a:spcBef>
                <a:spcPts val="449"/>
              </a:spcBef>
              <a:defRPr/>
            </a:pP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endParaRPr sz="800">
              <a:solidFill>
                <a:prstClr val="black"/>
              </a:solidFill>
              <a:latin typeface="Arial"/>
              <a:cs typeface="Arial"/>
            </a:endParaRPr>
          </a:p>
        </p:txBody>
      </p:sp>
      <p:grpSp>
        <p:nvGrpSpPr>
          <p:cNvPr id="13" name="object 11" hidden="0"/>
          <p:cNvGrpSpPr/>
          <p:nvPr isPhoto="0" userDrawn="0"/>
        </p:nvGrpSpPr>
        <p:grpSpPr bwMode="auto">
          <a:xfrm>
            <a:off x="5016879" y="211199"/>
            <a:ext cx="2326005" cy="6854189"/>
            <a:chOff x="5016879" y="211199"/>
            <a:chExt cx="2326005" cy="6854189"/>
          </a:xfrm>
        </p:grpSpPr>
        <p:sp>
          <p:nvSpPr>
            <p:cNvPr id="14" name="object 12" hidden="0"/>
            <p:cNvSpPr/>
            <p:nvPr isPhoto="0" userDrawn="0"/>
          </p:nvSpPr>
          <p:spPr bwMode="auto">
            <a:xfrm>
              <a:off x="5045454" y="321181"/>
              <a:ext cx="2085975" cy="314324"/>
            </a:xfrm>
            <a:custGeom>
              <a:avLst/>
              <a:gdLst/>
              <a:ahLst/>
              <a:cxnLst/>
              <a:rect l="l" t="t" r="r" b="b"/>
              <a:pathLst>
                <a:path w="2085975" h="314325" fill="norm" stroke="1" extrusionOk="0">
                  <a:moveTo>
                    <a:pt x="2033524" y="0"/>
                  </a:moveTo>
                  <a:lnTo>
                    <a:pt x="52324" y="0"/>
                  </a:ln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4"/>
                  </a:lnTo>
                  <a:lnTo>
                    <a:pt x="0" y="261874"/>
                  </a:lnTo>
                  <a:lnTo>
                    <a:pt x="4103" y="282285"/>
                  </a:lnTo>
                  <a:lnTo>
                    <a:pt x="15303" y="298957"/>
                  </a:lnTo>
                  <a:lnTo>
                    <a:pt x="31932" y="310201"/>
                  </a:lnTo>
                  <a:lnTo>
                    <a:pt x="52324" y="314325"/>
                  </a:lnTo>
                  <a:lnTo>
                    <a:pt x="2033524" y="314325"/>
                  </a:lnTo>
                  <a:lnTo>
                    <a:pt x="2053935" y="310201"/>
                  </a:lnTo>
                  <a:lnTo>
                    <a:pt x="2070607" y="298957"/>
                  </a:lnTo>
                  <a:lnTo>
                    <a:pt x="2081851" y="282285"/>
                  </a:lnTo>
                  <a:lnTo>
                    <a:pt x="2085975" y="261874"/>
                  </a:lnTo>
                  <a:lnTo>
                    <a:pt x="2085975" y="52324"/>
                  </a:lnTo>
                  <a:lnTo>
                    <a:pt x="2081851" y="31932"/>
                  </a:lnTo>
                  <a:lnTo>
                    <a:pt x="2070607" y="15303"/>
                  </a:lnTo>
                  <a:lnTo>
                    <a:pt x="2053935" y="4103"/>
                  </a:lnTo>
                  <a:lnTo>
                    <a:pt x="2033524" y="0"/>
                  </a:lnTo>
                  <a:close/>
                </a:path>
              </a:pathLst>
            </a:custGeom>
            <a:solidFill>
              <a:srgbClr val="B366B3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5" name="object 13" hidden="0"/>
            <p:cNvSpPr/>
            <p:nvPr isPhoto="0" userDrawn="0"/>
          </p:nvSpPr>
          <p:spPr bwMode="auto">
            <a:xfrm>
              <a:off x="5045454" y="321181"/>
              <a:ext cx="2085975" cy="314324"/>
            </a:xfrm>
            <a:custGeom>
              <a:avLst/>
              <a:gdLst/>
              <a:ahLst/>
              <a:cxnLst/>
              <a:rect l="l" t="t" r="r" b="b"/>
              <a:pathLst>
                <a:path w="2085975" h="314325" fill="norm" stroke="1" extrusionOk="0">
                  <a:moveTo>
                    <a:pt x="52324" y="0"/>
                  </a:moveTo>
                  <a:lnTo>
                    <a:pt x="31932" y="4103"/>
                  </a:lnTo>
                  <a:lnTo>
                    <a:pt x="15303" y="15303"/>
                  </a:lnTo>
                  <a:lnTo>
                    <a:pt x="4103" y="31932"/>
                  </a:lnTo>
                  <a:lnTo>
                    <a:pt x="0" y="52324"/>
                  </a:lnTo>
                  <a:lnTo>
                    <a:pt x="0" y="261874"/>
                  </a:lnTo>
                  <a:lnTo>
                    <a:pt x="4103" y="282285"/>
                  </a:lnTo>
                  <a:lnTo>
                    <a:pt x="15303" y="298957"/>
                  </a:lnTo>
                  <a:lnTo>
                    <a:pt x="31932" y="310201"/>
                  </a:lnTo>
                  <a:lnTo>
                    <a:pt x="52324" y="314325"/>
                  </a:lnTo>
                  <a:lnTo>
                    <a:pt x="2033524" y="314325"/>
                  </a:lnTo>
                  <a:lnTo>
                    <a:pt x="2053935" y="310201"/>
                  </a:lnTo>
                  <a:lnTo>
                    <a:pt x="2070607" y="298957"/>
                  </a:lnTo>
                  <a:lnTo>
                    <a:pt x="2081851" y="282285"/>
                  </a:lnTo>
                  <a:lnTo>
                    <a:pt x="2085975" y="261874"/>
                  </a:lnTo>
                  <a:lnTo>
                    <a:pt x="2085975" y="52324"/>
                  </a:lnTo>
                  <a:lnTo>
                    <a:pt x="2081851" y="31932"/>
                  </a:lnTo>
                  <a:lnTo>
                    <a:pt x="2070607" y="15303"/>
                  </a:lnTo>
                  <a:lnTo>
                    <a:pt x="2053935" y="4103"/>
                  </a:lnTo>
                  <a:lnTo>
                    <a:pt x="2033524" y="0"/>
                  </a:lnTo>
                  <a:lnTo>
                    <a:pt x="52324" y="0"/>
                  </a:lnTo>
                </a:path>
              </a:pathLst>
            </a:custGeom>
            <a:grpFill/>
            <a:ln w="25400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6" name="object 14" hidden="0"/>
            <p:cNvSpPr/>
            <p:nvPr isPhoto="0" userDrawn="0"/>
          </p:nvSpPr>
          <p:spPr bwMode="auto">
            <a:xfrm>
              <a:off x="5045835" y="239774"/>
              <a:ext cx="2268219" cy="3348353"/>
            </a:xfrm>
            <a:custGeom>
              <a:avLst/>
              <a:gdLst/>
              <a:ahLst/>
              <a:cxnLst/>
              <a:rect l="l" t="t" r="r" b="b"/>
              <a:pathLst>
                <a:path w="2268220" h="3348354" fill="norm" stroke="1" extrusionOk="0">
                  <a:moveTo>
                    <a:pt x="0" y="3347974"/>
                  </a:moveTo>
                  <a:lnTo>
                    <a:pt x="2267966" y="3347974"/>
                  </a:lnTo>
                  <a:lnTo>
                    <a:pt x="2267966" y="0"/>
                  </a:lnTo>
                  <a:lnTo>
                    <a:pt x="0" y="0"/>
                  </a:lnTo>
                  <a:lnTo>
                    <a:pt x="0" y="3347974"/>
                  </a:lnTo>
                  <a:close/>
                </a:path>
              </a:pathLst>
            </a:custGeom>
            <a:grpFill/>
            <a:ln w="571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7" name="object 15" hidden="0"/>
            <p:cNvSpPr/>
            <p:nvPr isPhoto="0" userDrawn="0"/>
          </p:nvSpPr>
          <p:spPr bwMode="auto">
            <a:xfrm>
              <a:off x="5045073" y="3769993"/>
              <a:ext cx="2085975" cy="314324"/>
            </a:xfrm>
            <a:custGeom>
              <a:avLst/>
              <a:gdLst/>
              <a:ahLst/>
              <a:cxnLst/>
              <a:rect l="l" t="t" r="r" b="b"/>
              <a:pathLst>
                <a:path w="2085975" h="314325" fill="norm" stroke="1" extrusionOk="0">
                  <a:moveTo>
                    <a:pt x="2033524" y="0"/>
                  </a:moveTo>
                  <a:lnTo>
                    <a:pt x="52324" y="0"/>
                  </a:lnTo>
                  <a:lnTo>
                    <a:pt x="31986" y="4123"/>
                  </a:lnTo>
                  <a:lnTo>
                    <a:pt x="15351" y="15367"/>
                  </a:lnTo>
                  <a:lnTo>
                    <a:pt x="4121" y="32039"/>
                  </a:lnTo>
                  <a:lnTo>
                    <a:pt x="0" y="52450"/>
                  </a:lnTo>
                  <a:lnTo>
                    <a:pt x="0" y="262000"/>
                  </a:lnTo>
                  <a:lnTo>
                    <a:pt x="4121" y="282338"/>
                  </a:lnTo>
                  <a:lnTo>
                    <a:pt x="15351" y="298973"/>
                  </a:lnTo>
                  <a:lnTo>
                    <a:pt x="31986" y="310203"/>
                  </a:lnTo>
                  <a:lnTo>
                    <a:pt x="52324" y="314325"/>
                  </a:lnTo>
                  <a:lnTo>
                    <a:pt x="2033524" y="314325"/>
                  </a:lnTo>
                  <a:lnTo>
                    <a:pt x="2053935" y="310203"/>
                  </a:lnTo>
                  <a:lnTo>
                    <a:pt x="2070607" y="298973"/>
                  </a:lnTo>
                  <a:lnTo>
                    <a:pt x="2081851" y="282338"/>
                  </a:lnTo>
                  <a:lnTo>
                    <a:pt x="2085975" y="262000"/>
                  </a:lnTo>
                  <a:lnTo>
                    <a:pt x="2085975" y="52450"/>
                  </a:lnTo>
                  <a:lnTo>
                    <a:pt x="2081851" y="32039"/>
                  </a:lnTo>
                  <a:lnTo>
                    <a:pt x="2070607" y="15367"/>
                  </a:lnTo>
                  <a:lnTo>
                    <a:pt x="2053935" y="4123"/>
                  </a:lnTo>
                  <a:lnTo>
                    <a:pt x="2033524" y="0"/>
                  </a:lnTo>
                  <a:close/>
                </a:path>
              </a:pathLst>
            </a:custGeom>
            <a:solidFill>
              <a:srgbClr val="B366B3"/>
            </a:solidFill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8" name="object 16" hidden="0"/>
            <p:cNvSpPr/>
            <p:nvPr isPhoto="0" userDrawn="0"/>
          </p:nvSpPr>
          <p:spPr bwMode="auto">
            <a:xfrm>
              <a:off x="5045073" y="3769993"/>
              <a:ext cx="2085975" cy="314324"/>
            </a:xfrm>
            <a:custGeom>
              <a:avLst/>
              <a:gdLst/>
              <a:ahLst/>
              <a:cxnLst/>
              <a:rect l="l" t="t" r="r" b="b"/>
              <a:pathLst>
                <a:path w="2085975" h="314325" fill="norm" stroke="1" extrusionOk="0">
                  <a:moveTo>
                    <a:pt x="52324" y="0"/>
                  </a:moveTo>
                  <a:lnTo>
                    <a:pt x="31986" y="4123"/>
                  </a:lnTo>
                  <a:lnTo>
                    <a:pt x="15351" y="15367"/>
                  </a:lnTo>
                  <a:lnTo>
                    <a:pt x="4121" y="32039"/>
                  </a:lnTo>
                  <a:lnTo>
                    <a:pt x="0" y="52450"/>
                  </a:lnTo>
                  <a:lnTo>
                    <a:pt x="0" y="262000"/>
                  </a:lnTo>
                  <a:lnTo>
                    <a:pt x="4121" y="282338"/>
                  </a:lnTo>
                  <a:lnTo>
                    <a:pt x="15351" y="298973"/>
                  </a:lnTo>
                  <a:lnTo>
                    <a:pt x="31986" y="310203"/>
                  </a:lnTo>
                  <a:lnTo>
                    <a:pt x="52324" y="314325"/>
                  </a:lnTo>
                  <a:lnTo>
                    <a:pt x="2033524" y="314325"/>
                  </a:lnTo>
                  <a:lnTo>
                    <a:pt x="2053935" y="310203"/>
                  </a:lnTo>
                  <a:lnTo>
                    <a:pt x="2070607" y="298973"/>
                  </a:lnTo>
                  <a:lnTo>
                    <a:pt x="2081851" y="282338"/>
                  </a:lnTo>
                  <a:lnTo>
                    <a:pt x="2085975" y="262000"/>
                  </a:lnTo>
                  <a:lnTo>
                    <a:pt x="2085975" y="52450"/>
                  </a:lnTo>
                  <a:lnTo>
                    <a:pt x="2081851" y="32039"/>
                  </a:lnTo>
                  <a:lnTo>
                    <a:pt x="2070607" y="15367"/>
                  </a:lnTo>
                  <a:lnTo>
                    <a:pt x="2053935" y="4123"/>
                  </a:lnTo>
                  <a:lnTo>
                    <a:pt x="2033524" y="0"/>
                  </a:lnTo>
                  <a:lnTo>
                    <a:pt x="52324" y="0"/>
                  </a:lnTo>
                </a:path>
              </a:pathLst>
            </a:custGeom>
            <a:grpFill/>
            <a:ln w="25400">
              <a:solidFill>
                <a:srgbClr val="800080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  <p:sp>
          <p:nvSpPr>
            <p:cNvPr id="19" name="object 17" hidden="0"/>
            <p:cNvSpPr/>
            <p:nvPr isPhoto="0" userDrawn="0"/>
          </p:nvSpPr>
          <p:spPr bwMode="auto">
            <a:xfrm>
              <a:off x="5045454" y="3688713"/>
              <a:ext cx="2268219" cy="3348353"/>
            </a:xfrm>
            <a:custGeom>
              <a:avLst/>
              <a:gdLst/>
              <a:ahLst/>
              <a:cxnLst/>
              <a:rect l="l" t="t" r="r" b="b"/>
              <a:pathLst>
                <a:path w="2268220" h="3348354" fill="norm" stroke="1" extrusionOk="0">
                  <a:moveTo>
                    <a:pt x="0" y="3347974"/>
                  </a:moveTo>
                  <a:lnTo>
                    <a:pt x="2267966" y="3347974"/>
                  </a:lnTo>
                  <a:lnTo>
                    <a:pt x="2267966" y="0"/>
                  </a:lnTo>
                  <a:lnTo>
                    <a:pt x="0" y="0"/>
                  </a:lnTo>
                  <a:lnTo>
                    <a:pt x="0" y="3347974"/>
                  </a:lnTo>
                  <a:close/>
                </a:path>
              </a:pathLst>
            </a:custGeom>
            <a:grpFill/>
            <a:ln w="57150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>
              <a:pPr>
                <a:defRPr/>
              </a:pPr>
              <a:endParaRPr>
                <a:solidFill>
                  <a:prstClr val="black"/>
                </a:solidFill>
              </a:endParaRPr>
            </a:p>
          </p:txBody>
        </p:sp>
      </p:grpSp>
      <p:sp>
        <p:nvSpPr>
          <p:cNvPr id="20" name="object 18" hidden="0"/>
          <p:cNvSpPr>
            <a:spLocks noAdjustHandles="0" noChangeArrowheads="0"/>
          </p:cNvSpPr>
          <p:nvPr isPhoto="0" userDrawn="0"/>
        </p:nvSpPr>
        <p:spPr bwMode="auto">
          <a:xfrm>
            <a:off x="5076443" y="325626"/>
            <a:ext cx="2209956" cy="2606709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L="25399" algn="ctr">
              <a:spcBef>
                <a:spcPts val="99"/>
              </a:spcBef>
              <a:defRPr/>
            </a:pPr>
            <a:r>
              <a:rPr lang="fr-FR" sz="1800" b="1" i="0" u="none" strike="noStrike" cap="none" spc="-4">
                <a:solidFill>
                  <a:srgbClr val="FFFFFF"/>
                </a:solidFill>
                <a:latin typeface="Microsoft Tai Le"/>
                <a:ea typeface="Microsoft Tai Le"/>
                <a:cs typeface="Microsoft Tai Le"/>
              </a:rPr>
              <a:t>POLAR REGION</a:t>
            </a:r>
            <a:endParaRPr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spcBef>
                <a:spcPts val="59"/>
              </a:spcBef>
              <a:defRPr/>
            </a:pPr>
            <a:endParaRPr sz="315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 marL="104774" algn="ctr">
              <a:defRPr/>
            </a:pPr>
            <a:r>
              <a:rPr sz="1600" b="1" spc="-9">
                <a:solidFill>
                  <a:prstClr val="black"/>
                </a:solidFill>
                <a:latin typeface="Microsoft Tai Le"/>
                <a:cs typeface="Microsoft Tai Le"/>
              </a:rPr>
              <a:t>MEERKAT</a:t>
            </a:r>
            <a:endParaRPr sz="16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spcBef>
                <a:spcPts val="504"/>
              </a:spcBef>
              <a:defRPr/>
            </a:pP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endParaRPr sz="8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1" name="object 19" hidden="0"/>
          <p:cNvSpPr>
            <a:spLocks noAdjustHandles="0" noChangeArrowheads="0"/>
          </p:cNvSpPr>
          <p:nvPr isPhoto="0" userDrawn="0"/>
        </p:nvSpPr>
        <p:spPr bwMode="auto">
          <a:xfrm>
            <a:off x="284987" y="3772026"/>
            <a:ext cx="2213072" cy="2641000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algn="ctr"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spcBef>
                <a:spcPts val="29"/>
              </a:spcBef>
              <a:defRPr/>
            </a:pPr>
            <a:endParaRPr sz="30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 marR="19049" algn="ctr">
              <a:defRPr/>
            </a:pPr>
            <a:r>
              <a:rPr sz="2000" b="1">
                <a:solidFill>
                  <a:prstClr val="black"/>
                </a:solidFill>
                <a:latin typeface="Microsoft Tai Le"/>
                <a:cs typeface="Microsoft Tai Le"/>
              </a:rPr>
              <a:t>SAND AND ROCKS</a:t>
            </a:r>
            <a:endParaRPr sz="2000" b="1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 algn="ctr">
              <a:spcBef>
                <a:spcPts val="264"/>
              </a:spcBef>
              <a:defRPr/>
            </a:pP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endParaRPr sz="8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2" name="object 20" hidden="0"/>
          <p:cNvSpPr>
            <a:spLocks noAdjustHandles="0" noChangeArrowheads="0"/>
          </p:cNvSpPr>
          <p:nvPr isPhoto="0" userDrawn="0"/>
        </p:nvSpPr>
        <p:spPr bwMode="auto">
          <a:xfrm>
            <a:off x="2653065" y="3778842"/>
            <a:ext cx="2212053" cy="2500030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marR="189864" algn="ctr">
              <a:spcBef>
                <a:spcPts val="99"/>
              </a:spcBef>
              <a:defRPr/>
            </a:pPr>
            <a:r>
              <a:rPr lang="fr-FR" sz="1800" b="1" i="0" u="none" strike="noStrike" cap="none" spc="-4">
                <a:solidFill>
                  <a:srgbClr val="FFFFFF"/>
                </a:solidFill>
                <a:latin typeface="Microsoft Tai Le"/>
                <a:ea typeface="Microsoft Tai Le"/>
                <a:cs typeface="Microsoft Tai Le"/>
              </a:rPr>
              <a:t>POLAR</a:t>
            </a:r>
            <a:r>
              <a:rPr b="1" spc="-4">
                <a:solidFill>
                  <a:srgbClr val="FFFFFF"/>
                </a:solidFill>
                <a:latin typeface="Microsoft Tai Le"/>
                <a:cs typeface="Microsoft Tai Le"/>
              </a:rPr>
              <a:t> REGION</a:t>
            </a:r>
            <a:endParaRPr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 marR="206374" algn="ctr">
              <a:defRPr/>
            </a:pPr>
            <a:r>
              <a:rPr sz="2000" b="1">
                <a:solidFill>
                  <a:prstClr val="black"/>
                </a:solidFill>
                <a:latin typeface="Microsoft Tai Le"/>
                <a:cs typeface="Microsoft Tai Le"/>
              </a:rPr>
              <a:t>CACTUS</a:t>
            </a:r>
            <a:endParaRPr sz="20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spcBef>
                <a:spcPts val="264"/>
              </a:spcBef>
              <a:defRPr/>
            </a:pP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endParaRPr sz="8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3" name="object 21" hidden="0"/>
          <p:cNvSpPr>
            <a:spLocks noAdjustHandles="0" noChangeArrowheads="0"/>
          </p:cNvSpPr>
          <p:nvPr isPhoto="0" userDrawn="0"/>
        </p:nvSpPr>
        <p:spPr bwMode="auto">
          <a:xfrm>
            <a:off x="5076443" y="3765929"/>
            <a:ext cx="2209788" cy="2570515"/>
          </a:xfrm>
          <a:prstGeom prst="rect">
            <a:avLst/>
          </a:prstGeom>
        </p:spPr>
        <p:txBody>
          <a:bodyPr vert="horz" wrap="square" lIns="0" tIns="12699" rIns="0" bIns="0" rtlCol="0">
            <a:spAutoFit/>
          </a:bodyPr>
          <a:lstStyle/>
          <a:p>
            <a:pPr algn="ctr">
              <a:defRPr/>
            </a:pPr>
            <a:r>
              <a:rPr lang="fr-FR" sz="1800" b="1" i="0" u="none" strike="noStrike" cap="none" spc="-4">
                <a:solidFill>
                  <a:srgbClr val="FFFFFF"/>
                </a:solidFill>
                <a:latin typeface="Microsoft Tai Le"/>
                <a:ea typeface="Microsoft Tai Le"/>
                <a:cs typeface="Microsoft Tai Le"/>
              </a:rPr>
              <a:t>DESERT</a:t>
            </a: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defRPr/>
            </a:pPr>
            <a:endParaRPr sz="23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>
              <a:spcBef>
                <a:spcPts val="14"/>
              </a:spcBef>
              <a:defRPr/>
            </a:pPr>
            <a:endParaRPr sz="305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 algn="ctr">
              <a:defRPr/>
            </a:pPr>
            <a:endParaRPr sz="2000" b="1" spc="-4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 algn="ctr">
              <a:defRPr/>
            </a:pPr>
            <a:r>
              <a:rPr sz="2000" b="1" spc="-4">
                <a:solidFill>
                  <a:prstClr val="black"/>
                </a:solidFill>
                <a:latin typeface="Microsoft Tai Le"/>
                <a:cs typeface="Microsoft Tai Le"/>
              </a:rPr>
              <a:t>HOT</a:t>
            </a:r>
            <a:r>
              <a:rPr sz="2000">
                <a:solidFill>
                  <a:prstClr val="black"/>
                </a:solidFill>
                <a:latin typeface="Microsoft Tai Le"/>
                <a:cs typeface="Microsoft Tai Le"/>
              </a:rPr>
              <a:t> </a:t>
            </a:r>
            <a:r>
              <a:rPr sz="2000" b="1">
                <a:solidFill>
                  <a:prstClr val="black"/>
                </a:solidFill>
                <a:latin typeface="Microsoft Tai Le"/>
                <a:cs typeface="Microsoft Tai Le"/>
              </a:rPr>
              <a:t>AND DRY</a:t>
            </a:r>
            <a:endParaRPr sz="2000">
              <a:solidFill>
                <a:prstClr val="black"/>
              </a:solidFill>
              <a:latin typeface="Microsoft Tai Le"/>
              <a:cs typeface="Microsoft Tai Le"/>
            </a:endParaRPr>
          </a:p>
          <a:p>
            <a:pPr algn="ctr">
              <a:spcBef>
                <a:spcPts val="264"/>
              </a:spcBef>
              <a:defRPr/>
            </a:pP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1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9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r>
              <a:rPr sz="800" spc="-4">
                <a:solidFill>
                  <a:prstClr val="black"/>
                </a:solidFill>
                <a:latin typeface="Arial"/>
                <a:cs typeface="Arial"/>
              </a:rPr>
              <a:t> </a:t>
            </a:r>
            <a:r>
              <a:rPr sz="800">
                <a:solidFill>
                  <a:prstClr val="black"/>
                </a:solidFill>
                <a:latin typeface="Arial"/>
                <a:cs typeface="Arial"/>
              </a:rPr>
              <a:t>•</a:t>
            </a:r>
            <a:endParaRPr sz="800">
              <a:solidFill>
                <a:prstClr val="black"/>
              </a:solidFill>
              <a:latin typeface="Arial"/>
              <a:cs typeface="Arial"/>
            </a:endParaRPr>
          </a:p>
        </p:txBody>
      </p:sp>
      <p:sp>
        <p:nvSpPr>
          <p:cNvPr id="24" name="" hidden="0"/>
          <p:cNvSpPr/>
          <p:nvPr isPhoto="0" userDrawn="0"/>
        </p:nvSpPr>
        <p:spPr bwMode="auto">
          <a:xfrm flipH="0" flipV="0">
            <a:off x="268649" y="304799"/>
            <a:ext cx="2190749" cy="41909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5" name="" hidden="0"/>
          <p:cNvSpPr/>
          <p:nvPr isPhoto="0" userDrawn="0"/>
        </p:nvSpPr>
        <p:spPr bwMode="auto">
          <a:xfrm flipH="0" flipV="0">
            <a:off x="268648" y="304799"/>
            <a:ext cx="2190749" cy="41909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6" name="" hidden="0"/>
          <p:cNvSpPr/>
          <p:nvPr isPhoto="0" userDrawn="0"/>
        </p:nvSpPr>
        <p:spPr bwMode="auto">
          <a:xfrm flipH="0" flipV="0">
            <a:off x="2653065" y="304799"/>
            <a:ext cx="2190749" cy="41909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7" name="" hidden="0"/>
          <p:cNvSpPr/>
          <p:nvPr isPhoto="0" userDrawn="0"/>
        </p:nvSpPr>
        <p:spPr bwMode="auto">
          <a:xfrm flipH="0" flipV="0">
            <a:off x="5085920" y="304799"/>
            <a:ext cx="2190749" cy="41909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8" name="" hidden="0"/>
          <p:cNvSpPr/>
          <p:nvPr isPhoto="0" userDrawn="0"/>
        </p:nvSpPr>
        <p:spPr bwMode="auto">
          <a:xfrm flipH="0" flipV="0">
            <a:off x="2653065" y="3695699"/>
            <a:ext cx="2190749" cy="41909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9" name="" hidden="0"/>
          <p:cNvSpPr/>
          <p:nvPr isPhoto="0" userDrawn="0"/>
        </p:nvSpPr>
        <p:spPr bwMode="auto">
          <a:xfrm flipH="0" flipV="0">
            <a:off x="5085920" y="3695699"/>
            <a:ext cx="2190749" cy="41909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0" name="" hidden="0"/>
          <p:cNvSpPr/>
          <p:nvPr isPhoto="0" userDrawn="0"/>
        </p:nvSpPr>
        <p:spPr bwMode="auto">
          <a:xfrm flipH="0" flipV="0">
            <a:off x="259749" y="3695699"/>
            <a:ext cx="2190749" cy="419099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1" name="" hidden="0"/>
          <p:cNvSpPr/>
          <p:nvPr isPhoto="0" userDrawn="0"/>
        </p:nvSpPr>
        <p:spPr bwMode="auto">
          <a:xfrm flipH="0" flipV="0">
            <a:off x="2777639" y="304799"/>
            <a:ext cx="1962689" cy="36579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fr-FR" sz="1800" b="1" i="0" u="none" strike="noStrike" cap="none" spc="0">
                <a:solidFill>
                  <a:schemeClr val="bg1"/>
                </a:solidFill>
                <a:latin typeface="Arial Black"/>
                <a:ea typeface="Arial Black"/>
                <a:cs typeface="Arial Black"/>
              </a:rPr>
              <a:t>DESERT</a:t>
            </a:r>
            <a:endParaRPr/>
          </a:p>
        </p:txBody>
      </p:sp>
      <p:sp>
        <p:nvSpPr>
          <p:cNvPr id="32" name="" hidden="0"/>
          <p:cNvSpPr/>
          <p:nvPr isPhoto="0" userDrawn="0"/>
        </p:nvSpPr>
        <p:spPr bwMode="auto">
          <a:xfrm flipH="0" flipV="0">
            <a:off x="373761" y="325626"/>
            <a:ext cx="1962724" cy="36579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fr-FR" sz="1800" b="1" i="0" u="none" strike="noStrike" cap="none" spc="0">
                <a:solidFill>
                  <a:schemeClr val="bg1"/>
                </a:solidFill>
                <a:latin typeface="Arial Black"/>
                <a:ea typeface="Arial Black"/>
                <a:cs typeface="Arial Black"/>
              </a:rPr>
              <a:t>DESERT</a:t>
            </a:r>
            <a:endParaRPr/>
          </a:p>
        </p:txBody>
      </p:sp>
      <p:sp>
        <p:nvSpPr>
          <p:cNvPr id="33" name="" hidden="0"/>
          <p:cNvSpPr/>
          <p:nvPr isPhoto="0" userDrawn="0"/>
        </p:nvSpPr>
        <p:spPr bwMode="auto">
          <a:xfrm flipH="0" flipV="0">
            <a:off x="5199759" y="331452"/>
            <a:ext cx="1962724" cy="36579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fr-FR" sz="1800" b="1" i="0" u="none" strike="noStrike" cap="none" spc="0">
                <a:solidFill>
                  <a:schemeClr val="bg1"/>
                </a:solidFill>
                <a:latin typeface="Arial Black"/>
                <a:ea typeface="Arial Black"/>
                <a:cs typeface="Arial Black"/>
              </a:rPr>
              <a:t>DESERT</a:t>
            </a:r>
            <a:endParaRPr/>
          </a:p>
        </p:txBody>
      </p:sp>
      <p:sp>
        <p:nvSpPr>
          <p:cNvPr id="34" name="" hidden="0"/>
          <p:cNvSpPr/>
          <p:nvPr isPhoto="0" userDrawn="0"/>
        </p:nvSpPr>
        <p:spPr bwMode="auto">
          <a:xfrm flipH="0" flipV="0">
            <a:off x="384233" y="3722351"/>
            <a:ext cx="1962724" cy="36579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fr-FR" sz="1800" b="1" i="0" u="none" strike="noStrike" cap="none" spc="0">
                <a:solidFill>
                  <a:schemeClr val="bg1"/>
                </a:solidFill>
                <a:latin typeface="Arial Black"/>
                <a:ea typeface="Arial Black"/>
                <a:cs typeface="Arial Black"/>
              </a:rPr>
              <a:t>DESERT</a:t>
            </a:r>
            <a:endParaRPr/>
          </a:p>
        </p:txBody>
      </p:sp>
      <p:sp>
        <p:nvSpPr>
          <p:cNvPr id="35" name="" hidden="0"/>
          <p:cNvSpPr/>
          <p:nvPr isPhoto="0" userDrawn="0"/>
        </p:nvSpPr>
        <p:spPr bwMode="auto">
          <a:xfrm flipH="0" flipV="0">
            <a:off x="2767078" y="3695699"/>
            <a:ext cx="1962724" cy="36579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fr-FR" sz="1800" b="1" i="0" u="none" strike="noStrike" cap="none" spc="0">
                <a:solidFill>
                  <a:schemeClr val="bg1"/>
                </a:solidFill>
                <a:latin typeface="Arial Black"/>
                <a:ea typeface="Arial Black"/>
                <a:cs typeface="Arial Black"/>
              </a:rPr>
              <a:t>DESERT</a:t>
            </a:r>
            <a:endParaRPr/>
          </a:p>
        </p:txBody>
      </p:sp>
      <p:sp>
        <p:nvSpPr>
          <p:cNvPr id="36" name="" hidden="0"/>
          <p:cNvSpPr/>
          <p:nvPr isPhoto="0" userDrawn="0"/>
        </p:nvSpPr>
        <p:spPr bwMode="auto">
          <a:xfrm flipH="0" flipV="0">
            <a:off x="5199759" y="3695699"/>
            <a:ext cx="1962724" cy="36579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fr-FR" sz="1800" b="1" i="0" u="none" strike="noStrike" cap="none" spc="0">
                <a:solidFill>
                  <a:schemeClr val="bg1"/>
                </a:solidFill>
                <a:latin typeface="Arial Black"/>
                <a:ea typeface="Arial Black"/>
                <a:cs typeface="Arial Black"/>
              </a:rPr>
              <a:t>DESERT</a:t>
            </a:r>
            <a:endParaRPr/>
          </a:p>
        </p:txBody>
      </p:sp>
      <p:sp>
        <p:nvSpPr>
          <p:cNvPr id="37" name="" hidden="0"/>
          <p:cNvSpPr/>
          <p:nvPr isPhoto="0" userDrawn="0"/>
        </p:nvSpPr>
        <p:spPr bwMode="auto">
          <a:xfrm flipH="0" flipV="0">
            <a:off x="2777638" y="304799"/>
            <a:ext cx="1962724" cy="365795"/>
          </a:xfrm>
          <a:prstGeom prst="rect">
            <a:avLst/>
          </a:prstGeom>
          <a:noFill/>
        </p:spPr>
        <p:txBody>
          <a:bodyPr vertOverflow="overflow" horzOverflow="clip" vert="horz" wrap="square" lIns="91440" tIns="45720" rIns="91440" bIns="45720" numCol="1" spcCol="0" rtlCol="0" fromWordArt="0" anchor="t" anchorCtr="0" forceAA="0" upright="0" compatLnSpc="0">
            <a:spAutoFit/>
          </a:bodyPr>
          <a:p>
            <a:pPr algn="ctr">
              <a:defRPr/>
            </a:pPr>
            <a:r>
              <a:rPr lang="fr-FR" sz="1800" b="1" i="0" u="none" strike="noStrike" cap="none" spc="0">
                <a:solidFill>
                  <a:schemeClr val="bg1"/>
                </a:solidFill>
                <a:latin typeface="Arial Black"/>
                <a:ea typeface="Arial Black"/>
                <a:cs typeface="Arial Black"/>
              </a:rPr>
              <a:t>DESERT</a:t>
            </a:r>
            <a:endParaRPr/>
          </a:p>
        </p:txBody>
      </p:sp>
      <p:pic>
        <p:nvPicPr>
          <p:cNvPr id="38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384233" y="881062"/>
            <a:ext cx="2022047" cy="1516535"/>
          </a:xfrm>
          <a:prstGeom prst="rect">
            <a:avLst/>
          </a:prstGeom>
        </p:spPr>
      </p:pic>
      <p:pic>
        <p:nvPicPr>
          <p:cNvPr id="39" name="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 flipH="0" flipV="0">
            <a:off x="2767078" y="1009045"/>
            <a:ext cx="2035968" cy="1357312"/>
          </a:xfrm>
          <a:prstGeom prst="rect">
            <a:avLst/>
          </a:prstGeom>
        </p:spPr>
      </p:pic>
      <p:pic>
        <p:nvPicPr>
          <p:cNvPr id="40" name="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 flipH="0" flipV="0">
            <a:off x="5199759" y="1059656"/>
            <a:ext cx="1966449" cy="1107281"/>
          </a:xfrm>
          <a:prstGeom prst="rect">
            <a:avLst/>
          </a:prstGeom>
        </p:spPr>
      </p:pic>
      <p:pic>
        <p:nvPicPr>
          <p:cNvPr id="41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373761" y="6553591"/>
            <a:ext cx="373539" cy="346741"/>
          </a:xfrm>
          <a:prstGeom prst="rect">
            <a:avLst/>
          </a:prstGeom>
        </p:spPr>
      </p:pic>
      <p:pic>
        <p:nvPicPr>
          <p:cNvPr id="42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2767078" y="3014148"/>
            <a:ext cx="444084" cy="412225"/>
          </a:xfrm>
          <a:prstGeom prst="rect">
            <a:avLst/>
          </a:prstGeom>
        </p:spPr>
      </p:pic>
      <p:pic>
        <p:nvPicPr>
          <p:cNvPr id="43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5136260" y="3030563"/>
            <a:ext cx="367125" cy="340787"/>
          </a:xfrm>
          <a:prstGeom prst="rect">
            <a:avLst/>
          </a:prstGeom>
        </p:spPr>
      </p:pic>
      <p:pic>
        <p:nvPicPr>
          <p:cNvPr id="44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2759990" y="6618009"/>
            <a:ext cx="336788" cy="312627"/>
          </a:xfrm>
          <a:prstGeom prst="rect">
            <a:avLst/>
          </a:prstGeom>
        </p:spPr>
      </p:pic>
      <p:pic>
        <p:nvPicPr>
          <p:cNvPr id="45" name="" hidden="0"/>
          <p:cNvPicPr>
            <a:picLocks noChangeAspect="1"/>
          </p:cNvPicPr>
          <p:nvPr isPhoto="0" userDrawn="0"/>
        </p:nvPicPr>
        <p:blipFill>
          <a:blip r:embed="rId2"/>
          <a:stretch/>
        </p:blipFill>
        <p:spPr bwMode="auto">
          <a:xfrm flipH="0" flipV="0">
            <a:off x="5136260" y="6564065"/>
            <a:ext cx="370992" cy="344377"/>
          </a:xfrm>
          <a:prstGeom prst="rect">
            <a:avLst/>
          </a:prstGeom>
        </p:spPr>
      </p:pic>
      <p:pic>
        <p:nvPicPr>
          <p:cNvPr id="46" name="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 flipH="0" flipV="0">
            <a:off x="5555707" y="6583104"/>
            <a:ext cx="507787" cy="338524"/>
          </a:xfrm>
          <a:prstGeom prst="rect">
            <a:avLst/>
          </a:prstGeom>
        </p:spPr>
      </p:pic>
      <p:pic>
        <p:nvPicPr>
          <p:cNvPr id="47" name="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 flipH="0" flipV="0">
            <a:off x="310357" y="3126183"/>
            <a:ext cx="593716" cy="395811"/>
          </a:xfrm>
          <a:prstGeom prst="rect">
            <a:avLst/>
          </a:prstGeom>
        </p:spPr>
      </p:pic>
      <p:pic>
        <p:nvPicPr>
          <p:cNvPr id="48" name="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 flipH="0" flipV="0">
            <a:off x="5555707" y="3052991"/>
            <a:ext cx="472638" cy="315092"/>
          </a:xfrm>
          <a:prstGeom prst="rect">
            <a:avLst/>
          </a:prstGeom>
        </p:spPr>
      </p:pic>
      <p:pic>
        <p:nvPicPr>
          <p:cNvPr id="49" name="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 flipH="0" flipV="0">
            <a:off x="851357" y="6611619"/>
            <a:ext cx="476035" cy="317357"/>
          </a:xfrm>
          <a:prstGeom prst="rect">
            <a:avLst/>
          </a:prstGeom>
        </p:spPr>
      </p:pic>
      <p:pic>
        <p:nvPicPr>
          <p:cNvPr id="50" name="" hidden="0"/>
          <p:cNvPicPr>
            <a:picLocks noChangeAspect="1"/>
          </p:cNvPicPr>
          <p:nvPr isPhoto="0" userDrawn="0"/>
        </p:nvPicPr>
        <p:blipFill>
          <a:blip r:embed="rId3"/>
          <a:stretch/>
        </p:blipFill>
        <p:spPr bwMode="auto">
          <a:xfrm flipH="0" flipV="0">
            <a:off x="3154723" y="6640203"/>
            <a:ext cx="402359" cy="268239"/>
          </a:xfrm>
          <a:prstGeom prst="rect">
            <a:avLst/>
          </a:prstGeom>
        </p:spPr>
      </p:pic>
      <p:pic>
        <p:nvPicPr>
          <p:cNvPr id="51" name="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 flipH="0" flipV="0">
            <a:off x="924505" y="3123945"/>
            <a:ext cx="402886" cy="354924"/>
          </a:xfrm>
          <a:prstGeom prst="rect">
            <a:avLst/>
          </a:prstGeom>
        </p:spPr>
      </p:pic>
      <p:pic>
        <p:nvPicPr>
          <p:cNvPr id="52" name="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 flipH="0" flipV="0">
            <a:off x="3579423" y="3071450"/>
            <a:ext cx="402886" cy="354924"/>
          </a:xfrm>
          <a:prstGeom prst="rect">
            <a:avLst/>
          </a:prstGeom>
        </p:spPr>
      </p:pic>
      <p:pic>
        <p:nvPicPr>
          <p:cNvPr id="53" name="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 flipH="0" flipV="0">
            <a:off x="1355123" y="6575713"/>
            <a:ext cx="402886" cy="354924"/>
          </a:xfrm>
          <a:prstGeom prst="rect">
            <a:avLst/>
          </a:prstGeom>
        </p:spPr>
      </p:pic>
      <p:pic>
        <p:nvPicPr>
          <p:cNvPr id="54" name="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 flipH="0" flipV="0">
            <a:off x="3615010" y="6646474"/>
            <a:ext cx="288163" cy="253858"/>
          </a:xfrm>
          <a:prstGeom prst="rect">
            <a:avLst/>
          </a:prstGeom>
        </p:spPr>
      </p:pic>
      <p:pic>
        <p:nvPicPr>
          <p:cNvPr id="55" name="" hidden="0"/>
          <p:cNvPicPr>
            <a:picLocks noChangeAspect="1"/>
          </p:cNvPicPr>
          <p:nvPr isPhoto="0" userDrawn="0"/>
        </p:nvPicPr>
        <p:blipFill>
          <a:blip r:embed="rId4"/>
          <a:stretch/>
        </p:blipFill>
        <p:spPr bwMode="auto">
          <a:xfrm flipH="0" flipV="0">
            <a:off x="6078137" y="6558792"/>
            <a:ext cx="402886" cy="354924"/>
          </a:xfrm>
          <a:prstGeom prst="rect">
            <a:avLst/>
          </a:prstGeom>
        </p:spPr>
      </p:pic>
      <p:pic>
        <p:nvPicPr>
          <p:cNvPr id="56" name="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 flipH="0" flipV="0">
            <a:off x="3096779" y="4188344"/>
            <a:ext cx="1119251" cy="1566116"/>
          </a:xfrm>
          <a:prstGeom prst="rect">
            <a:avLst/>
          </a:prstGeom>
        </p:spPr>
      </p:pic>
      <p:pic>
        <p:nvPicPr>
          <p:cNvPr id="57" name="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 flipH="0" flipV="0">
            <a:off x="5369715" y="4171607"/>
            <a:ext cx="1714500" cy="1714500"/>
          </a:xfrm>
          <a:prstGeom prst="rect">
            <a:avLst/>
          </a:prstGeom>
        </p:spPr>
      </p:pic>
      <p:pic>
        <p:nvPicPr>
          <p:cNvPr id="58" name="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 flipH="0" flipV="0">
            <a:off x="3931722" y="6495643"/>
            <a:ext cx="431673" cy="431673"/>
          </a:xfrm>
          <a:prstGeom prst="rect">
            <a:avLst/>
          </a:prstGeom>
        </p:spPr>
      </p:pic>
      <p:pic>
        <p:nvPicPr>
          <p:cNvPr id="59" name="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 flipH="0" flipV="0">
            <a:off x="1730279" y="6536530"/>
            <a:ext cx="431672" cy="431672"/>
          </a:xfrm>
          <a:prstGeom prst="rect">
            <a:avLst/>
          </a:prstGeom>
        </p:spPr>
      </p:pic>
      <p:pic>
        <p:nvPicPr>
          <p:cNvPr id="60" name="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 flipH="0" flipV="0">
            <a:off x="1327392" y="3071450"/>
            <a:ext cx="431672" cy="431672"/>
          </a:xfrm>
          <a:prstGeom prst="rect">
            <a:avLst/>
          </a:prstGeom>
        </p:spPr>
      </p:pic>
      <p:pic>
        <p:nvPicPr>
          <p:cNvPr id="61" name="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 flipH="0" flipV="0">
            <a:off x="3980468" y="3030563"/>
            <a:ext cx="431672" cy="431672"/>
          </a:xfrm>
          <a:prstGeom prst="rect">
            <a:avLst/>
          </a:prstGeom>
        </p:spPr>
      </p:pic>
      <p:pic>
        <p:nvPicPr>
          <p:cNvPr id="62" name="" hidden="0"/>
          <p:cNvPicPr>
            <a:picLocks noChangeAspect="1"/>
          </p:cNvPicPr>
          <p:nvPr isPhoto="0" userDrawn="0"/>
        </p:nvPicPr>
        <p:blipFill>
          <a:blip r:embed="rId6"/>
          <a:stretch/>
        </p:blipFill>
        <p:spPr bwMode="auto">
          <a:xfrm flipH="0" flipV="0">
            <a:off x="6375792" y="3004425"/>
            <a:ext cx="431672" cy="431672"/>
          </a:xfrm>
          <a:prstGeom prst="rect">
            <a:avLst/>
          </a:prstGeom>
        </p:spPr>
      </p:pic>
      <p:pic>
        <p:nvPicPr>
          <p:cNvPr id="63" name="" hidden="0"/>
          <p:cNvPicPr>
            <a:picLocks noChangeAspect="1"/>
          </p:cNvPicPr>
          <p:nvPr isPhoto="0" userDrawn="0"/>
        </p:nvPicPr>
        <p:blipFill>
          <a:blip r:embed="rId7"/>
          <a:stretch/>
        </p:blipFill>
        <p:spPr bwMode="auto">
          <a:xfrm flipH="0" flipV="0">
            <a:off x="384233" y="4171607"/>
            <a:ext cx="1987516" cy="1345633"/>
          </a:xfrm>
          <a:prstGeom prst="rect">
            <a:avLst/>
          </a:prstGeom>
        </p:spPr>
      </p:pic>
      <p:pic>
        <p:nvPicPr>
          <p:cNvPr id="64" name="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 flipH="0" flipV="0">
            <a:off x="6078137" y="2951589"/>
            <a:ext cx="297654" cy="416494"/>
          </a:xfrm>
          <a:prstGeom prst="rect">
            <a:avLst/>
          </a:prstGeom>
        </p:spPr>
      </p:pic>
      <p:pic>
        <p:nvPicPr>
          <p:cNvPr id="65" name="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 flipH="0" flipV="0">
            <a:off x="1730071" y="3045742"/>
            <a:ext cx="297654" cy="416493"/>
          </a:xfrm>
          <a:prstGeom prst="rect">
            <a:avLst/>
          </a:prstGeom>
        </p:spPr>
      </p:pic>
      <p:pic>
        <p:nvPicPr>
          <p:cNvPr id="66" name="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 flipH="0" flipV="0">
            <a:off x="3233986" y="3030563"/>
            <a:ext cx="297654" cy="416493"/>
          </a:xfrm>
          <a:prstGeom prst="rect">
            <a:avLst/>
          </a:prstGeom>
        </p:spPr>
      </p:pic>
      <p:pic>
        <p:nvPicPr>
          <p:cNvPr id="67" name="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 flipH="0" flipV="0">
            <a:off x="6509810" y="6497222"/>
            <a:ext cx="297654" cy="416493"/>
          </a:xfrm>
          <a:prstGeom prst="rect">
            <a:avLst/>
          </a:prstGeom>
        </p:spPr>
      </p:pic>
      <p:pic>
        <p:nvPicPr>
          <p:cNvPr id="68" name="" hidden="0"/>
          <p:cNvPicPr>
            <a:picLocks noChangeAspect="1"/>
          </p:cNvPicPr>
          <p:nvPr isPhoto="0" userDrawn="0"/>
        </p:nvPicPr>
        <p:blipFill>
          <a:blip r:embed="rId5"/>
          <a:stretch/>
        </p:blipFill>
        <p:spPr bwMode="auto">
          <a:xfrm flipH="0" flipV="0">
            <a:off x="2152843" y="6514143"/>
            <a:ext cx="297654" cy="416493"/>
          </a:xfrm>
          <a:prstGeom prst="rect">
            <a:avLst/>
          </a:prstGeom>
        </p:spPr>
      </p:pic>
      <p:pic>
        <p:nvPicPr>
          <p:cNvPr id="69" name="" hidden="0"/>
          <p:cNvPicPr>
            <a:picLocks noChangeAspect="1"/>
          </p:cNvPicPr>
          <p:nvPr isPhoto="0" userDrawn="0"/>
        </p:nvPicPr>
        <p:blipFill>
          <a:blip r:embed="rId8"/>
          <a:stretch/>
        </p:blipFill>
        <p:spPr bwMode="auto">
          <a:xfrm flipH="0" flipV="0">
            <a:off x="2084828" y="3112940"/>
            <a:ext cx="321452" cy="251739"/>
          </a:xfrm>
          <a:prstGeom prst="rect">
            <a:avLst/>
          </a:prstGeom>
        </p:spPr>
      </p:pic>
      <p:pic>
        <p:nvPicPr>
          <p:cNvPr id="70" name="" hidden="0"/>
          <p:cNvPicPr>
            <a:picLocks noChangeAspect="1"/>
          </p:cNvPicPr>
          <p:nvPr isPhoto="0" userDrawn="0"/>
        </p:nvPicPr>
        <p:blipFill>
          <a:blip r:embed="rId8"/>
          <a:stretch/>
        </p:blipFill>
        <p:spPr bwMode="auto">
          <a:xfrm flipH="0" flipV="0">
            <a:off x="4467252" y="3128119"/>
            <a:ext cx="321452" cy="251739"/>
          </a:xfrm>
          <a:prstGeom prst="rect">
            <a:avLst/>
          </a:prstGeom>
        </p:spPr>
      </p:pic>
      <p:pic>
        <p:nvPicPr>
          <p:cNvPr id="71" name="" hidden="0"/>
          <p:cNvPicPr>
            <a:picLocks noChangeAspect="1"/>
          </p:cNvPicPr>
          <p:nvPr isPhoto="0" userDrawn="0"/>
        </p:nvPicPr>
        <p:blipFill>
          <a:blip r:embed="rId8"/>
          <a:stretch/>
        </p:blipFill>
        <p:spPr bwMode="auto">
          <a:xfrm flipH="0" flipV="0">
            <a:off x="6844756" y="3071450"/>
            <a:ext cx="321452" cy="251739"/>
          </a:xfrm>
          <a:prstGeom prst="rect">
            <a:avLst/>
          </a:prstGeom>
        </p:spPr>
      </p:pic>
      <p:pic>
        <p:nvPicPr>
          <p:cNvPr id="72" name="" hidden="0"/>
          <p:cNvPicPr>
            <a:picLocks noChangeAspect="1"/>
          </p:cNvPicPr>
          <p:nvPr isPhoto="0" userDrawn="0"/>
        </p:nvPicPr>
        <p:blipFill>
          <a:blip r:embed="rId8"/>
          <a:stretch/>
        </p:blipFill>
        <p:spPr bwMode="auto">
          <a:xfrm flipH="0" flipV="0">
            <a:off x="4467252" y="6626497"/>
            <a:ext cx="321452" cy="251739"/>
          </a:xfrm>
          <a:prstGeom prst="rect">
            <a:avLst/>
          </a:prstGeom>
        </p:spPr>
      </p:pic>
      <p:pic>
        <p:nvPicPr>
          <p:cNvPr id="73" name="" hidden="0"/>
          <p:cNvPicPr>
            <a:picLocks noChangeAspect="1"/>
          </p:cNvPicPr>
          <p:nvPr isPhoto="0" userDrawn="0"/>
        </p:nvPicPr>
        <p:blipFill>
          <a:blip r:embed="rId8"/>
          <a:stretch/>
        </p:blipFill>
        <p:spPr bwMode="auto">
          <a:xfrm flipH="0" flipV="0">
            <a:off x="6844756" y="6579599"/>
            <a:ext cx="321452" cy="25173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000" advClick="1"/>
    </mc:Choice>
    <mc:Fallback>
      <p:transition advClick="1"/>
    </mc:Fallback>
  </mc:AlternateContent>
</p:sld>
</file>

<file path=ppt/theme/_rels/theme1.xml.rels><?xml version="1.0" encoding="UTF-8" standalone="yes"?><Relationships xmlns="http://schemas.openxmlformats.org/package/2006/relationships"></Relationships>
</file>

<file path=ppt/theme/_rels/theme2.xml.rels><?xml version="1.0" encoding="UTF-8" standalone="yes"?><Relationships xmlns="http://schemas.openxmlformats.org/package/2006/relationships"></Relationships>
</file>

<file path=ppt/theme/theme1.xml><?xml version="1.0" encoding="utf-8"?>
<a:theme xmlns:a="http://schemas.openxmlformats.org/drawingml/2006/main" xmlns:r="http://schemas.openxmlformats.org/officeDocument/2006/relationships" xmlns:p="http://schemas.openxmlformats.org/presentation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ppt/theme/theme2.xml><?xml version="1.0" encoding="utf-8"?>
<a:theme xmlns:a="http://schemas.openxmlformats.org/drawingml/2006/main" xmlns:r="http://schemas.openxmlformats.org/officeDocument/2006/relationships" xmlns:p="http://schemas.openxmlformats.org/presentation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Arial"/>
        <a:cs typeface="Arial"/>
      </a:majorFont>
      <a:minorFont>
        <a:latin typeface="Calibri"/>
        <a:ea typeface="Arial"/>
        <a:cs typeface="Arial"/>
      </a:minorFont>
    </a:fontScheme>
    <a:fmtScheme name="Office">
      <a:fillStyleLst>
        <a:solidFill>
          <a:schemeClr val="phClr"/>
        </a:solidFill>
        <a:gradFill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/>
        </a:gradFill>
        <a:gradFill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/>
        </a:gradFill>
      </a:bgFillStyleLst>
    </a:fmtScheme>
  </a:themeElements>
  <a:objectDefaults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0</Words>
  <Application>ONLYOFFICE/5.6.4.20</Application>
  <DocSecurity>0</DocSecurity>
  <PresentationFormat>Personnalisé</PresentationFormat>
  <Paragraphs>0</Paragraphs>
  <Slides>6</Slides>
  <Notes>6</Notes>
  <HiddenSlides>0</HiddenSlides>
  <MMClips>2</MMClips>
  <ScaleCrop>0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6</vt:i4>
      </vt:variant>
    </vt:vector>
  </HeadingPairs>
  <TitlesOfParts>
    <vt:vector size="8" baseType="lpstr">
      <vt:lpstr>Theme 1</vt:lpstr>
      <vt:lpstr>Theme 2</vt:lpstr>
      <vt:lpstr>Slide 1</vt:lpstr>
      <vt:lpstr>Slide 2</vt:lpstr>
      <vt:lpstr>Slide 3</vt:lpstr>
      <vt:lpstr>Slide 4</vt:lpstr>
      <vt:lpstr>Slide 5</vt:lpstr>
      <vt:lpstr>Slide 6</vt:lpstr>
    </vt:vector>
  </TitlesOfParts>
  <Manager/>
  <Company/>
  <LinksUpToDate>0</LinksUpToDate>
  <SharedDoc>0</SharedDoc>
  <HyperlinkBase/>
  <HyperlinksChanged>0</HyperlinksChanged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subject/>
  <dc:creator>asuss</dc:creator>
  <cp:keywords/>
  <dc:description/>
  <dc:identifier/>
  <dc:language/>
  <cp:lastModifiedBy>Gaboreau Sophie</cp:lastModifiedBy>
  <cp:revision>6</cp:revision>
  <dcterms:created xsi:type="dcterms:W3CDTF">2021-03-22T12:41:33Z</dcterms:created>
  <dcterms:modified xsi:type="dcterms:W3CDTF">2021-03-22T15:25:49Z</dcterms:modified>
  <cp:category/>
  <cp:contentStatus/>
  <cp:version/>
</cp:coreProperties>
</file>