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2" d="100"/>
          <a:sy n="62" d="100"/>
        </p:scale>
        <p:origin x="-931"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Diapositive de titre">
    <p:spTree>
      <p:nvGrpSpPr>
        <p:cNvPr id="1" name=""/>
        <p:cNvGrpSpPr/>
        <p:nvPr/>
      </p:nvGrpSpPr>
      <p:grpSpPr bwMode="auto">
        <a:xfrm>
          <a:off x="0" y="0"/>
          <a:ext cx="0" cy="0"/>
          <a:chOff x="0" y="0"/>
          <a:chExt cx="0" cy="0"/>
        </a:xfrm>
      </p:grpSpPr>
      <p:sp>
        <p:nvSpPr>
          <p:cNvPr id="4" name="Titre 1"/>
          <p:cNvSpPr>
            <a:spLocks noGrp="1"/>
          </p:cNvSpPr>
          <p:nvPr>
            <p:ph type="ctrTitle"/>
          </p:nvPr>
        </p:nvSpPr>
        <p:spPr bwMode="auto">
          <a:xfrm>
            <a:off x="685800" y="2130425"/>
            <a:ext cx="7772400" cy="1470025"/>
          </a:xfrm>
        </p:spPr>
        <p:txBody>
          <a:bodyPr/>
          <a:lstStyle/>
          <a:p>
            <a:pPr>
              <a:defRPr/>
            </a:pPr>
            <a:r>
              <a:rPr lang="fr-FR"/>
              <a:t>Cliquez pour modifier le style du titre</a:t>
            </a:r>
          </a:p>
        </p:txBody>
      </p:sp>
      <p:sp>
        <p:nvSpPr>
          <p:cNvPr id="5" name="Sous-titre 2"/>
          <p:cNvSpPr>
            <a:spLocks noGrp="1"/>
          </p:cNvSpPr>
          <p:nvPr>
            <p:ph type="subTitle" idx="1"/>
          </p:nvPr>
        </p:nvSpPr>
        <p:spPr bwMode="auto">
          <a:xfrm>
            <a:off x="1371600" y="3886200"/>
            <a:ext cx="6400800" cy="175259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a:defRPr/>
            </a:pPr>
            <a:r>
              <a:rPr lang="fr-FR"/>
              <a:t>Cliquez pour modifier le style des sous-titres du masque</a:t>
            </a:r>
          </a:p>
        </p:txBody>
      </p:sp>
      <p:sp>
        <p:nvSpPr>
          <p:cNvPr id="6" name="Espace réservé de la date 3"/>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7" name="Espace réservé du pied de page 4"/>
          <p:cNvSpPr>
            <a:spLocks noGrp="1"/>
          </p:cNvSpPr>
          <p:nvPr>
            <p:ph type="ftr" sz="quarter" idx="11"/>
          </p:nvPr>
        </p:nvSpPr>
        <p:spPr bwMode="auto"/>
        <p:txBody>
          <a:bodyPr/>
          <a:lstStyle/>
          <a:p>
            <a:pPr>
              <a:defRPr/>
            </a:pPr>
            <a:endParaRPr lang="fr-FR"/>
          </a:p>
        </p:txBody>
      </p:sp>
      <p:sp>
        <p:nvSpPr>
          <p:cNvPr id="8" name="Espace réservé du numéro de diapositive 5"/>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vertTx" preserve="1" userDrawn="1">
  <p:cSld name="Titre et texte vertical">
    <p:spTree>
      <p:nvGrpSpPr>
        <p:cNvPr id="1" name=""/>
        <p:cNvGrpSpPr/>
        <p:nvPr/>
      </p:nvGrpSpPr>
      <p:grpSpPr bwMode="auto">
        <a:xfrm>
          <a:off x="0" y="0"/>
          <a:ext cx="0" cy="0"/>
          <a:chOff x="0" y="0"/>
          <a:chExt cx="0" cy="0"/>
        </a:xfrm>
      </p:grpSpPr>
      <p:sp>
        <p:nvSpPr>
          <p:cNvPr id="4" name="Titre 1"/>
          <p:cNvSpPr>
            <a:spLocks noGrp="1"/>
          </p:cNvSpPr>
          <p:nvPr>
            <p:ph type="title"/>
          </p:nvPr>
        </p:nvSpPr>
        <p:spPr bwMode="auto"/>
        <p:txBody>
          <a:bodyPr/>
          <a:lstStyle/>
          <a:p>
            <a:pPr>
              <a:defRPr/>
            </a:pPr>
            <a:r>
              <a:rPr lang="fr-FR"/>
              <a:t>Cliquez pour modifier le style du titre</a:t>
            </a:r>
          </a:p>
        </p:txBody>
      </p:sp>
      <p:sp>
        <p:nvSpPr>
          <p:cNvPr id="5" name="Espace réservé du texte vertical 2"/>
          <p:cNvSpPr>
            <a:spLocks noGrp="1"/>
          </p:cNvSpPr>
          <p:nvPr>
            <p:ph type="body" orient="vert" idx="1"/>
          </p:nvPr>
        </p:nvSpPr>
        <p:spPr bwMode="auto"/>
        <p:txBody>
          <a:bodyPr vert="eaVert"/>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6" name="Espace réservé de la date 3"/>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7" name="Espace réservé du pied de page 4"/>
          <p:cNvSpPr>
            <a:spLocks noGrp="1"/>
          </p:cNvSpPr>
          <p:nvPr>
            <p:ph type="ftr" sz="quarter" idx="11"/>
          </p:nvPr>
        </p:nvSpPr>
        <p:spPr bwMode="auto"/>
        <p:txBody>
          <a:bodyPr/>
          <a:lstStyle/>
          <a:p>
            <a:pPr>
              <a:defRPr/>
            </a:pPr>
            <a:endParaRPr lang="fr-FR"/>
          </a:p>
        </p:txBody>
      </p:sp>
      <p:sp>
        <p:nvSpPr>
          <p:cNvPr id="8" name="Espace réservé du numéro de diapositive 5"/>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Titre vertical et texte">
    <p:spTree>
      <p:nvGrpSpPr>
        <p:cNvPr id="1" name=""/>
        <p:cNvGrpSpPr/>
        <p:nvPr/>
      </p:nvGrpSpPr>
      <p:grpSpPr bwMode="auto">
        <a:xfrm>
          <a:off x="0" y="0"/>
          <a:ext cx="0" cy="0"/>
          <a:chOff x="0" y="0"/>
          <a:chExt cx="0" cy="0"/>
        </a:xfrm>
      </p:grpSpPr>
      <p:sp>
        <p:nvSpPr>
          <p:cNvPr id="4" name="Titre vertical 1"/>
          <p:cNvSpPr>
            <a:spLocks noGrp="1"/>
          </p:cNvSpPr>
          <p:nvPr>
            <p:ph type="title" orient="vert"/>
          </p:nvPr>
        </p:nvSpPr>
        <p:spPr bwMode="auto">
          <a:xfrm>
            <a:off x="6629400" y="274638"/>
            <a:ext cx="2057400" cy="5851525"/>
          </a:xfrm>
        </p:spPr>
        <p:txBody>
          <a:bodyPr vert="eaVert"/>
          <a:lstStyle/>
          <a:p>
            <a:pPr>
              <a:defRPr/>
            </a:pPr>
            <a:r>
              <a:rPr lang="fr-FR"/>
              <a:t>Cliquez pour modifier le style du titre</a:t>
            </a:r>
          </a:p>
        </p:txBody>
      </p:sp>
      <p:sp>
        <p:nvSpPr>
          <p:cNvPr id="5" name="Espace réservé du texte vertical 2"/>
          <p:cNvSpPr>
            <a:spLocks noGrp="1"/>
          </p:cNvSpPr>
          <p:nvPr>
            <p:ph type="body" orient="vert" idx="1"/>
          </p:nvPr>
        </p:nvSpPr>
        <p:spPr bwMode="auto">
          <a:xfrm>
            <a:off x="457200" y="274638"/>
            <a:ext cx="6019800" cy="5851525"/>
          </a:xfrm>
        </p:spPr>
        <p:txBody>
          <a:bodyPr vert="eaVert"/>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6" name="Espace réservé de la date 3"/>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7" name="Espace réservé du pied de page 4"/>
          <p:cNvSpPr>
            <a:spLocks noGrp="1"/>
          </p:cNvSpPr>
          <p:nvPr>
            <p:ph type="ftr" sz="quarter" idx="11"/>
          </p:nvPr>
        </p:nvSpPr>
        <p:spPr bwMode="auto"/>
        <p:txBody>
          <a:bodyPr/>
          <a:lstStyle/>
          <a:p>
            <a:pPr>
              <a:defRPr/>
            </a:pPr>
            <a:endParaRPr lang="fr-FR"/>
          </a:p>
        </p:txBody>
      </p:sp>
      <p:sp>
        <p:nvSpPr>
          <p:cNvPr id="8" name="Espace réservé du numéro de diapositive 5"/>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userDrawn="1">
  <p:cSld name="Titre et contenu">
    <p:spTree>
      <p:nvGrpSpPr>
        <p:cNvPr id="1" name=""/>
        <p:cNvGrpSpPr/>
        <p:nvPr/>
      </p:nvGrpSpPr>
      <p:grpSpPr bwMode="auto">
        <a:xfrm>
          <a:off x="0" y="0"/>
          <a:ext cx="0" cy="0"/>
          <a:chOff x="0" y="0"/>
          <a:chExt cx="0" cy="0"/>
        </a:xfrm>
      </p:grpSpPr>
      <p:sp>
        <p:nvSpPr>
          <p:cNvPr id="4" name="Titre 1"/>
          <p:cNvSpPr>
            <a:spLocks noGrp="1"/>
          </p:cNvSpPr>
          <p:nvPr>
            <p:ph type="title"/>
          </p:nvPr>
        </p:nvSpPr>
        <p:spPr bwMode="auto"/>
        <p:txBody>
          <a:bodyPr/>
          <a:lstStyle/>
          <a:p>
            <a:pPr>
              <a:defRPr/>
            </a:pPr>
            <a:r>
              <a:rPr lang="fr-FR"/>
              <a:t>Cliquez pour modifier le style du titre</a:t>
            </a:r>
          </a:p>
        </p:txBody>
      </p:sp>
      <p:sp>
        <p:nvSpPr>
          <p:cNvPr id="5" name="Espace réservé du contenu 2"/>
          <p:cNvSpPr>
            <a:spLocks noGrp="1"/>
          </p:cNvSpPr>
          <p:nvPr>
            <p:ph idx="1"/>
          </p:nvPr>
        </p:nvSpPr>
        <p:spPr bwMode="auto"/>
        <p:txBody>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6" name="Espace réservé de la date 3"/>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7" name="Espace réservé du pied de page 4"/>
          <p:cNvSpPr>
            <a:spLocks noGrp="1"/>
          </p:cNvSpPr>
          <p:nvPr>
            <p:ph type="ftr" sz="quarter" idx="11"/>
          </p:nvPr>
        </p:nvSpPr>
        <p:spPr bwMode="auto"/>
        <p:txBody>
          <a:bodyPr/>
          <a:lstStyle/>
          <a:p>
            <a:pPr>
              <a:defRPr/>
            </a:pPr>
            <a:endParaRPr lang="fr-FR"/>
          </a:p>
        </p:txBody>
      </p:sp>
      <p:sp>
        <p:nvSpPr>
          <p:cNvPr id="8" name="Espace réservé du numéro de diapositive 5"/>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secHead" preserve="1" userDrawn="1">
  <p:cSld name="Titre de section">
    <p:spTree>
      <p:nvGrpSpPr>
        <p:cNvPr id="1" name=""/>
        <p:cNvGrpSpPr/>
        <p:nvPr/>
      </p:nvGrpSpPr>
      <p:grpSpPr bwMode="auto">
        <a:xfrm>
          <a:off x="0" y="0"/>
          <a:ext cx="0" cy="0"/>
          <a:chOff x="0" y="0"/>
          <a:chExt cx="0" cy="0"/>
        </a:xfrm>
      </p:grpSpPr>
      <p:sp>
        <p:nvSpPr>
          <p:cNvPr id="4" name="Titre 1"/>
          <p:cNvSpPr>
            <a:spLocks noGrp="1"/>
          </p:cNvSpPr>
          <p:nvPr>
            <p:ph type="title"/>
          </p:nvPr>
        </p:nvSpPr>
        <p:spPr bwMode="auto">
          <a:xfrm>
            <a:off x="722313" y="4406900"/>
            <a:ext cx="7772400" cy="1362075"/>
          </a:xfrm>
        </p:spPr>
        <p:txBody>
          <a:bodyPr anchor="t"/>
          <a:lstStyle>
            <a:lvl1pPr algn="l">
              <a:defRPr sz="4000" b="1" cap="all"/>
            </a:lvl1pPr>
          </a:lstStyle>
          <a:p>
            <a:pPr>
              <a:defRPr/>
            </a:pPr>
            <a:r>
              <a:rPr lang="fr-FR"/>
              <a:t>Cliquez pour modifier le style du titre</a:t>
            </a:r>
          </a:p>
        </p:txBody>
      </p:sp>
      <p:sp>
        <p:nvSpPr>
          <p:cNvPr id="5" name="Espace réservé du texte 2"/>
          <p:cNvSpPr>
            <a:spLocks noGrp="1"/>
          </p:cNvSpPr>
          <p:nvPr>
            <p:ph type="body" idx="1"/>
          </p:nvPr>
        </p:nvSpPr>
        <p:spPr bwMode="auto">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fr-FR"/>
              <a:t>Cliquez pour modifier les styles du texte du masque</a:t>
            </a:r>
            <a:endParaRPr/>
          </a:p>
        </p:txBody>
      </p:sp>
      <p:sp>
        <p:nvSpPr>
          <p:cNvPr id="6" name="Espace réservé de la date 3"/>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7" name="Espace réservé du pied de page 4"/>
          <p:cNvSpPr>
            <a:spLocks noGrp="1"/>
          </p:cNvSpPr>
          <p:nvPr>
            <p:ph type="ftr" sz="quarter" idx="11"/>
          </p:nvPr>
        </p:nvSpPr>
        <p:spPr bwMode="auto"/>
        <p:txBody>
          <a:bodyPr/>
          <a:lstStyle/>
          <a:p>
            <a:pPr>
              <a:defRPr/>
            </a:pPr>
            <a:endParaRPr lang="fr-FR"/>
          </a:p>
        </p:txBody>
      </p:sp>
      <p:sp>
        <p:nvSpPr>
          <p:cNvPr id="8" name="Espace réservé du numéro de diapositive 5"/>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type="twoObj" preserve="1" userDrawn="1">
  <p:cSld name="Deux contenus">
    <p:spTree>
      <p:nvGrpSpPr>
        <p:cNvPr id="1" name=""/>
        <p:cNvGrpSpPr/>
        <p:nvPr/>
      </p:nvGrpSpPr>
      <p:grpSpPr bwMode="auto">
        <a:xfrm>
          <a:off x="0" y="0"/>
          <a:ext cx="0" cy="0"/>
          <a:chOff x="0" y="0"/>
          <a:chExt cx="0" cy="0"/>
        </a:xfrm>
      </p:grpSpPr>
      <p:sp>
        <p:nvSpPr>
          <p:cNvPr id="4" name="Titre 1"/>
          <p:cNvSpPr>
            <a:spLocks noGrp="1"/>
          </p:cNvSpPr>
          <p:nvPr>
            <p:ph type="title"/>
          </p:nvPr>
        </p:nvSpPr>
        <p:spPr bwMode="auto"/>
        <p:txBody>
          <a:bodyPr/>
          <a:lstStyle/>
          <a:p>
            <a:pPr>
              <a:defRPr/>
            </a:pPr>
            <a:r>
              <a:rPr lang="fr-FR"/>
              <a:t>Cliquez pour modifier le style du titre</a:t>
            </a:r>
          </a:p>
        </p:txBody>
      </p:sp>
      <p:sp>
        <p:nvSpPr>
          <p:cNvPr id="5" name="Espace réservé du contenu 2"/>
          <p:cNvSpPr>
            <a:spLocks noGrp="1"/>
          </p:cNvSpPr>
          <p:nvPr>
            <p:ph sz="half" idx="1"/>
          </p:nvPr>
        </p:nvSpPr>
        <p:spPr bwMode="auto">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6" name="Espace réservé du contenu 3"/>
          <p:cNvSpPr>
            <a:spLocks noGrp="1"/>
          </p:cNvSpPr>
          <p:nvPr>
            <p:ph sz="half" idx="2"/>
          </p:nvPr>
        </p:nvSpPr>
        <p:spPr bwMode="auto">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7" name="Espace réservé de la date 4"/>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8" name="Espace réservé du pied de page 5"/>
          <p:cNvSpPr>
            <a:spLocks noGrp="1"/>
          </p:cNvSpPr>
          <p:nvPr>
            <p:ph type="ftr" sz="quarter" idx="11"/>
          </p:nvPr>
        </p:nvSpPr>
        <p:spPr bwMode="auto"/>
        <p:txBody>
          <a:bodyPr/>
          <a:lstStyle/>
          <a:p>
            <a:pPr>
              <a:defRPr/>
            </a:pPr>
            <a:endParaRPr lang="fr-FR"/>
          </a:p>
        </p:txBody>
      </p:sp>
      <p:sp>
        <p:nvSpPr>
          <p:cNvPr id="9" name="Espace réservé du numéro de diapositive 6"/>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Comparaison">
    <p:spTree>
      <p:nvGrpSpPr>
        <p:cNvPr id="1" name=""/>
        <p:cNvGrpSpPr/>
        <p:nvPr/>
      </p:nvGrpSpPr>
      <p:grpSpPr bwMode="auto">
        <a:xfrm>
          <a:off x="0" y="0"/>
          <a:ext cx="0" cy="0"/>
          <a:chOff x="0" y="0"/>
          <a:chExt cx="0" cy="0"/>
        </a:xfrm>
      </p:grpSpPr>
      <p:sp>
        <p:nvSpPr>
          <p:cNvPr id="4" name="Titre 1"/>
          <p:cNvSpPr>
            <a:spLocks noGrp="1"/>
          </p:cNvSpPr>
          <p:nvPr>
            <p:ph type="title"/>
          </p:nvPr>
        </p:nvSpPr>
        <p:spPr bwMode="auto"/>
        <p:txBody>
          <a:bodyPr/>
          <a:lstStyle>
            <a:lvl1pPr>
              <a:defRPr/>
            </a:lvl1pPr>
          </a:lstStyle>
          <a:p>
            <a:pPr>
              <a:defRPr/>
            </a:pPr>
            <a:r>
              <a:rPr lang="fr-FR"/>
              <a:t>Cliquez pour modifier le style du titre</a:t>
            </a:r>
          </a:p>
        </p:txBody>
      </p:sp>
      <p:sp>
        <p:nvSpPr>
          <p:cNvPr id="5" name="Espace réservé du texte 2"/>
          <p:cNvSpPr>
            <a:spLocks noGrp="1"/>
          </p:cNvSpPr>
          <p:nvPr>
            <p:ph type="body" idx="1"/>
          </p:nvPr>
        </p:nvSpPr>
        <p:spPr bwMode="auto">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Cliquez pour modifier les styles du texte du masque</a:t>
            </a:r>
            <a:endParaRPr/>
          </a:p>
        </p:txBody>
      </p:sp>
      <p:sp>
        <p:nvSpPr>
          <p:cNvPr id="6" name="Espace réservé du contenu 3"/>
          <p:cNvSpPr>
            <a:spLocks noGrp="1"/>
          </p:cNvSpPr>
          <p:nvPr>
            <p:ph sz="half" idx="2"/>
          </p:nvPr>
        </p:nvSpPr>
        <p:spPr bwMode="auto">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7" name="Espace réservé du texte 4"/>
          <p:cNvSpPr>
            <a:spLocks noGrp="1"/>
          </p:cNvSpPr>
          <p:nvPr>
            <p:ph type="body" sz="quarter" idx="3"/>
          </p:nvPr>
        </p:nvSpPr>
        <p:spPr bwMode="auto">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fr-FR"/>
              <a:t>Cliquez pour modifier les styles du texte du masque</a:t>
            </a:r>
            <a:endParaRPr/>
          </a:p>
        </p:txBody>
      </p:sp>
      <p:sp>
        <p:nvSpPr>
          <p:cNvPr id="8" name="Espace réservé du contenu 5"/>
          <p:cNvSpPr>
            <a:spLocks noGrp="1"/>
          </p:cNvSpPr>
          <p:nvPr>
            <p:ph sz="quarter" idx="4"/>
          </p:nvPr>
        </p:nvSpPr>
        <p:spPr bwMode="auto">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9" name="Espace réservé de la date 6"/>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10" name="Espace réservé du pied de page 7"/>
          <p:cNvSpPr>
            <a:spLocks noGrp="1"/>
          </p:cNvSpPr>
          <p:nvPr>
            <p:ph type="ftr" sz="quarter" idx="11"/>
          </p:nvPr>
        </p:nvSpPr>
        <p:spPr bwMode="auto"/>
        <p:txBody>
          <a:bodyPr/>
          <a:lstStyle/>
          <a:p>
            <a:pPr>
              <a:defRPr/>
            </a:pPr>
            <a:endParaRPr lang="fr-FR"/>
          </a:p>
        </p:txBody>
      </p:sp>
      <p:sp>
        <p:nvSpPr>
          <p:cNvPr id="11" name="Espace réservé du numéro de diapositive 8"/>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type="titleOnly" preserve="1" userDrawn="1">
  <p:cSld name="Titre seul">
    <p:spTree>
      <p:nvGrpSpPr>
        <p:cNvPr id="1" name=""/>
        <p:cNvGrpSpPr/>
        <p:nvPr/>
      </p:nvGrpSpPr>
      <p:grpSpPr bwMode="auto">
        <a:xfrm>
          <a:off x="0" y="0"/>
          <a:ext cx="0" cy="0"/>
          <a:chOff x="0" y="0"/>
          <a:chExt cx="0" cy="0"/>
        </a:xfrm>
      </p:grpSpPr>
      <p:sp>
        <p:nvSpPr>
          <p:cNvPr id="4" name="Titre 1"/>
          <p:cNvSpPr>
            <a:spLocks noGrp="1"/>
          </p:cNvSpPr>
          <p:nvPr>
            <p:ph type="title"/>
          </p:nvPr>
        </p:nvSpPr>
        <p:spPr bwMode="auto"/>
        <p:txBody>
          <a:bodyPr/>
          <a:lstStyle/>
          <a:p>
            <a:pPr>
              <a:defRPr/>
            </a:pPr>
            <a:r>
              <a:rPr lang="fr-FR"/>
              <a:t>Cliquez pour modifier le style du titre</a:t>
            </a:r>
          </a:p>
        </p:txBody>
      </p:sp>
      <p:sp>
        <p:nvSpPr>
          <p:cNvPr id="5" name="Espace réservé de la date 2"/>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6" name="Espace réservé du pied de page 3"/>
          <p:cNvSpPr>
            <a:spLocks noGrp="1"/>
          </p:cNvSpPr>
          <p:nvPr>
            <p:ph type="ftr" sz="quarter" idx="11"/>
          </p:nvPr>
        </p:nvSpPr>
        <p:spPr bwMode="auto"/>
        <p:txBody>
          <a:bodyPr/>
          <a:lstStyle/>
          <a:p>
            <a:pPr>
              <a:defRPr/>
            </a:pPr>
            <a:endParaRPr lang="fr-FR"/>
          </a:p>
        </p:txBody>
      </p:sp>
      <p:sp>
        <p:nvSpPr>
          <p:cNvPr id="7" name="Espace réservé du numéro de diapositive 4"/>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type="blank" preserve="1" userDrawn="1">
  <p:cSld name="Vide">
    <p:spTree>
      <p:nvGrpSpPr>
        <p:cNvPr id="1" name=""/>
        <p:cNvGrpSpPr/>
        <p:nvPr/>
      </p:nvGrpSpPr>
      <p:grpSpPr bwMode="auto">
        <a:xfrm>
          <a:off x="0" y="0"/>
          <a:ext cx="0" cy="0"/>
          <a:chOff x="0" y="0"/>
          <a:chExt cx="0" cy="0"/>
        </a:xfrm>
      </p:grpSpPr>
      <p:sp>
        <p:nvSpPr>
          <p:cNvPr id="4" name="Espace réservé de la date 1"/>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5" name="Espace réservé du pied de page 2"/>
          <p:cNvSpPr>
            <a:spLocks noGrp="1"/>
          </p:cNvSpPr>
          <p:nvPr>
            <p:ph type="ftr" sz="quarter" idx="11"/>
          </p:nvPr>
        </p:nvSpPr>
        <p:spPr bwMode="auto"/>
        <p:txBody>
          <a:bodyPr/>
          <a:lstStyle/>
          <a:p>
            <a:pPr>
              <a:defRPr/>
            </a:pPr>
            <a:endParaRPr lang="fr-FR"/>
          </a:p>
        </p:txBody>
      </p:sp>
      <p:sp>
        <p:nvSpPr>
          <p:cNvPr id="6" name="Espace réservé du numéro de diapositive 3"/>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objTx" preserve="1" userDrawn="1">
  <p:cSld name="Contenu avec légende">
    <p:spTree>
      <p:nvGrpSpPr>
        <p:cNvPr id="1" name=""/>
        <p:cNvGrpSpPr/>
        <p:nvPr/>
      </p:nvGrpSpPr>
      <p:grpSpPr bwMode="auto">
        <a:xfrm>
          <a:off x="0" y="0"/>
          <a:ext cx="0" cy="0"/>
          <a:chOff x="0" y="0"/>
          <a:chExt cx="0" cy="0"/>
        </a:xfrm>
      </p:grpSpPr>
      <p:sp>
        <p:nvSpPr>
          <p:cNvPr id="4" name="Titre 1"/>
          <p:cNvSpPr>
            <a:spLocks noGrp="1"/>
          </p:cNvSpPr>
          <p:nvPr>
            <p:ph type="title"/>
          </p:nvPr>
        </p:nvSpPr>
        <p:spPr bwMode="auto">
          <a:xfrm>
            <a:off x="457200" y="273050"/>
            <a:ext cx="3008313" cy="1162050"/>
          </a:xfrm>
        </p:spPr>
        <p:txBody>
          <a:bodyPr anchor="b"/>
          <a:lstStyle>
            <a:lvl1pPr algn="l">
              <a:defRPr sz="2000" b="1"/>
            </a:lvl1pPr>
          </a:lstStyle>
          <a:p>
            <a:pPr>
              <a:defRPr/>
            </a:pPr>
            <a:r>
              <a:rPr lang="fr-FR"/>
              <a:t>Cliquez pour modifier le style du titre</a:t>
            </a:r>
          </a:p>
        </p:txBody>
      </p:sp>
      <p:sp>
        <p:nvSpPr>
          <p:cNvPr id="5" name="Espace réservé du contenu 2"/>
          <p:cNvSpPr>
            <a:spLocks noGrp="1"/>
          </p:cNvSpPr>
          <p:nvPr>
            <p:ph idx="1"/>
          </p:nvPr>
        </p:nvSpPr>
        <p:spPr bwMode="auto">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6" name="Espace réservé du texte 3"/>
          <p:cNvSpPr>
            <a:spLocks noGrp="1"/>
          </p:cNvSpPr>
          <p:nvPr>
            <p:ph type="body" sz="half" idx="2"/>
          </p:nvPr>
        </p:nvSpPr>
        <p:spPr bwMode="auto">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fr-FR"/>
              <a:t>Cliquez pour modifier les styles du texte du masque</a:t>
            </a:r>
            <a:endParaRPr/>
          </a:p>
        </p:txBody>
      </p:sp>
      <p:sp>
        <p:nvSpPr>
          <p:cNvPr id="7" name="Espace réservé de la date 4"/>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8" name="Espace réservé du pied de page 5"/>
          <p:cNvSpPr>
            <a:spLocks noGrp="1"/>
          </p:cNvSpPr>
          <p:nvPr>
            <p:ph type="ftr" sz="quarter" idx="11"/>
          </p:nvPr>
        </p:nvSpPr>
        <p:spPr bwMode="auto"/>
        <p:txBody>
          <a:bodyPr/>
          <a:lstStyle/>
          <a:p>
            <a:pPr>
              <a:defRPr/>
            </a:pPr>
            <a:endParaRPr lang="fr-FR"/>
          </a:p>
        </p:txBody>
      </p:sp>
      <p:sp>
        <p:nvSpPr>
          <p:cNvPr id="9" name="Espace réservé du numéro de diapositive 6"/>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picTx" preserve="1" userDrawn="1">
  <p:cSld name="Image avec légende">
    <p:spTree>
      <p:nvGrpSpPr>
        <p:cNvPr id="1" name=""/>
        <p:cNvGrpSpPr/>
        <p:nvPr/>
      </p:nvGrpSpPr>
      <p:grpSpPr bwMode="auto">
        <a:xfrm>
          <a:off x="0" y="0"/>
          <a:ext cx="0" cy="0"/>
          <a:chOff x="0" y="0"/>
          <a:chExt cx="0" cy="0"/>
        </a:xfrm>
      </p:grpSpPr>
      <p:sp>
        <p:nvSpPr>
          <p:cNvPr id="4" name="Titre 1"/>
          <p:cNvSpPr>
            <a:spLocks noGrp="1"/>
          </p:cNvSpPr>
          <p:nvPr>
            <p:ph type="title"/>
          </p:nvPr>
        </p:nvSpPr>
        <p:spPr bwMode="auto">
          <a:xfrm>
            <a:off x="1792288" y="4800600"/>
            <a:ext cx="5486400" cy="566738"/>
          </a:xfrm>
        </p:spPr>
        <p:txBody>
          <a:bodyPr anchor="b"/>
          <a:lstStyle>
            <a:lvl1pPr algn="l">
              <a:defRPr sz="2000" b="1"/>
            </a:lvl1pPr>
          </a:lstStyle>
          <a:p>
            <a:pPr>
              <a:defRPr/>
            </a:pPr>
            <a:r>
              <a:rPr lang="fr-FR"/>
              <a:t>Cliquez pour modifier le style du titre</a:t>
            </a:r>
          </a:p>
        </p:txBody>
      </p:sp>
      <p:sp>
        <p:nvSpPr>
          <p:cNvPr id="5" name="Espace réservé pour une image  2"/>
          <p:cNvSpPr>
            <a:spLocks noGrp="1"/>
          </p:cNvSpPr>
          <p:nvPr>
            <p:ph type="pic" idx="1"/>
          </p:nvPr>
        </p:nvSpPr>
        <p:spPr bwMode="auto">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endParaRPr lang="fr-FR"/>
          </a:p>
        </p:txBody>
      </p:sp>
      <p:sp>
        <p:nvSpPr>
          <p:cNvPr id="6" name="Espace réservé du texte 3"/>
          <p:cNvSpPr>
            <a:spLocks noGrp="1"/>
          </p:cNvSpPr>
          <p:nvPr>
            <p:ph type="body" sz="half" idx="2"/>
          </p:nvPr>
        </p:nvSpPr>
        <p:spPr bwMode="auto">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fr-FR"/>
              <a:t>Cliquez pour modifier les styles du texte du masque</a:t>
            </a:r>
            <a:endParaRPr/>
          </a:p>
        </p:txBody>
      </p:sp>
      <p:sp>
        <p:nvSpPr>
          <p:cNvPr id="7" name="Espace réservé de la date 4"/>
          <p:cNvSpPr>
            <a:spLocks noGrp="1"/>
          </p:cNvSpPr>
          <p:nvPr>
            <p:ph type="dt" sz="half" idx="10"/>
          </p:nvPr>
        </p:nvSpPr>
        <p:spPr bwMode="auto"/>
        <p:txBody>
          <a:bodyPr/>
          <a:lstStyle/>
          <a:p>
            <a:pPr>
              <a:defRPr/>
            </a:pPr>
            <a:fld id="{294C6334-E610-44D3-97D9-EFE92B5B8827}" type="datetimeFigureOut">
              <a:rPr lang="fr-FR"/>
              <a:t>23/03/2021</a:t>
            </a:fld>
            <a:endParaRPr lang="fr-FR"/>
          </a:p>
        </p:txBody>
      </p:sp>
      <p:sp>
        <p:nvSpPr>
          <p:cNvPr id="8" name="Espace réservé du pied de page 5"/>
          <p:cNvSpPr>
            <a:spLocks noGrp="1"/>
          </p:cNvSpPr>
          <p:nvPr>
            <p:ph type="ftr" sz="quarter" idx="11"/>
          </p:nvPr>
        </p:nvSpPr>
        <p:spPr bwMode="auto"/>
        <p:txBody>
          <a:bodyPr/>
          <a:lstStyle/>
          <a:p>
            <a:pPr>
              <a:defRPr/>
            </a:pPr>
            <a:endParaRPr lang="fr-FR"/>
          </a:p>
        </p:txBody>
      </p:sp>
      <p:sp>
        <p:nvSpPr>
          <p:cNvPr id="9" name="Espace réservé du numéro de diapositive 6"/>
          <p:cNvSpPr>
            <a:spLocks noGrp="1"/>
          </p:cNvSpPr>
          <p:nvPr>
            <p:ph type="sldNum" sz="quarter" idx="12"/>
          </p:nvPr>
        </p:nvSpPr>
        <p:spPr bwMode="auto"/>
        <p:txBody>
          <a:bodyPr/>
          <a:lstStyle/>
          <a:p>
            <a:pPr>
              <a:defRPr/>
            </a:pPr>
            <a:fld id="{2632BF11-2231-4CB5-8BFB-65FB1523A1B1}" type="slidenum">
              <a:rPr lang="fr-F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4" name="Espace réservé du titre 1"/>
          <p:cNvSpPr>
            <a:spLocks noGrp="1"/>
          </p:cNvSpPr>
          <p:nvPr>
            <p:ph type="title"/>
          </p:nvPr>
        </p:nvSpPr>
        <p:spPr bwMode="auto">
          <a:xfrm>
            <a:off x="457200" y="274638"/>
            <a:ext cx="8229600" cy="1143000"/>
          </a:xfrm>
          <a:prstGeom prst="rect">
            <a:avLst/>
          </a:prstGeom>
        </p:spPr>
        <p:txBody>
          <a:bodyPr vert="horz" lIns="91440" tIns="45720" rIns="91440" bIns="45720" rtlCol="0" anchor="ctr">
            <a:normAutofit/>
          </a:bodyPr>
          <a:lstStyle/>
          <a:p>
            <a:pPr>
              <a:defRPr/>
            </a:pPr>
            <a:r>
              <a:rPr lang="fr-FR"/>
              <a:t>Cliquez pour modifier le style du titre</a:t>
            </a:r>
          </a:p>
        </p:txBody>
      </p:sp>
      <p:sp>
        <p:nvSpPr>
          <p:cNvPr id="5" name="Espace réservé du texte 2"/>
          <p:cNvSpPr>
            <a:spLocks noGrp="1"/>
          </p:cNvSpPr>
          <p:nvPr>
            <p:ph type="body" idx="1"/>
          </p:nvPr>
        </p:nvSpPr>
        <p:spPr bwMode="auto">
          <a:xfrm>
            <a:off x="457200" y="1600200"/>
            <a:ext cx="8229600" cy="4525963"/>
          </a:xfrm>
          <a:prstGeom prst="rect">
            <a:avLst/>
          </a:prstGeom>
        </p:spPr>
        <p:txBody>
          <a:bodyPr vert="horz" lIns="91440" tIns="45720" rIns="91440" bIns="45720" rtlCol="0">
            <a:normAutofit/>
          </a:bodyPr>
          <a:lstStyle/>
          <a:p>
            <a:pPr lvl="0">
              <a:defRPr/>
            </a:pPr>
            <a:r>
              <a:rPr lang="fr-FR"/>
              <a:t>Cliquez pour modifier les styles du texte du masque</a:t>
            </a:r>
            <a:endParaRPr/>
          </a:p>
          <a:p>
            <a:pPr lvl="1">
              <a:defRPr/>
            </a:pPr>
            <a:r>
              <a:rPr lang="fr-FR"/>
              <a:t>Deuxième niveau</a:t>
            </a:r>
            <a:endParaRPr/>
          </a:p>
          <a:p>
            <a:pPr lvl="2">
              <a:defRPr/>
            </a:pPr>
            <a:r>
              <a:rPr lang="fr-FR"/>
              <a:t>Troisième niveau</a:t>
            </a:r>
            <a:endParaRPr/>
          </a:p>
          <a:p>
            <a:pPr lvl="3">
              <a:defRPr/>
            </a:pPr>
            <a:r>
              <a:rPr lang="fr-FR"/>
              <a:t>Quatrième niveau</a:t>
            </a:r>
            <a:endParaRPr/>
          </a:p>
          <a:p>
            <a:pPr lvl="4">
              <a:defRPr/>
            </a:pPr>
            <a:r>
              <a:rPr lang="fr-FR"/>
              <a:t>Cinquième niveau</a:t>
            </a:r>
          </a:p>
        </p:txBody>
      </p:sp>
      <p:sp>
        <p:nvSpPr>
          <p:cNvPr id="6" name="Espace réservé de la date 3"/>
          <p:cNvSpPr>
            <a:spLocks noGrp="1"/>
          </p:cNvSpPr>
          <p:nvPr>
            <p:ph type="dt" sz="half" idx="2"/>
          </p:nvPr>
        </p:nvSpPr>
        <p:spPr bwMode="auto">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94C6334-E610-44D3-97D9-EFE92B5B8827}" type="datetimeFigureOut">
              <a:rPr lang="fr-FR"/>
              <a:t>23/03/2021</a:t>
            </a:fld>
            <a:endParaRPr lang="fr-FR"/>
          </a:p>
        </p:txBody>
      </p:sp>
      <p:sp>
        <p:nvSpPr>
          <p:cNvPr id="7" name="Espace réservé du pied de page 4"/>
          <p:cNvSpPr>
            <a:spLocks noGrp="1"/>
          </p:cNvSpPr>
          <p:nvPr>
            <p:ph type="ftr" sz="quarter" idx="3"/>
          </p:nvPr>
        </p:nvSpPr>
        <p:spPr bwMode="auto">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FR"/>
          </a:p>
        </p:txBody>
      </p:sp>
      <p:sp>
        <p:nvSpPr>
          <p:cNvPr id="8" name="Espace réservé du numéro de diapositive 5"/>
          <p:cNvSpPr>
            <a:spLocks noGrp="1"/>
          </p:cNvSpPr>
          <p:nvPr>
            <p:ph type="sldNum" sz="quarter" idx="4"/>
          </p:nvPr>
        </p:nvSpPr>
        <p:spPr bwMode="auto">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632BF11-2231-4CB5-8BFB-65FB1523A1B1}" type="slidenum">
              <a:rPr lang="fr-F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a:spcBef>
          <a:spcPts val="0"/>
        </a:spcBef>
        <a:buNone/>
        <a:defRPr sz="4400">
          <a:solidFill>
            <a:schemeClr val="tx1"/>
          </a:solidFill>
          <a:latin typeface="+mj-lt"/>
          <a:ea typeface="+mj-ea"/>
          <a:cs typeface="+mj-cs"/>
        </a:defRPr>
      </a:lvl1pPr>
    </p:titleStyle>
    <p:bodyStyle>
      <a:lvl1pPr marL="342900" indent="-342900" algn="l" defTabSz="914400">
        <a:spcBef>
          <a:spcPts val="0"/>
        </a:spcBef>
        <a:buFont typeface="Arial"/>
        <a:buChar char="•"/>
        <a:defRPr sz="3200">
          <a:solidFill>
            <a:schemeClr val="tx1"/>
          </a:solidFill>
          <a:latin typeface="+mn-lt"/>
          <a:ea typeface="+mn-ea"/>
          <a:cs typeface="+mn-cs"/>
        </a:defRPr>
      </a:lvl1pPr>
      <a:lvl2pPr marL="742950" indent="-285750" algn="l" defTabSz="914400">
        <a:spcBef>
          <a:spcPts val="0"/>
        </a:spcBef>
        <a:buFont typeface="Arial"/>
        <a:buChar char="–"/>
        <a:defRPr sz="2800">
          <a:solidFill>
            <a:schemeClr val="tx1"/>
          </a:solidFill>
          <a:latin typeface="+mn-lt"/>
          <a:ea typeface="+mn-ea"/>
          <a:cs typeface="+mn-cs"/>
        </a:defRPr>
      </a:lvl2pPr>
      <a:lvl3pPr marL="1143000" indent="-228600" algn="l" defTabSz="914400">
        <a:spcBef>
          <a:spcPts val="0"/>
        </a:spcBef>
        <a:buFont typeface="Arial"/>
        <a:buChar char="•"/>
        <a:defRPr sz="2400">
          <a:solidFill>
            <a:schemeClr val="tx1"/>
          </a:solidFill>
          <a:latin typeface="+mn-lt"/>
          <a:ea typeface="+mn-ea"/>
          <a:cs typeface="+mn-cs"/>
        </a:defRPr>
      </a:lvl3pPr>
      <a:lvl4pPr marL="1600200" indent="-228600" algn="l" defTabSz="914400">
        <a:spcBef>
          <a:spcPts val="0"/>
        </a:spcBef>
        <a:buFont typeface="Arial"/>
        <a:buChar char="–"/>
        <a:defRPr sz="2000">
          <a:solidFill>
            <a:schemeClr val="tx1"/>
          </a:solidFill>
          <a:latin typeface="+mn-lt"/>
          <a:ea typeface="+mn-ea"/>
          <a:cs typeface="+mn-cs"/>
        </a:defRPr>
      </a:lvl4pPr>
      <a:lvl5pPr marL="2057400" indent="-228600" algn="l" defTabSz="914400">
        <a:spcBef>
          <a:spcPts val="0"/>
        </a:spcBef>
        <a:buFont typeface="Arial"/>
        <a:buChar char="»"/>
        <a:defRPr sz="2000">
          <a:solidFill>
            <a:schemeClr val="tx1"/>
          </a:solidFill>
          <a:latin typeface="+mn-lt"/>
          <a:ea typeface="+mn-ea"/>
          <a:cs typeface="+mn-cs"/>
        </a:defRPr>
      </a:lvl5pPr>
      <a:lvl6pPr marL="2514600" indent="-228600" algn="l" defTabSz="914400">
        <a:spcBef>
          <a:spcPts val="0"/>
        </a:spcBef>
        <a:buFont typeface="Arial"/>
        <a:buChar char="•"/>
        <a:defRPr sz="2000">
          <a:solidFill>
            <a:schemeClr val="tx1"/>
          </a:solidFill>
          <a:latin typeface="+mn-lt"/>
          <a:ea typeface="+mn-ea"/>
          <a:cs typeface="+mn-cs"/>
        </a:defRPr>
      </a:lvl6pPr>
      <a:lvl7pPr marL="2971800" indent="-228600" algn="l" defTabSz="914400">
        <a:spcBef>
          <a:spcPts val="0"/>
        </a:spcBef>
        <a:buFont typeface="Arial"/>
        <a:buChar char="•"/>
        <a:defRPr sz="2000">
          <a:solidFill>
            <a:schemeClr val="tx1"/>
          </a:solidFill>
          <a:latin typeface="+mn-lt"/>
          <a:ea typeface="+mn-ea"/>
          <a:cs typeface="+mn-cs"/>
        </a:defRPr>
      </a:lvl7pPr>
      <a:lvl8pPr marL="3429000" indent="-228600" algn="l" defTabSz="914400">
        <a:spcBef>
          <a:spcPts val="0"/>
        </a:spcBef>
        <a:buFont typeface="Arial"/>
        <a:buChar char="•"/>
        <a:defRPr sz="2000">
          <a:solidFill>
            <a:schemeClr val="tx1"/>
          </a:solidFill>
          <a:latin typeface="+mn-lt"/>
          <a:ea typeface="+mn-ea"/>
          <a:cs typeface="+mn-cs"/>
        </a:defRPr>
      </a:lvl8pPr>
      <a:lvl9pPr marL="3886200" indent="-228600" algn="l" defTabSz="914400">
        <a:spcBef>
          <a:spcPts val="0"/>
        </a:spcBef>
        <a:buFont typeface="Arial"/>
        <a:buChar char="•"/>
        <a:defRPr sz="2000">
          <a:solidFill>
            <a:schemeClr val="tx1"/>
          </a:solidFill>
          <a:latin typeface="+mn-lt"/>
          <a:ea typeface="+mn-ea"/>
          <a:cs typeface="+mn-cs"/>
        </a:defRPr>
      </a:lvl9pPr>
    </p:bodyStyle>
    <p:otherStyle>
      <a:defPPr>
        <a:defRPr lang="fr-FR"/>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hyperlink" Target="https://www.youtube.com/watch?v=RJ2bQWH6GC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Picture 4"/>
          <p:cNvPicPr>
            <a:picLocks noChangeAspect="1" noChangeArrowheads="1"/>
          </p:cNvPicPr>
          <p:nvPr/>
        </p:nvPicPr>
        <p:blipFill>
          <a:blip r:embed="rId2">
            <a:clrChange>
              <a:clrFrom>
                <a:srgbClr val="FFFFFF"/>
              </a:clrFrom>
              <a:clrTo>
                <a:srgbClr val="FFFFFF">
                  <a:alpha val="0"/>
                </a:srgbClr>
              </a:clrTo>
            </a:clrChange>
          </a:blip>
          <a:stretch/>
        </p:blipFill>
        <p:spPr bwMode="auto">
          <a:xfrm>
            <a:off x="2143108" y="1643050"/>
            <a:ext cx="4800600" cy="4829175"/>
          </a:xfrm>
          <a:prstGeom prst="rect">
            <a:avLst/>
          </a:prstGeom>
          <a:noFill/>
          <a:ln w="9525">
            <a:noFill/>
            <a:miter lim="800000"/>
            <a:headEnd/>
            <a:tailEnd/>
          </a:ln>
        </p:spPr>
      </p:pic>
      <p:sp>
        <p:nvSpPr>
          <p:cNvPr id="5" name="ZoneTexte 6"/>
          <p:cNvSpPr>
            <a:spLocks/>
          </p:cNvSpPr>
          <p:nvPr/>
        </p:nvSpPr>
        <p:spPr bwMode="auto">
          <a:xfrm>
            <a:off x="107504" y="357166"/>
            <a:ext cx="9144000" cy="1200329"/>
          </a:xfrm>
          <a:prstGeom prst="rect">
            <a:avLst/>
          </a:prstGeom>
          <a:noFill/>
        </p:spPr>
        <p:txBody>
          <a:bodyPr wrap="square" rtlCol="0">
            <a:spAutoFit/>
          </a:bodyPr>
          <a:lstStyle/>
          <a:p>
            <a:pPr algn="ctr">
              <a:defRPr/>
            </a:pPr>
            <a:r>
              <a:rPr lang="fr-FR" sz="7200" dirty="0" err="1">
                <a:solidFill>
                  <a:srgbClr val="FFC000"/>
                </a:solidFill>
                <a:latin typeface="Playbill"/>
              </a:rPr>
              <a:t>Astronomy</a:t>
            </a:r>
            <a:r>
              <a:rPr lang="fr-FR" sz="7200" dirty="0">
                <a:solidFill>
                  <a:srgbClr val="FFC000"/>
                </a:solidFill>
                <a:latin typeface="Playbill"/>
              </a:rPr>
              <a:t> – The </a:t>
            </a:r>
            <a:r>
              <a:rPr lang="fr-FR" sz="7200" dirty="0" err="1" smtClean="0">
                <a:solidFill>
                  <a:srgbClr val="FFC000"/>
                </a:solidFill>
                <a:latin typeface="Playbill"/>
              </a:rPr>
              <a:t>solar</a:t>
            </a:r>
            <a:r>
              <a:rPr lang="fr-FR" sz="7200" dirty="0" smtClean="0">
                <a:solidFill>
                  <a:srgbClr val="FFC000"/>
                </a:solidFill>
                <a:latin typeface="Playbill"/>
              </a:rPr>
              <a:t> system </a:t>
            </a:r>
            <a:endParaRPr lang="fr-FR" sz="7200" dirty="0">
              <a:solidFill>
                <a:srgbClr val="FFC000"/>
              </a:solidFill>
              <a:latin typeface="Playbill"/>
            </a:endParaRPr>
          </a:p>
        </p:txBody>
      </p:sp>
      <p:pic>
        <p:nvPicPr>
          <p:cNvPr id="6" name="Image 8"/>
          <p:cNvPicPr>
            <a:picLocks noChangeAspect="1"/>
          </p:cNvPicPr>
          <p:nvPr/>
        </p:nvPicPr>
        <p:blipFill>
          <a:blip r:embed="rId3"/>
          <a:stretch/>
        </p:blipFill>
        <p:spPr bwMode="auto">
          <a:xfrm>
            <a:off x="0" y="0"/>
            <a:ext cx="9036496" cy="465898"/>
          </a:xfrm>
          <a:prstGeom prst="rect">
            <a:avLst/>
          </a:prstGeom>
        </p:spPr>
      </p:pic>
      <p:pic>
        <p:nvPicPr>
          <p:cNvPr id="7" name="Image 9"/>
          <p:cNvPicPr>
            <a:picLocks noChangeAspect="1"/>
          </p:cNvPicPr>
          <p:nvPr/>
        </p:nvPicPr>
        <p:blipFill>
          <a:blip r:embed="rId3"/>
          <a:stretch/>
        </p:blipFill>
        <p:spPr bwMode="auto">
          <a:xfrm>
            <a:off x="4758" y="6392102"/>
            <a:ext cx="9036496" cy="465898"/>
          </a:xfrm>
          <a:prstGeom prst="rect">
            <a:avLst/>
          </a:prstGeom>
        </p:spPr>
      </p:pic>
      <p:sp>
        <p:nvSpPr>
          <p:cNvPr id="8" name="ZoneTexte 1"/>
          <p:cNvSpPr>
            <a:spLocks/>
          </p:cNvSpPr>
          <p:nvPr/>
        </p:nvSpPr>
        <p:spPr bwMode="auto">
          <a:xfrm>
            <a:off x="135068" y="5981248"/>
            <a:ext cx="2448272" cy="369332"/>
          </a:xfrm>
          <a:prstGeom prst="rect">
            <a:avLst/>
          </a:prstGeom>
          <a:noFill/>
        </p:spPr>
        <p:txBody>
          <a:bodyPr wrap="square" rtlCol="0">
            <a:spAutoFit/>
          </a:bodyPr>
          <a:lstStyle/>
          <a:p>
            <a:pPr>
              <a:defRPr/>
            </a:pPr>
            <a:r>
              <a:rPr lang="fr-FR">
                <a:latin typeface="Baby Blocks"/>
              </a:rPr>
              <a:t>Cycle 3</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Picture 3"/>
          <p:cNvPicPr>
            <a:picLocks noChangeAspect="1" noChangeArrowheads="1"/>
          </p:cNvPicPr>
          <p:nvPr/>
        </p:nvPicPr>
        <p:blipFill>
          <a:blip r:embed="rId2"/>
          <a:stretch/>
        </p:blipFill>
        <p:spPr bwMode="auto">
          <a:xfrm>
            <a:off x="0" y="500042"/>
            <a:ext cx="470136" cy="701307"/>
          </a:xfrm>
          <a:prstGeom prst="rect">
            <a:avLst/>
          </a:prstGeom>
          <a:noFill/>
          <a:ln w="9525">
            <a:noFill/>
            <a:miter lim="800000"/>
            <a:headEnd/>
            <a:tailEnd/>
          </a:ln>
        </p:spPr>
      </p:pic>
      <p:pic>
        <p:nvPicPr>
          <p:cNvPr id="5" name="Image 5"/>
          <p:cNvPicPr>
            <a:picLocks noChangeAspect="1"/>
          </p:cNvPicPr>
          <p:nvPr/>
        </p:nvPicPr>
        <p:blipFill>
          <a:blip r:embed="rId3"/>
          <a:stretch/>
        </p:blipFill>
        <p:spPr bwMode="auto">
          <a:xfrm>
            <a:off x="0" y="0"/>
            <a:ext cx="9036496" cy="465898"/>
          </a:xfrm>
          <a:prstGeom prst="rect">
            <a:avLst/>
          </a:prstGeom>
        </p:spPr>
      </p:pic>
      <p:pic>
        <p:nvPicPr>
          <p:cNvPr id="6" name="Image 7"/>
          <p:cNvPicPr>
            <a:picLocks noChangeAspect="1"/>
          </p:cNvPicPr>
          <p:nvPr/>
        </p:nvPicPr>
        <p:blipFill>
          <a:blip r:embed="rId3"/>
          <a:stretch/>
        </p:blipFill>
        <p:spPr bwMode="auto">
          <a:xfrm>
            <a:off x="4758" y="6392102"/>
            <a:ext cx="9036496" cy="465898"/>
          </a:xfrm>
          <a:prstGeom prst="rect">
            <a:avLst/>
          </a:prstGeom>
        </p:spPr>
      </p:pic>
      <p:sp>
        <p:nvSpPr>
          <p:cNvPr id="7" name="Rectangle 1"/>
          <p:cNvSpPr/>
          <p:nvPr/>
        </p:nvSpPr>
        <p:spPr bwMode="auto">
          <a:xfrm>
            <a:off x="257952" y="954157"/>
            <a:ext cx="8729420" cy="5478423"/>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defRPr/>
            </a:pPr>
            <a:r>
              <a:rPr lang="en-US" sz="2800" b="1" u="sng"/>
              <a:t>Watch the video and fill in the gaps :</a:t>
            </a:r>
            <a:endParaRPr/>
          </a:p>
          <a:p>
            <a:pPr>
              <a:defRPr/>
            </a:pPr>
            <a:r>
              <a:rPr lang="en-US" sz="2800"/>
              <a:t>Our topic for today is planets of the ………………………. </a:t>
            </a:r>
          </a:p>
          <a:p>
            <a:pPr>
              <a:defRPr/>
            </a:pPr>
            <a:r>
              <a:rPr lang="en-US" sz="2800"/>
              <a:t> </a:t>
            </a:r>
            <a:endParaRPr/>
          </a:p>
          <a:p>
            <a:pPr>
              <a:defRPr/>
            </a:pPr>
            <a:r>
              <a:rPr lang="en-US" sz="2800"/>
              <a:t>The eight ……………….. in their increasing order of distance from the Sun are Mercury, Venus, ………………, Mars, Jupiter, Saturn, Uranus and …………………………..</a:t>
            </a:r>
          </a:p>
          <a:p>
            <a:pPr>
              <a:defRPr/>
            </a:pPr>
            <a:r>
              <a:rPr lang="en-US" sz="2800"/>
              <a:t>The revolve around the Sun in definite orbits.</a:t>
            </a:r>
          </a:p>
          <a:p>
            <a:pPr>
              <a:defRPr/>
            </a:pPr>
            <a:r>
              <a:rPr lang="en-US" sz="2800"/>
              <a:t> </a:t>
            </a:r>
            <a:endParaRPr/>
          </a:p>
          <a:p>
            <a:pPr>
              <a:defRPr/>
            </a:pPr>
            <a:r>
              <a:rPr lang="en-US" sz="2800"/>
              <a:t>Mercury is the smallest planet in the solar system.</a:t>
            </a:r>
          </a:p>
          <a:p>
            <a:pPr>
              <a:defRPr/>
            </a:pPr>
            <a:r>
              <a:rPr lang="en-US" sz="2800"/>
              <a:t>As ……………………..is nearest to the Sun, it is extremely ……………….during the ………………and extremely ………………… during the …………………...</a:t>
            </a:r>
          </a:p>
        </p:txBody>
      </p:sp>
      <p:sp>
        <p:nvSpPr>
          <p:cNvPr id="8" name="Rectangle 3"/>
          <p:cNvSpPr/>
          <p:nvPr/>
        </p:nvSpPr>
        <p:spPr bwMode="auto">
          <a:xfrm>
            <a:off x="680710" y="232949"/>
            <a:ext cx="8067754" cy="769441"/>
          </a:xfrm>
          <a:prstGeom prst="rect">
            <a:avLst/>
          </a:prstGeom>
        </p:spPr>
        <p:txBody>
          <a:bodyPr wrap="square">
            <a:spAutoFit/>
          </a:bodyPr>
          <a:lstStyle/>
          <a:p>
            <a:pPr lvl="0">
              <a:defRPr/>
            </a:pPr>
            <a:r>
              <a:rPr lang="fr-FR" sz="4400" u="sng">
                <a:solidFill>
                  <a:srgbClr val="FFC000"/>
                </a:solidFill>
                <a:latin typeface="Playbill"/>
              </a:rPr>
              <a:t>Vidéo : </a:t>
            </a:r>
            <a:r>
              <a:rPr lang="fr-FR" sz="2000" u="sng">
                <a:hlinkClick r:id="rId4" tooltip="https://www.youtube.com/watch?v=RJ2bQWH6GCM"/>
              </a:rPr>
              <a:t>https://www.youtube.com/watch?v=RJ2bQWH6GCM</a:t>
            </a:r>
            <a:endParaRPr lang="fr-FR" sz="2000" u="sng">
              <a:solidFill>
                <a:srgbClr val="FFC000"/>
              </a:solidFill>
              <a:latin typeface="Playbil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Image 5"/>
          <p:cNvPicPr>
            <a:picLocks noChangeAspect="1"/>
          </p:cNvPicPr>
          <p:nvPr/>
        </p:nvPicPr>
        <p:blipFill>
          <a:blip r:embed="rId2"/>
          <a:stretch/>
        </p:blipFill>
        <p:spPr bwMode="auto">
          <a:xfrm>
            <a:off x="0" y="0"/>
            <a:ext cx="9036496" cy="465898"/>
          </a:xfrm>
          <a:prstGeom prst="rect">
            <a:avLst/>
          </a:prstGeom>
        </p:spPr>
      </p:pic>
      <p:pic>
        <p:nvPicPr>
          <p:cNvPr id="5" name="Image 7"/>
          <p:cNvPicPr>
            <a:picLocks noChangeAspect="1"/>
          </p:cNvPicPr>
          <p:nvPr/>
        </p:nvPicPr>
        <p:blipFill>
          <a:blip r:embed="rId2"/>
          <a:stretch/>
        </p:blipFill>
        <p:spPr bwMode="auto">
          <a:xfrm>
            <a:off x="4758" y="6392102"/>
            <a:ext cx="9036496" cy="465898"/>
          </a:xfrm>
          <a:prstGeom prst="rect">
            <a:avLst/>
          </a:prstGeom>
        </p:spPr>
      </p:pic>
      <p:sp>
        <p:nvSpPr>
          <p:cNvPr id="6" name="Rectangle 1"/>
          <p:cNvSpPr/>
          <p:nvPr/>
        </p:nvSpPr>
        <p:spPr bwMode="auto">
          <a:xfrm>
            <a:off x="307076" y="692696"/>
            <a:ext cx="8729420" cy="5293757"/>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a:defRPr/>
            </a:pPr>
            <a:r>
              <a:rPr lang="en-US" sz="2600">
                <a:solidFill>
                  <a:srgbClr val="7030A0"/>
                </a:solidFill>
              </a:rPr>
              <a:t>The second planet </a:t>
            </a:r>
            <a:r>
              <a:rPr lang="en-US" sz="2600"/>
              <a:t>Venus, is the hottest and the brightest of all planets. </a:t>
            </a:r>
          </a:p>
          <a:p>
            <a:pPr>
              <a:defRPr/>
            </a:pPr>
            <a:r>
              <a:rPr lang="en-US" sz="2600"/>
              <a:t>As it can be seen in the morning and evening, it is called as the  …………………...   …………………... or the evening star.</a:t>
            </a:r>
          </a:p>
          <a:p>
            <a:pPr>
              <a:defRPr/>
            </a:pPr>
            <a:r>
              <a:rPr lang="en-US" sz="2600"/>
              <a:t> </a:t>
            </a:r>
            <a:endParaRPr/>
          </a:p>
          <a:p>
            <a:pPr>
              <a:defRPr/>
            </a:pPr>
            <a:r>
              <a:rPr lang="en-US" sz="2600">
                <a:solidFill>
                  <a:srgbClr val="7030A0"/>
                </a:solidFill>
              </a:rPr>
              <a:t>The third planet </a:t>
            </a:r>
            <a:r>
              <a:rPr lang="en-US" sz="2600"/>
              <a:t>in the solar system is our planet Earth.</a:t>
            </a:r>
          </a:p>
          <a:p>
            <a:pPr>
              <a:defRPr/>
            </a:pPr>
            <a:r>
              <a:rPr lang="en-US" sz="2600"/>
              <a:t>Nearly seventy percent of the Earth’s surface is covered with …………………..., due to which the Earth is also called the …………………. ………………….... It is the only planet on which life is known to exist.  </a:t>
            </a:r>
          </a:p>
          <a:p>
            <a:pPr>
              <a:defRPr/>
            </a:pPr>
            <a:r>
              <a:rPr lang="en-US" sz="2600"/>
              <a:t> </a:t>
            </a:r>
            <a:endParaRPr/>
          </a:p>
          <a:p>
            <a:pPr>
              <a:defRPr/>
            </a:pPr>
            <a:r>
              <a:rPr lang="en-US" sz="2600">
                <a:solidFill>
                  <a:srgbClr val="7030A0"/>
                </a:solidFill>
              </a:rPr>
              <a:t>The fourth planet </a:t>
            </a:r>
            <a:r>
              <a:rPr lang="en-US" sz="2600"/>
              <a:t>is Mars. It is also known as the …………………..., because of the presence of red soil and ………………….... </a:t>
            </a:r>
          </a:p>
        </p:txBody>
      </p:sp>
      <p:pic>
        <p:nvPicPr>
          <p:cNvPr id="7" name="Picture 3"/>
          <p:cNvPicPr>
            <a:picLocks noChangeAspect="1" noChangeArrowheads="1"/>
          </p:cNvPicPr>
          <p:nvPr/>
        </p:nvPicPr>
        <p:blipFill>
          <a:blip r:embed="rId3"/>
          <a:stretch/>
        </p:blipFill>
        <p:spPr bwMode="auto">
          <a:xfrm>
            <a:off x="8566360" y="5635798"/>
            <a:ext cx="470136" cy="701307"/>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Image 5"/>
          <p:cNvPicPr>
            <a:picLocks noChangeAspect="1"/>
          </p:cNvPicPr>
          <p:nvPr/>
        </p:nvPicPr>
        <p:blipFill>
          <a:blip r:embed="rId2"/>
          <a:stretch/>
        </p:blipFill>
        <p:spPr bwMode="auto">
          <a:xfrm>
            <a:off x="0" y="0"/>
            <a:ext cx="9036496" cy="465898"/>
          </a:xfrm>
          <a:prstGeom prst="rect">
            <a:avLst/>
          </a:prstGeom>
        </p:spPr>
      </p:pic>
      <p:pic>
        <p:nvPicPr>
          <p:cNvPr id="5" name="Image 7"/>
          <p:cNvPicPr>
            <a:picLocks noChangeAspect="1"/>
          </p:cNvPicPr>
          <p:nvPr/>
        </p:nvPicPr>
        <p:blipFill>
          <a:blip r:embed="rId2"/>
          <a:stretch/>
        </p:blipFill>
        <p:spPr bwMode="auto">
          <a:xfrm>
            <a:off x="4758" y="6392102"/>
            <a:ext cx="9036496" cy="465898"/>
          </a:xfrm>
          <a:prstGeom prst="rect">
            <a:avLst/>
          </a:prstGeom>
        </p:spPr>
      </p:pic>
      <p:sp>
        <p:nvSpPr>
          <p:cNvPr id="6" name="Rectangle 1"/>
          <p:cNvSpPr/>
          <p:nvPr/>
        </p:nvSpPr>
        <p:spPr bwMode="auto">
          <a:xfrm>
            <a:off x="311834" y="465898"/>
            <a:ext cx="8729420" cy="5955476"/>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a:spAutoFit/>
          </a:bodyPr>
          <a:lstStyle/>
          <a:p>
            <a:pPr>
              <a:lnSpc>
                <a:spcPct val="150000"/>
              </a:lnSpc>
              <a:defRPr/>
            </a:pPr>
            <a:r>
              <a:rPr lang="en-US" sz="2400">
                <a:solidFill>
                  <a:srgbClr val="7030A0"/>
                </a:solidFill>
              </a:rPr>
              <a:t>The fifth and the largest planet </a:t>
            </a:r>
            <a:r>
              <a:rPr lang="en-US" sz="2400"/>
              <a:t>in the solar system is Jupiter. It is so large that is can occupy nearly 1300 Earths inside it.</a:t>
            </a:r>
            <a:endParaRPr/>
          </a:p>
          <a:p>
            <a:pPr>
              <a:lnSpc>
                <a:spcPct val="150000"/>
              </a:lnSpc>
              <a:defRPr/>
            </a:pPr>
            <a:endParaRPr lang="en-US" sz="1200">
              <a:solidFill>
                <a:srgbClr val="7030A0"/>
              </a:solidFill>
            </a:endParaRPr>
          </a:p>
          <a:p>
            <a:pPr>
              <a:lnSpc>
                <a:spcPct val="150000"/>
              </a:lnSpc>
              <a:defRPr/>
            </a:pPr>
            <a:r>
              <a:rPr lang="en-US" sz="2400">
                <a:solidFill>
                  <a:srgbClr val="7030A0"/>
                </a:solidFill>
              </a:rPr>
              <a:t>The sixth planet</a:t>
            </a:r>
            <a:r>
              <a:rPr lang="en-US" sz="2400"/>
              <a:t>, that is …………………..., is the second largest planet in the solar system. It is yellowish in colour. It has beautiful …………………... around it that are made of ice and dust. </a:t>
            </a:r>
            <a:endParaRPr/>
          </a:p>
          <a:p>
            <a:pPr>
              <a:lnSpc>
                <a:spcPct val="150000"/>
              </a:lnSpc>
              <a:defRPr/>
            </a:pPr>
            <a:endParaRPr lang="en-US" sz="1400">
              <a:solidFill>
                <a:srgbClr val="7030A0"/>
              </a:solidFill>
            </a:endParaRPr>
          </a:p>
          <a:p>
            <a:pPr>
              <a:lnSpc>
                <a:spcPct val="150000"/>
              </a:lnSpc>
              <a:defRPr/>
            </a:pPr>
            <a:r>
              <a:rPr lang="en-US" sz="2400">
                <a:solidFill>
                  <a:srgbClr val="7030A0"/>
                </a:solidFill>
              </a:rPr>
              <a:t>The seventh planet </a:t>
            </a:r>
            <a:r>
              <a:rPr lang="en-US" sz="2400"/>
              <a:t>is Uranus. A thick layer of ………………….. covers this planet.</a:t>
            </a:r>
            <a:endParaRPr/>
          </a:p>
          <a:p>
            <a:pPr>
              <a:lnSpc>
                <a:spcPct val="150000"/>
              </a:lnSpc>
              <a:defRPr/>
            </a:pPr>
            <a:endParaRPr lang="en-US" sz="1200"/>
          </a:p>
          <a:p>
            <a:pPr>
              <a:lnSpc>
                <a:spcPct val="150000"/>
              </a:lnSpc>
              <a:defRPr/>
            </a:pPr>
            <a:r>
              <a:rPr lang="en-US" sz="2400">
                <a:solidFill>
                  <a:srgbClr val="7030A0"/>
                </a:solidFill>
              </a:rPr>
              <a:t>The eighth planet </a:t>
            </a:r>
            <a:r>
              <a:rPr lang="en-US" sz="2400"/>
              <a:t>is Neptune. As this planet is farthest from the Sun, …………………... …………………...blow here at very high speeds.</a:t>
            </a:r>
            <a:endParaRPr/>
          </a:p>
        </p:txBody>
      </p:sp>
      <p:pic>
        <p:nvPicPr>
          <p:cNvPr id="7" name="Picture 3"/>
          <p:cNvPicPr>
            <a:picLocks noChangeAspect="1" noChangeArrowheads="1"/>
          </p:cNvPicPr>
          <p:nvPr/>
        </p:nvPicPr>
        <p:blipFill>
          <a:blip r:embed="rId3"/>
          <a:stretch/>
        </p:blipFill>
        <p:spPr bwMode="auto">
          <a:xfrm>
            <a:off x="8566360" y="5825640"/>
            <a:ext cx="470136" cy="701307"/>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4"/>
          <p:cNvSpPr>
            <a:spLocks/>
          </p:cNvSpPr>
          <p:nvPr/>
        </p:nvSpPr>
        <p:spPr bwMode="auto">
          <a:xfrm>
            <a:off x="206619" y="1913070"/>
            <a:ext cx="8929718" cy="2677656"/>
          </a:xfrm>
          <a:prstGeom prst="rect">
            <a:avLst/>
          </a:prstGeom>
          <a:solidFill>
            <a:schemeClr val="bg1"/>
          </a:solidFill>
        </p:spPr>
        <p:txBody>
          <a:bodyPr wrap="square" rtlCol="0">
            <a:spAutoFit/>
          </a:bodyPr>
          <a:lstStyle/>
          <a:p>
            <a:pPr>
              <a:lnSpc>
                <a:spcPct val="200000"/>
              </a:lnSpc>
              <a:defRPr/>
            </a:pPr>
            <a:r>
              <a:rPr lang="fr-FR">
                <a:latin typeface="Verdana"/>
                <a:ea typeface="Verdana"/>
              </a:rPr>
              <a:t> </a:t>
            </a:r>
            <a:r>
              <a:rPr lang="fr-FR" sz="2800"/>
              <a:t>Je vous propose à présent de faire un exposé qui présente les caractéristiques de chacune des planètes du système solaire.</a:t>
            </a:r>
            <a:endParaRPr lang="fr-FR" sz="2600">
              <a:latin typeface="KG Second Chances Sketch"/>
              <a:ea typeface="Verdana"/>
            </a:endParaRPr>
          </a:p>
        </p:txBody>
      </p:sp>
      <p:pic>
        <p:nvPicPr>
          <p:cNvPr id="5" name="Image 1"/>
          <p:cNvPicPr>
            <a:picLocks noChangeAspect="1"/>
          </p:cNvPicPr>
          <p:nvPr/>
        </p:nvPicPr>
        <p:blipFill>
          <a:blip r:embed="rId2"/>
          <a:stretch/>
        </p:blipFill>
        <p:spPr bwMode="auto">
          <a:xfrm>
            <a:off x="0" y="4390727"/>
            <a:ext cx="9144000" cy="1923454"/>
          </a:xfrm>
          <a:prstGeom prst="rect">
            <a:avLst/>
          </a:prstGeom>
        </p:spPr>
      </p:pic>
      <p:pic>
        <p:nvPicPr>
          <p:cNvPr id="6" name="Picture 3"/>
          <p:cNvPicPr>
            <a:picLocks noChangeAspect="1" noChangeArrowheads="1"/>
          </p:cNvPicPr>
          <p:nvPr/>
        </p:nvPicPr>
        <p:blipFill>
          <a:blip r:embed="rId3"/>
          <a:stretch/>
        </p:blipFill>
        <p:spPr bwMode="auto">
          <a:xfrm>
            <a:off x="7884368" y="536075"/>
            <a:ext cx="940628" cy="1403147"/>
          </a:xfrm>
          <a:prstGeom prst="rect">
            <a:avLst/>
          </a:prstGeom>
          <a:noFill/>
          <a:ln w="9525">
            <a:noFill/>
            <a:miter lim="800000"/>
            <a:headEnd/>
            <a:tailEnd/>
          </a:ln>
        </p:spPr>
      </p:pic>
      <p:sp>
        <p:nvSpPr>
          <p:cNvPr id="7" name="ZoneTexte 6"/>
          <p:cNvSpPr>
            <a:spLocks/>
          </p:cNvSpPr>
          <p:nvPr/>
        </p:nvSpPr>
        <p:spPr bwMode="auto">
          <a:xfrm>
            <a:off x="0" y="466520"/>
            <a:ext cx="9144000" cy="1446550"/>
          </a:xfrm>
          <a:prstGeom prst="rect">
            <a:avLst/>
          </a:prstGeom>
          <a:noFill/>
        </p:spPr>
        <p:txBody>
          <a:bodyPr wrap="square" rtlCol="0">
            <a:spAutoFit/>
          </a:bodyPr>
          <a:lstStyle/>
          <a:p>
            <a:pPr algn="ctr">
              <a:defRPr/>
            </a:pPr>
            <a:r>
              <a:rPr lang="fr-FR" sz="8800" u="sng">
                <a:solidFill>
                  <a:srgbClr val="FFC000"/>
                </a:solidFill>
                <a:latin typeface="KG Chasing Cars"/>
              </a:rPr>
              <a:t>Expos</a:t>
            </a:r>
            <a:r>
              <a:rPr lang="fr-FR" sz="8800">
                <a:solidFill>
                  <a:srgbClr val="FFC000"/>
                </a:solidFill>
                <a:latin typeface="KG Chasing Cars"/>
                <a:ea typeface="Verdana"/>
              </a:rPr>
              <a:t>és</a:t>
            </a:r>
            <a:endParaRPr lang="fr-FR" sz="8800">
              <a:solidFill>
                <a:srgbClr val="FFC000"/>
              </a:solidFill>
              <a:latin typeface="KG Chasing Cars"/>
            </a:endParaRPr>
          </a:p>
        </p:txBody>
      </p:sp>
      <p:pic>
        <p:nvPicPr>
          <p:cNvPr id="8" name="Image 7"/>
          <p:cNvPicPr>
            <a:picLocks noChangeAspect="1"/>
          </p:cNvPicPr>
          <p:nvPr/>
        </p:nvPicPr>
        <p:blipFill>
          <a:blip r:embed="rId4"/>
          <a:stretch/>
        </p:blipFill>
        <p:spPr bwMode="auto">
          <a:xfrm>
            <a:off x="0" y="0"/>
            <a:ext cx="9036496" cy="465898"/>
          </a:xfrm>
          <a:prstGeom prst="rect">
            <a:avLst/>
          </a:prstGeom>
        </p:spPr>
      </p:pic>
      <p:pic>
        <p:nvPicPr>
          <p:cNvPr id="9" name="Image 8"/>
          <p:cNvPicPr>
            <a:picLocks noChangeAspect="1"/>
          </p:cNvPicPr>
          <p:nvPr/>
        </p:nvPicPr>
        <p:blipFill>
          <a:blip r:embed="rId4"/>
          <a:stretch/>
        </p:blipFill>
        <p:spPr bwMode="auto">
          <a:xfrm>
            <a:off x="4758" y="6392102"/>
            <a:ext cx="9036496" cy="46589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4"/>
          <p:cNvSpPr>
            <a:spLocks/>
          </p:cNvSpPr>
          <p:nvPr/>
        </p:nvSpPr>
        <p:spPr bwMode="auto">
          <a:xfrm>
            <a:off x="214282" y="928670"/>
            <a:ext cx="8929718" cy="5539978"/>
          </a:xfrm>
          <a:prstGeom prst="rect">
            <a:avLst/>
          </a:prstGeom>
          <a:solidFill>
            <a:schemeClr val="bg1"/>
          </a:solidFill>
        </p:spPr>
        <p:txBody>
          <a:bodyPr wrap="square" rtlCol="0">
            <a:spAutoFit/>
          </a:bodyPr>
          <a:lstStyle/>
          <a:p>
            <a:pPr>
              <a:lnSpc>
                <a:spcPct val="200000"/>
              </a:lnSpc>
              <a:defRPr/>
            </a:pPr>
            <a:r>
              <a:rPr lang="fr-FR">
                <a:latin typeface="Verdana"/>
                <a:ea typeface="Verdana"/>
              </a:rPr>
              <a:t> </a:t>
            </a:r>
          </a:p>
          <a:p>
            <a:pPr marL="342900" indent="-342900">
              <a:lnSpc>
                <a:spcPct val="200000"/>
              </a:lnSpc>
              <a:buFont typeface="+mj-lt"/>
              <a:buAutoNum type="arabicPeriod"/>
              <a:defRPr/>
            </a:pPr>
            <a:r>
              <a:rPr lang="fr-FR" sz="2400">
                <a:latin typeface="KG Second Chances Sketch"/>
                <a:ea typeface="Verdana"/>
              </a:rPr>
              <a:t>Qu’est ce que le système solaire? Que contient-il?</a:t>
            </a:r>
            <a:endParaRPr/>
          </a:p>
          <a:p>
            <a:pPr>
              <a:lnSpc>
                <a:spcPct val="200000"/>
              </a:lnSpc>
              <a:defRPr/>
            </a:pPr>
            <a:r>
              <a:rPr lang="fr-FR" sz="4400" b="1">
                <a:latin typeface="KG Chasing Cars"/>
                <a:ea typeface="Verdana"/>
              </a:rPr>
              <a:t>Activité : </a:t>
            </a:r>
            <a:r>
              <a:rPr lang="fr-FR" sz="2600">
                <a:latin typeface="Verdana"/>
                <a:ea typeface="Verdana"/>
              </a:rPr>
              <a:t>Dessine le SS tel que tu l’imagines. N’oublie pas de légender ton schéma !</a:t>
            </a:r>
            <a:endParaRPr/>
          </a:p>
          <a:p>
            <a:pPr>
              <a:lnSpc>
                <a:spcPct val="200000"/>
              </a:lnSpc>
              <a:defRPr/>
            </a:pPr>
            <a:r>
              <a:rPr lang="fr-FR" sz="2600">
                <a:latin typeface="Verdana"/>
                <a:ea typeface="Verdana"/>
              </a:rPr>
              <a:t>N’oublie pas de noter tes questions si tu en as.</a:t>
            </a:r>
          </a:p>
          <a:p>
            <a:pPr>
              <a:defRPr/>
            </a:pPr>
            <a:r>
              <a:rPr lang="fr-FR" sz="2600"/>
              <a:t> </a:t>
            </a:r>
            <a:endParaRPr/>
          </a:p>
          <a:p>
            <a:pPr>
              <a:lnSpc>
                <a:spcPct val="200000"/>
              </a:lnSpc>
              <a:defRPr/>
            </a:pPr>
            <a:endParaRPr lang="fr-FR" sz="2600">
              <a:latin typeface="KG Second Chances Sketch"/>
              <a:ea typeface="Verdana"/>
            </a:endParaRPr>
          </a:p>
        </p:txBody>
      </p:sp>
      <p:pic>
        <p:nvPicPr>
          <p:cNvPr id="5" name="Picture 3"/>
          <p:cNvPicPr>
            <a:picLocks noChangeAspect="1" noChangeArrowheads="1"/>
          </p:cNvPicPr>
          <p:nvPr/>
        </p:nvPicPr>
        <p:blipFill>
          <a:blip r:embed="rId2"/>
          <a:stretch/>
        </p:blipFill>
        <p:spPr bwMode="auto">
          <a:xfrm>
            <a:off x="8203372" y="5013176"/>
            <a:ext cx="940628" cy="1403147"/>
          </a:xfrm>
          <a:prstGeom prst="rect">
            <a:avLst/>
          </a:prstGeom>
          <a:noFill/>
          <a:ln w="9525">
            <a:noFill/>
            <a:miter lim="800000"/>
            <a:headEnd/>
            <a:tailEnd/>
          </a:ln>
        </p:spPr>
      </p:pic>
      <p:sp>
        <p:nvSpPr>
          <p:cNvPr id="6" name="ZoneTexte 6"/>
          <p:cNvSpPr>
            <a:spLocks/>
          </p:cNvSpPr>
          <p:nvPr/>
        </p:nvSpPr>
        <p:spPr bwMode="auto">
          <a:xfrm>
            <a:off x="0" y="214290"/>
            <a:ext cx="9144000" cy="1015663"/>
          </a:xfrm>
          <a:prstGeom prst="rect">
            <a:avLst/>
          </a:prstGeom>
          <a:noFill/>
        </p:spPr>
        <p:txBody>
          <a:bodyPr wrap="square" rtlCol="0">
            <a:spAutoFit/>
          </a:bodyPr>
          <a:lstStyle/>
          <a:p>
            <a:pPr algn="ctr">
              <a:defRPr/>
            </a:pPr>
            <a:r>
              <a:rPr lang="fr-FR" sz="6000">
                <a:solidFill>
                  <a:srgbClr val="FFC000"/>
                </a:solidFill>
                <a:latin typeface="Playbill"/>
              </a:rPr>
              <a:t>Recueil des représentations</a:t>
            </a:r>
          </a:p>
        </p:txBody>
      </p:sp>
      <p:pic>
        <p:nvPicPr>
          <p:cNvPr id="7" name="Image 7"/>
          <p:cNvPicPr>
            <a:picLocks noChangeAspect="1"/>
          </p:cNvPicPr>
          <p:nvPr/>
        </p:nvPicPr>
        <p:blipFill>
          <a:blip r:embed="rId3"/>
          <a:stretch/>
        </p:blipFill>
        <p:spPr bwMode="auto">
          <a:xfrm>
            <a:off x="0" y="0"/>
            <a:ext cx="9036496" cy="465898"/>
          </a:xfrm>
          <a:prstGeom prst="rect">
            <a:avLst/>
          </a:prstGeom>
        </p:spPr>
      </p:pic>
      <p:pic>
        <p:nvPicPr>
          <p:cNvPr id="8" name="Image 8"/>
          <p:cNvPicPr>
            <a:picLocks noChangeAspect="1"/>
          </p:cNvPicPr>
          <p:nvPr/>
        </p:nvPicPr>
        <p:blipFill>
          <a:blip r:embed="rId3"/>
          <a:stretch/>
        </p:blipFill>
        <p:spPr bwMode="auto">
          <a:xfrm>
            <a:off x="4758" y="6392102"/>
            <a:ext cx="9036496" cy="465898"/>
          </a:xfrm>
          <a:prstGeom prst="rect">
            <a:avLst/>
          </a:prstGeom>
        </p:spPr>
      </p:pic>
      <p:sp>
        <p:nvSpPr>
          <p:cNvPr id="9" name="ZoneTexte 1"/>
          <p:cNvSpPr>
            <a:spLocks/>
          </p:cNvSpPr>
          <p:nvPr/>
        </p:nvSpPr>
        <p:spPr bwMode="auto">
          <a:xfrm>
            <a:off x="323528" y="5769992"/>
            <a:ext cx="7848872" cy="646331"/>
          </a:xfrm>
          <a:prstGeom prst="rect">
            <a:avLst/>
          </a:prstGeom>
          <a:noFill/>
        </p:spPr>
        <p:txBody>
          <a:bodyPr wrap="square" rtlCol="0">
            <a:spAutoFit/>
          </a:bodyPr>
          <a:lstStyle/>
          <a:p>
            <a:pPr>
              <a:defRPr/>
            </a:pPr>
            <a:r>
              <a:rPr lang="fr-FR"/>
              <a:t>Les élèves le dessinent seuls puis réalisent une production en groupe. Afficher les différentes productions et recenser les questions.</a:t>
            </a:r>
          </a:p>
        </p:txBody>
      </p:sp>
      <p:sp>
        <p:nvSpPr>
          <p:cNvPr id="10" name="Ellipse 2"/>
          <p:cNvSpPr/>
          <p:nvPr/>
        </p:nvSpPr>
        <p:spPr bwMode="auto">
          <a:xfrm>
            <a:off x="8203372" y="465898"/>
            <a:ext cx="617100" cy="586838"/>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defRPr/>
            </a:pPr>
            <a:r>
              <a:rPr lang="fr-FR"/>
              <a:t>S1</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4"/>
          <p:cNvSpPr>
            <a:spLocks/>
          </p:cNvSpPr>
          <p:nvPr/>
        </p:nvSpPr>
        <p:spPr bwMode="auto">
          <a:xfrm>
            <a:off x="214282" y="928670"/>
            <a:ext cx="8929718" cy="5170646"/>
          </a:xfrm>
          <a:prstGeom prst="rect">
            <a:avLst/>
          </a:prstGeom>
          <a:solidFill>
            <a:schemeClr val="bg1"/>
          </a:solidFill>
        </p:spPr>
        <p:txBody>
          <a:bodyPr wrap="square" rtlCol="0">
            <a:spAutoFit/>
          </a:bodyPr>
          <a:lstStyle/>
          <a:p>
            <a:pPr>
              <a:lnSpc>
                <a:spcPct val="200000"/>
              </a:lnSpc>
              <a:defRPr/>
            </a:pPr>
            <a:r>
              <a:rPr lang="fr-FR">
                <a:latin typeface="Verdana"/>
                <a:ea typeface="Verdana"/>
              </a:rPr>
              <a:t> </a:t>
            </a:r>
            <a:r>
              <a:rPr lang="fr-FR" sz="2400">
                <a:latin typeface="KG Second Chances Sketch"/>
                <a:ea typeface="Verdana"/>
              </a:rPr>
              <a:t>Quels sont les objets présents dans l’espace? Et dans le système solaire?</a:t>
            </a:r>
            <a:endParaRPr/>
          </a:p>
          <a:p>
            <a:pPr>
              <a:lnSpc>
                <a:spcPct val="150000"/>
              </a:lnSpc>
              <a:defRPr/>
            </a:pPr>
            <a:r>
              <a:rPr lang="fr-FR" sz="4400" b="1">
                <a:latin typeface="KG Chasing Cars"/>
                <a:ea typeface="Verdana"/>
              </a:rPr>
              <a:t>Activité :  </a:t>
            </a:r>
            <a:r>
              <a:rPr lang="fr-FR" sz="2800">
                <a:latin typeface="Verdana"/>
                <a:ea typeface="Verdana"/>
              </a:rPr>
              <a:t>Voici des images de différents objets que l’on trouve dans le SS. Trie ces objets en plusieurs groupes.</a:t>
            </a:r>
            <a:endParaRPr/>
          </a:p>
          <a:p>
            <a:pPr>
              <a:lnSpc>
                <a:spcPct val="150000"/>
              </a:lnSpc>
              <a:defRPr/>
            </a:pPr>
            <a:r>
              <a:rPr lang="fr-FR" sz="2800" i="1">
                <a:latin typeface="Verdana"/>
                <a:ea typeface="Verdana"/>
              </a:rPr>
              <a:t>N’oublie pas d’indiquer le nom de chacun des groupes !</a:t>
            </a:r>
          </a:p>
        </p:txBody>
      </p:sp>
      <p:pic>
        <p:nvPicPr>
          <p:cNvPr id="5" name="Picture 3"/>
          <p:cNvPicPr>
            <a:picLocks noChangeAspect="1" noChangeArrowheads="1"/>
          </p:cNvPicPr>
          <p:nvPr/>
        </p:nvPicPr>
        <p:blipFill>
          <a:blip r:embed="rId2"/>
          <a:stretch/>
        </p:blipFill>
        <p:spPr bwMode="auto">
          <a:xfrm>
            <a:off x="8316416" y="5181805"/>
            <a:ext cx="827584" cy="1234518"/>
          </a:xfrm>
          <a:prstGeom prst="rect">
            <a:avLst/>
          </a:prstGeom>
          <a:noFill/>
          <a:ln w="9525">
            <a:noFill/>
            <a:miter lim="800000"/>
            <a:headEnd/>
            <a:tailEnd/>
          </a:ln>
        </p:spPr>
      </p:pic>
      <p:sp>
        <p:nvSpPr>
          <p:cNvPr id="6" name="ZoneTexte 6"/>
          <p:cNvSpPr>
            <a:spLocks/>
          </p:cNvSpPr>
          <p:nvPr/>
        </p:nvSpPr>
        <p:spPr bwMode="auto">
          <a:xfrm>
            <a:off x="0" y="214290"/>
            <a:ext cx="9144000" cy="1015663"/>
          </a:xfrm>
          <a:prstGeom prst="rect">
            <a:avLst/>
          </a:prstGeom>
          <a:noFill/>
        </p:spPr>
        <p:txBody>
          <a:bodyPr wrap="square" rtlCol="0">
            <a:spAutoFit/>
          </a:bodyPr>
          <a:lstStyle/>
          <a:p>
            <a:pPr algn="ctr">
              <a:defRPr/>
            </a:pPr>
            <a:r>
              <a:rPr lang="fr-FR" sz="6000">
                <a:solidFill>
                  <a:srgbClr val="FFC000"/>
                </a:solidFill>
                <a:latin typeface="Playbill"/>
              </a:rPr>
              <a:t>Recueil des représentations</a:t>
            </a:r>
          </a:p>
        </p:txBody>
      </p:sp>
      <p:pic>
        <p:nvPicPr>
          <p:cNvPr id="7" name="Image 7"/>
          <p:cNvPicPr>
            <a:picLocks noChangeAspect="1"/>
          </p:cNvPicPr>
          <p:nvPr/>
        </p:nvPicPr>
        <p:blipFill>
          <a:blip r:embed="rId3"/>
          <a:stretch/>
        </p:blipFill>
        <p:spPr bwMode="auto">
          <a:xfrm>
            <a:off x="0" y="0"/>
            <a:ext cx="9036496" cy="465898"/>
          </a:xfrm>
          <a:prstGeom prst="rect">
            <a:avLst/>
          </a:prstGeom>
        </p:spPr>
      </p:pic>
      <p:pic>
        <p:nvPicPr>
          <p:cNvPr id="8" name="Image 8"/>
          <p:cNvPicPr>
            <a:picLocks noChangeAspect="1"/>
          </p:cNvPicPr>
          <p:nvPr/>
        </p:nvPicPr>
        <p:blipFill>
          <a:blip r:embed="rId3"/>
          <a:stretch/>
        </p:blipFill>
        <p:spPr bwMode="auto">
          <a:xfrm>
            <a:off x="4758" y="6392102"/>
            <a:ext cx="9036496" cy="46589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6"/>
          <p:cNvSpPr>
            <a:spLocks/>
          </p:cNvSpPr>
          <p:nvPr/>
        </p:nvSpPr>
        <p:spPr bwMode="auto">
          <a:xfrm>
            <a:off x="699105" y="232949"/>
            <a:ext cx="8143932" cy="830997"/>
          </a:xfrm>
          <a:prstGeom prst="rect">
            <a:avLst/>
          </a:prstGeom>
          <a:noFill/>
        </p:spPr>
        <p:txBody>
          <a:bodyPr wrap="square" rtlCol="0">
            <a:spAutoFit/>
          </a:bodyPr>
          <a:lstStyle/>
          <a:p>
            <a:pPr>
              <a:defRPr/>
            </a:pPr>
            <a:r>
              <a:rPr lang="fr-FR" sz="4800" u="sng">
                <a:solidFill>
                  <a:srgbClr val="FFC000"/>
                </a:solidFill>
                <a:latin typeface="Playbill"/>
              </a:rPr>
              <a:t>As-tu bien compris?</a:t>
            </a:r>
          </a:p>
        </p:txBody>
      </p:sp>
      <p:pic>
        <p:nvPicPr>
          <p:cNvPr id="5" name="Picture 3"/>
          <p:cNvPicPr>
            <a:picLocks noChangeAspect="1" noChangeArrowheads="1"/>
          </p:cNvPicPr>
          <p:nvPr/>
        </p:nvPicPr>
        <p:blipFill>
          <a:blip r:embed="rId2"/>
          <a:stretch/>
        </p:blipFill>
        <p:spPr bwMode="auto">
          <a:xfrm>
            <a:off x="0" y="500042"/>
            <a:ext cx="470136" cy="701307"/>
          </a:xfrm>
          <a:prstGeom prst="rect">
            <a:avLst/>
          </a:prstGeom>
          <a:noFill/>
          <a:ln w="9525">
            <a:noFill/>
            <a:miter lim="800000"/>
            <a:headEnd/>
            <a:tailEnd/>
          </a:ln>
        </p:spPr>
      </p:pic>
      <p:pic>
        <p:nvPicPr>
          <p:cNvPr id="6" name="Image 5"/>
          <p:cNvPicPr>
            <a:picLocks noChangeAspect="1"/>
          </p:cNvPicPr>
          <p:nvPr/>
        </p:nvPicPr>
        <p:blipFill>
          <a:blip r:embed="rId3"/>
          <a:stretch/>
        </p:blipFill>
        <p:spPr bwMode="auto">
          <a:xfrm>
            <a:off x="0" y="0"/>
            <a:ext cx="9036496" cy="465898"/>
          </a:xfrm>
          <a:prstGeom prst="rect">
            <a:avLst/>
          </a:prstGeom>
        </p:spPr>
      </p:pic>
      <p:pic>
        <p:nvPicPr>
          <p:cNvPr id="7" name="Image 7"/>
          <p:cNvPicPr>
            <a:picLocks noChangeAspect="1"/>
          </p:cNvPicPr>
          <p:nvPr/>
        </p:nvPicPr>
        <p:blipFill>
          <a:blip r:embed="rId3"/>
          <a:stretch/>
        </p:blipFill>
        <p:spPr bwMode="auto">
          <a:xfrm>
            <a:off x="4758" y="6392102"/>
            <a:ext cx="9036496" cy="465898"/>
          </a:xfrm>
          <a:prstGeom prst="rect">
            <a:avLst/>
          </a:prstGeom>
        </p:spPr>
      </p:pic>
      <p:pic>
        <p:nvPicPr>
          <p:cNvPr id="8" name="Picture 3"/>
          <p:cNvPicPr>
            <a:picLocks noChangeAspect="1" noChangeArrowheads="1"/>
          </p:cNvPicPr>
          <p:nvPr/>
        </p:nvPicPr>
        <p:blipFill>
          <a:blip r:embed="rId4"/>
          <a:stretch/>
        </p:blipFill>
        <p:spPr bwMode="auto">
          <a:xfrm>
            <a:off x="465849" y="1001756"/>
            <a:ext cx="7346511" cy="3237984"/>
          </a:xfrm>
          <a:prstGeom prst="rect">
            <a:avLst/>
          </a:prstGeom>
          <a:noFill/>
          <a:ln>
            <a:noFill/>
          </a:ln>
        </p:spPr>
      </p:pic>
      <p:sp>
        <p:nvSpPr>
          <p:cNvPr id="9" name="Rectangle 1"/>
          <p:cNvSpPr/>
          <p:nvPr/>
        </p:nvSpPr>
        <p:spPr bwMode="auto">
          <a:xfrm>
            <a:off x="323528" y="4211627"/>
            <a:ext cx="3028393" cy="369332"/>
          </a:xfrm>
          <a:prstGeom prst="rect">
            <a:avLst/>
          </a:prstGeom>
        </p:spPr>
        <p:txBody>
          <a:bodyPr wrap="none">
            <a:spAutoFit/>
          </a:bodyPr>
          <a:lstStyle/>
          <a:p>
            <a:pPr lvl="0">
              <a:spcBef>
                <a:spcPts val="0"/>
              </a:spcBef>
              <a:spcAft>
                <a:spcPts val="0"/>
              </a:spcAft>
              <a:defRPr/>
            </a:pPr>
            <a:r>
              <a:rPr lang="fr-FR" b="1">
                <a:solidFill>
                  <a:srgbClr val="000000"/>
                </a:solidFill>
                <a:latin typeface="Verdana"/>
                <a:cs typeface="Arial"/>
              </a:rPr>
              <a:t>Tick the right answer </a:t>
            </a:r>
            <a:endParaRPr lang="fr-FR" sz="800">
              <a:latin typeface="Arial"/>
              <a:cs typeface="Arial"/>
            </a:endParaRPr>
          </a:p>
        </p:txBody>
      </p:sp>
      <p:graphicFrame>
        <p:nvGraphicFramePr>
          <p:cNvPr id="10" name="Tableau 2"/>
          <p:cNvGraphicFramePr>
            <a:graphicFrameLocks noGrp="1"/>
          </p:cNvGraphicFramePr>
          <p:nvPr/>
        </p:nvGraphicFramePr>
        <p:xfrm>
          <a:off x="470136" y="4725144"/>
          <a:ext cx="8372900" cy="1403972"/>
        </p:xfrm>
        <a:graphic>
          <a:graphicData uri="http://schemas.openxmlformats.org/drawingml/2006/table">
            <a:tbl>
              <a:tblPr/>
              <a:tblGrid>
                <a:gridCol w="2093225"/>
                <a:gridCol w="2093225"/>
                <a:gridCol w="2093225"/>
                <a:gridCol w="2093225"/>
              </a:tblGrid>
              <a:tr h="390901">
                <a:tc>
                  <a:txBody>
                    <a:bodyPr/>
                    <a:lstStyle/>
                    <a:p>
                      <a:pPr marL="257810">
                        <a:spcBef>
                          <a:spcPts val="0"/>
                        </a:spcBef>
                        <a:spcAft>
                          <a:spcPts val="0"/>
                        </a:spcAft>
                        <a:buFont typeface="+mj-lt"/>
                        <a:buNone/>
                        <a:defRPr/>
                      </a:pPr>
                      <a:r>
                        <a:rPr lang="fr-FR" sz="1400">
                          <a:latin typeface="Verdana"/>
                          <a:ea typeface="Verdana"/>
                        </a:rPr>
                        <a:t>The Sun is:</a:t>
                      </a:r>
                      <a:endParaRPr/>
                    </a:p>
                    <a:p>
                      <a:pPr>
                        <a:spcBef>
                          <a:spcPts val="0"/>
                        </a:spcBef>
                        <a:spcAft>
                          <a:spcPts val="0"/>
                        </a:spcAft>
                        <a:defRPr/>
                      </a:pPr>
                      <a:r>
                        <a:rPr lang="fr-FR" sz="1400">
                          <a:latin typeface="Verdana"/>
                          <a:ea typeface="Verdana"/>
                        </a:rPr>
                        <a:t> </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star</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planet</a:t>
                      </a: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satellite</a:t>
                      </a:r>
                      <a:endParaRPr/>
                    </a:p>
                  </a:txBody>
                  <a:tcPr marL="68390" marR="68390" marT="0" marB="0" anchor="ctr"/>
                </a:tc>
              </a:tr>
              <a:tr h="586351">
                <a:tc>
                  <a:txBody>
                    <a:bodyPr/>
                    <a:lstStyle/>
                    <a:p>
                      <a:pPr marL="257810">
                        <a:spcBef>
                          <a:spcPts val="0"/>
                        </a:spcBef>
                        <a:spcAft>
                          <a:spcPts val="0"/>
                        </a:spcAft>
                        <a:buFont typeface="+mj-lt"/>
                        <a:buNone/>
                        <a:defRPr/>
                      </a:pPr>
                      <a:r>
                        <a:rPr lang="fr-FR" sz="1400">
                          <a:latin typeface="Verdana"/>
                          <a:ea typeface="Verdana"/>
                        </a:rPr>
                        <a:t>The Earth is:</a:t>
                      </a:r>
                      <a:endParaRPr/>
                    </a:p>
                    <a:p>
                      <a:pPr>
                        <a:spcBef>
                          <a:spcPts val="0"/>
                        </a:spcBef>
                        <a:spcAft>
                          <a:spcPts val="0"/>
                        </a:spcAft>
                        <a:defRPr/>
                      </a:pPr>
                      <a:r>
                        <a:rPr lang="fr-FR" sz="1400">
                          <a:latin typeface="Verdana"/>
                          <a:ea typeface="Verdana"/>
                        </a:rPr>
                        <a:t> </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star</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planet</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satellite</a:t>
                      </a:r>
                      <a:endParaRPr/>
                    </a:p>
                  </a:txBody>
                  <a:tcPr marL="68390" marR="68390" marT="0" marB="0" anchor="ctr"/>
                </a:tc>
              </a:tr>
              <a:tr h="390901">
                <a:tc>
                  <a:txBody>
                    <a:bodyPr/>
                    <a:lstStyle/>
                    <a:p>
                      <a:pPr marL="257810">
                        <a:spcBef>
                          <a:spcPts val="0"/>
                        </a:spcBef>
                        <a:spcAft>
                          <a:spcPts val="0"/>
                        </a:spcAft>
                        <a:buFont typeface="+mj-lt"/>
                        <a:buNone/>
                        <a:defRPr/>
                      </a:pPr>
                      <a:r>
                        <a:rPr lang="fr-FR" sz="1400">
                          <a:latin typeface="Verdana"/>
                          <a:ea typeface="Verdana"/>
                        </a:rPr>
                        <a:t>The moon is:</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star</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planet</a:t>
                      </a:r>
                      <a:endParaRPr/>
                    </a:p>
                  </a:txBody>
                  <a:tcPr marL="68390" marR="68390" marT="0" marB="0" anchor="ctr"/>
                </a:tc>
                <a:tc>
                  <a:txBody>
                    <a:bodyPr/>
                    <a:lstStyle/>
                    <a:p>
                      <a:pPr marL="457200" indent="-228600">
                        <a:spcBef>
                          <a:spcPts val="0"/>
                        </a:spcBef>
                        <a:spcAft>
                          <a:spcPts val="0"/>
                        </a:spcAft>
                        <a:buFont typeface="Arial"/>
                        <a:buChar char="•"/>
                        <a:defRPr/>
                      </a:pPr>
                      <a:r>
                        <a:rPr lang="fr-FR" sz="1400">
                          <a:latin typeface="Verdana"/>
                          <a:ea typeface="Verdana"/>
                        </a:rPr>
                        <a:t>a satellite</a:t>
                      </a:r>
                      <a:endParaRPr/>
                    </a:p>
                  </a:txBody>
                  <a:tcPr marL="68390" marR="68390" marT="0" marB="0" anchor="ctr"/>
                </a:tc>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4"/>
          <p:cNvSpPr>
            <a:spLocks/>
          </p:cNvSpPr>
          <p:nvPr/>
        </p:nvSpPr>
        <p:spPr bwMode="auto">
          <a:xfrm>
            <a:off x="267687" y="955269"/>
            <a:ext cx="8501122" cy="5940088"/>
          </a:xfrm>
          <a:prstGeom prst="rect">
            <a:avLst/>
          </a:prstGeom>
          <a:solidFill>
            <a:schemeClr val="bg1"/>
          </a:solidFill>
        </p:spPr>
        <p:txBody>
          <a:bodyPr wrap="square" rtlCol="0">
            <a:spAutoFit/>
          </a:bodyPr>
          <a:lstStyle/>
          <a:p>
            <a:pPr algn="just">
              <a:lnSpc>
                <a:spcPct val="150000"/>
              </a:lnSpc>
              <a:defRPr/>
            </a:pPr>
            <a:r>
              <a:rPr lang="fr-FR" sz="1600">
                <a:latin typeface="Verdana"/>
                <a:ea typeface="Verdana"/>
              </a:rPr>
              <a:t>Dans l’espace, on trouve </a:t>
            </a:r>
            <a:r>
              <a:rPr lang="fr-FR" sz="1600" b="1" u="sng">
                <a:latin typeface="Verdana"/>
                <a:ea typeface="Verdana"/>
              </a:rPr>
              <a:t>différents objets: </a:t>
            </a:r>
            <a:endParaRPr/>
          </a:p>
          <a:p>
            <a:pPr marL="342900" indent="-342900" algn="just">
              <a:lnSpc>
                <a:spcPct val="200000"/>
              </a:lnSpc>
              <a:buFont typeface="Wingdings"/>
              <a:buChar char="§"/>
              <a:defRPr/>
            </a:pPr>
            <a:r>
              <a:rPr lang="fr-FR" sz="1600" b="1" u="sng">
                <a:latin typeface="Verdana"/>
                <a:ea typeface="Verdana"/>
              </a:rPr>
              <a:t>des étoiles: </a:t>
            </a:r>
            <a:r>
              <a:rPr lang="fr-FR" sz="1600">
                <a:latin typeface="Verdana"/>
                <a:ea typeface="Verdana"/>
              </a:rPr>
              <a:t>ce sont des astres qui émettent leur propre lumière.</a:t>
            </a:r>
            <a:endParaRPr/>
          </a:p>
          <a:p>
            <a:pPr marL="342900" indent="-342900" algn="just">
              <a:lnSpc>
                <a:spcPct val="200000"/>
              </a:lnSpc>
              <a:buFont typeface="Wingdings"/>
              <a:buChar char="§"/>
              <a:defRPr/>
            </a:pPr>
            <a:r>
              <a:rPr lang="fr-FR" sz="1600" b="1" u="sng">
                <a:latin typeface="Verdana"/>
                <a:ea typeface="Verdana"/>
              </a:rPr>
              <a:t>Des planètes: </a:t>
            </a:r>
            <a:r>
              <a:rPr lang="fr-FR" sz="1600">
                <a:latin typeface="Verdana"/>
                <a:ea typeface="Verdana"/>
              </a:rPr>
              <a:t>ce sont des objets célestes qui tournent autour d’une étoile. Les planètes n’émettent aucune lumière: elles reçoivent la lumière de l’étoile autour de laquelle elles tournent</a:t>
            </a:r>
            <a:endParaRPr/>
          </a:p>
          <a:p>
            <a:pPr marL="342900" indent="-342900" algn="just">
              <a:lnSpc>
                <a:spcPct val="200000"/>
              </a:lnSpc>
              <a:buFont typeface="Wingdings"/>
              <a:buChar char="§"/>
              <a:defRPr/>
            </a:pPr>
            <a:r>
              <a:rPr lang="fr-FR" sz="1600" b="1" u="sng">
                <a:latin typeface="Verdana"/>
                <a:ea typeface="Verdana"/>
              </a:rPr>
              <a:t>Des satellites: </a:t>
            </a:r>
            <a:r>
              <a:rPr lang="fr-FR" sz="1600">
                <a:latin typeface="Verdana"/>
                <a:ea typeface="Verdana"/>
              </a:rPr>
              <a:t>ce sont des objets célestes qui tournent autour d’une planète. Ils peuvent être naturels ou artificiels.</a:t>
            </a:r>
            <a:endParaRPr/>
          </a:p>
          <a:p>
            <a:pPr marL="342900" indent="-342900" algn="just">
              <a:lnSpc>
                <a:spcPct val="200000"/>
              </a:lnSpc>
              <a:buFont typeface="Wingdings"/>
              <a:buChar char="§"/>
              <a:defRPr/>
            </a:pPr>
            <a:r>
              <a:rPr lang="fr-FR" sz="1600" b="1" u="sng">
                <a:latin typeface="Verdana"/>
                <a:ea typeface="Verdana"/>
              </a:rPr>
              <a:t>Des astéroïdes: </a:t>
            </a:r>
            <a:r>
              <a:rPr lang="fr-FR" sz="1600">
                <a:latin typeface="Verdana"/>
                <a:ea typeface="Verdana"/>
              </a:rPr>
              <a:t>ce sont des objets non-sphériques, généralement de petites taille qui tournent autour du soleil.</a:t>
            </a:r>
            <a:endParaRPr/>
          </a:p>
          <a:p>
            <a:pPr marL="342900" indent="-342900" algn="just">
              <a:lnSpc>
                <a:spcPct val="200000"/>
              </a:lnSpc>
              <a:buFont typeface="Wingdings"/>
              <a:buChar char="§"/>
              <a:defRPr/>
            </a:pPr>
            <a:r>
              <a:rPr lang="fr-FR" sz="1600" b="1">
                <a:latin typeface="Verdana"/>
                <a:ea typeface="Verdana"/>
              </a:rPr>
              <a:t>Des comètes: </a:t>
            </a:r>
            <a:r>
              <a:rPr lang="fr-FR" sz="1600">
                <a:latin typeface="Verdana"/>
                <a:ea typeface="Verdana"/>
              </a:rPr>
              <a:t>ce sont des amas de glace et de poussière.</a:t>
            </a:r>
            <a:endParaRPr/>
          </a:p>
          <a:p>
            <a:pPr algn="just">
              <a:lnSpc>
                <a:spcPct val="200000"/>
              </a:lnSpc>
              <a:defRPr/>
            </a:pPr>
            <a:r>
              <a:rPr lang="fr-FR" sz="1600" b="1" u="sng"/>
              <a:t>Vocabulary  </a:t>
            </a:r>
            <a:r>
              <a:rPr lang="fr-FR" sz="1600"/>
              <a:t>: planets, stars, natural satellite, artificial satelitte, comet, asteroid, sun</a:t>
            </a:r>
          </a:p>
          <a:p>
            <a:pPr marL="342900" indent="-342900" algn="just">
              <a:lnSpc>
                <a:spcPct val="200000"/>
              </a:lnSpc>
              <a:buFont typeface="Wingdings"/>
              <a:buChar char="§"/>
              <a:defRPr/>
            </a:pPr>
            <a:endParaRPr lang="fr-FR" sz="1600">
              <a:latin typeface="Verdana"/>
              <a:ea typeface="Verdana"/>
            </a:endParaRPr>
          </a:p>
        </p:txBody>
      </p:sp>
      <p:sp>
        <p:nvSpPr>
          <p:cNvPr id="5" name="ZoneTexte 6"/>
          <p:cNvSpPr>
            <a:spLocks/>
          </p:cNvSpPr>
          <p:nvPr/>
        </p:nvSpPr>
        <p:spPr bwMode="auto">
          <a:xfrm>
            <a:off x="467544" y="241006"/>
            <a:ext cx="8432244" cy="830997"/>
          </a:xfrm>
          <a:prstGeom prst="rect">
            <a:avLst/>
          </a:prstGeom>
          <a:noFill/>
        </p:spPr>
        <p:txBody>
          <a:bodyPr wrap="square" rtlCol="0">
            <a:spAutoFit/>
          </a:bodyPr>
          <a:lstStyle/>
          <a:p>
            <a:pPr>
              <a:defRPr/>
            </a:pPr>
            <a:r>
              <a:rPr lang="fr-FR" sz="4800" u="sng">
                <a:solidFill>
                  <a:srgbClr val="FFC000"/>
                </a:solidFill>
                <a:latin typeface="Playbill"/>
              </a:rPr>
              <a:t>Ce que je retiens n°1: les objets du système solaire</a:t>
            </a:r>
          </a:p>
        </p:txBody>
      </p:sp>
      <p:pic>
        <p:nvPicPr>
          <p:cNvPr id="6" name="Picture 3"/>
          <p:cNvPicPr>
            <a:picLocks noChangeAspect="1" noChangeArrowheads="1"/>
          </p:cNvPicPr>
          <p:nvPr/>
        </p:nvPicPr>
        <p:blipFill>
          <a:blip r:embed="rId2"/>
          <a:stretch/>
        </p:blipFill>
        <p:spPr bwMode="auto">
          <a:xfrm>
            <a:off x="8072462" y="5214950"/>
            <a:ext cx="827326" cy="1234131"/>
          </a:xfrm>
          <a:prstGeom prst="rect">
            <a:avLst/>
          </a:prstGeom>
          <a:noFill/>
          <a:ln w="9525">
            <a:noFill/>
            <a:miter lim="800000"/>
            <a:headEnd/>
            <a:tailEnd/>
          </a:ln>
        </p:spPr>
      </p:pic>
      <p:pic>
        <p:nvPicPr>
          <p:cNvPr id="7" name="Image 5"/>
          <p:cNvPicPr>
            <a:picLocks noChangeAspect="1"/>
          </p:cNvPicPr>
          <p:nvPr/>
        </p:nvPicPr>
        <p:blipFill>
          <a:blip r:embed="rId3"/>
          <a:stretch/>
        </p:blipFill>
        <p:spPr bwMode="auto">
          <a:xfrm>
            <a:off x="0" y="0"/>
            <a:ext cx="9036496" cy="465898"/>
          </a:xfrm>
          <a:prstGeom prst="rect">
            <a:avLst/>
          </a:prstGeom>
        </p:spPr>
      </p:pic>
      <p:pic>
        <p:nvPicPr>
          <p:cNvPr id="8" name="Image 7"/>
          <p:cNvPicPr>
            <a:picLocks noChangeAspect="1"/>
          </p:cNvPicPr>
          <p:nvPr/>
        </p:nvPicPr>
        <p:blipFill>
          <a:blip r:embed="rId3"/>
          <a:stretch/>
        </p:blipFill>
        <p:spPr bwMode="auto">
          <a:xfrm>
            <a:off x="4758" y="6392102"/>
            <a:ext cx="9036496" cy="46589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4"/>
          <p:cNvSpPr>
            <a:spLocks/>
          </p:cNvSpPr>
          <p:nvPr/>
        </p:nvSpPr>
        <p:spPr bwMode="auto">
          <a:xfrm>
            <a:off x="106778" y="848457"/>
            <a:ext cx="8929718" cy="5601533"/>
          </a:xfrm>
          <a:prstGeom prst="rect">
            <a:avLst/>
          </a:prstGeom>
          <a:solidFill>
            <a:schemeClr val="bg1"/>
          </a:solidFill>
        </p:spPr>
        <p:txBody>
          <a:bodyPr wrap="square" rtlCol="0">
            <a:spAutoFit/>
          </a:bodyPr>
          <a:lstStyle/>
          <a:p>
            <a:pPr algn="ctr">
              <a:defRPr/>
            </a:pPr>
            <a:r>
              <a:rPr lang="fr-FR" sz="4400" b="1">
                <a:latin typeface="KG Chasing Cars"/>
                <a:ea typeface="Verdana"/>
              </a:rPr>
              <a:t>Vidéo canope les planètes rocheuses et gazeuses</a:t>
            </a:r>
            <a:endParaRPr/>
          </a:p>
          <a:p>
            <a:pPr>
              <a:lnSpc>
                <a:spcPct val="150000"/>
              </a:lnSpc>
              <a:defRPr/>
            </a:pPr>
            <a:r>
              <a:rPr lang="fr-FR" sz="2000" b="1">
                <a:latin typeface="Verdana"/>
                <a:ea typeface="Verdana"/>
              </a:rPr>
              <a:t>Regarde la vidéo et réponds à ces questions (en français ou en anglais)</a:t>
            </a:r>
            <a:r>
              <a:rPr lang="fr-FR" sz="2000">
                <a:latin typeface="Verdana"/>
                <a:ea typeface="Verdana"/>
              </a:rPr>
              <a:t>:</a:t>
            </a:r>
            <a:endParaRPr/>
          </a:p>
          <a:p>
            <a:pPr marL="457200" indent="-457200">
              <a:lnSpc>
                <a:spcPct val="150000"/>
              </a:lnSpc>
              <a:buFontTx/>
              <a:buChar char="-"/>
              <a:defRPr/>
            </a:pPr>
            <a:r>
              <a:rPr lang="en-US" sz="2000">
                <a:latin typeface="Verdana"/>
                <a:ea typeface="Verdana"/>
              </a:rPr>
              <a:t>How many planets are there in the solar system? </a:t>
            </a:r>
          </a:p>
          <a:p>
            <a:pPr marL="457200" indent="-457200">
              <a:lnSpc>
                <a:spcPct val="150000"/>
              </a:lnSpc>
              <a:buFontTx/>
              <a:buChar char="-"/>
              <a:defRPr/>
            </a:pPr>
            <a:r>
              <a:rPr lang="en-US" sz="2000">
                <a:latin typeface="Verdana"/>
                <a:ea typeface="Verdana"/>
              </a:rPr>
              <a:t>What is the closest (nearest)  planet to (from) the sun? What’s the farthest planet to(from) the sun? </a:t>
            </a:r>
            <a:endParaRPr/>
          </a:p>
          <a:p>
            <a:pPr marL="457200" indent="-457200">
              <a:lnSpc>
                <a:spcPct val="150000"/>
              </a:lnSpc>
              <a:buFontTx/>
              <a:buChar char="-"/>
              <a:defRPr/>
            </a:pPr>
            <a:r>
              <a:rPr lang="en-US" sz="2000">
                <a:latin typeface="Verdana"/>
                <a:ea typeface="Verdana"/>
              </a:rPr>
              <a:t>What are the rocky planets?</a:t>
            </a:r>
            <a:endParaRPr/>
          </a:p>
          <a:p>
            <a:pPr marL="457200" indent="-457200">
              <a:lnSpc>
                <a:spcPct val="150000"/>
              </a:lnSpc>
              <a:buFontTx/>
              <a:buChar char="-"/>
              <a:defRPr/>
            </a:pPr>
            <a:r>
              <a:rPr lang="en-US" sz="2000">
                <a:latin typeface="Verdana"/>
                <a:ea typeface="Verdana"/>
              </a:rPr>
              <a:t>What are the gas planets?</a:t>
            </a:r>
            <a:endParaRPr/>
          </a:p>
          <a:p>
            <a:pPr marL="457200" indent="-457200">
              <a:lnSpc>
                <a:spcPct val="150000"/>
              </a:lnSpc>
              <a:buFontTx/>
              <a:buChar char="-"/>
              <a:defRPr/>
            </a:pPr>
            <a:r>
              <a:rPr lang="en-US" sz="2000">
                <a:latin typeface="Verdana"/>
                <a:ea typeface="Verdana"/>
              </a:rPr>
              <a:t>What are the differences between gas planets and rocky planets?</a:t>
            </a:r>
            <a:endParaRPr lang="fr-FR" sz="2600">
              <a:latin typeface="Verdana"/>
              <a:ea typeface="Verdana"/>
            </a:endParaRPr>
          </a:p>
        </p:txBody>
      </p:sp>
      <p:pic>
        <p:nvPicPr>
          <p:cNvPr id="5" name="Picture 3"/>
          <p:cNvPicPr>
            <a:picLocks noChangeAspect="1" noChangeArrowheads="1"/>
          </p:cNvPicPr>
          <p:nvPr/>
        </p:nvPicPr>
        <p:blipFill>
          <a:blip r:embed="rId2"/>
          <a:stretch/>
        </p:blipFill>
        <p:spPr bwMode="auto">
          <a:xfrm>
            <a:off x="7924039" y="4365104"/>
            <a:ext cx="940628" cy="1403147"/>
          </a:xfrm>
          <a:prstGeom prst="rect">
            <a:avLst/>
          </a:prstGeom>
          <a:noFill/>
          <a:ln w="9525">
            <a:noFill/>
            <a:miter lim="800000"/>
            <a:headEnd/>
            <a:tailEnd/>
          </a:ln>
        </p:spPr>
      </p:pic>
      <p:sp>
        <p:nvSpPr>
          <p:cNvPr id="6" name="ZoneTexte 6"/>
          <p:cNvSpPr>
            <a:spLocks/>
          </p:cNvSpPr>
          <p:nvPr/>
        </p:nvSpPr>
        <p:spPr bwMode="auto">
          <a:xfrm>
            <a:off x="4758" y="234823"/>
            <a:ext cx="9144000" cy="707886"/>
          </a:xfrm>
          <a:prstGeom prst="rect">
            <a:avLst/>
          </a:prstGeom>
          <a:noFill/>
        </p:spPr>
        <p:txBody>
          <a:bodyPr wrap="square" rtlCol="0">
            <a:spAutoFit/>
          </a:bodyPr>
          <a:lstStyle/>
          <a:p>
            <a:pPr algn="ctr">
              <a:defRPr/>
            </a:pPr>
            <a:r>
              <a:rPr lang="fr-FR" sz="4000">
                <a:solidFill>
                  <a:srgbClr val="FFC000"/>
                </a:solidFill>
                <a:latin typeface="KG Second Chances Sketch"/>
                <a:ea typeface="Verdana"/>
              </a:rPr>
              <a:t>Connaitre les planètes</a:t>
            </a:r>
            <a:endParaRPr lang="fr-FR" sz="4000">
              <a:solidFill>
                <a:srgbClr val="FFC000"/>
              </a:solidFill>
              <a:latin typeface="Playbill"/>
            </a:endParaRPr>
          </a:p>
        </p:txBody>
      </p:sp>
      <p:pic>
        <p:nvPicPr>
          <p:cNvPr id="7" name="Image 7"/>
          <p:cNvPicPr>
            <a:picLocks noChangeAspect="1"/>
          </p:cNvPicPr>
          <p:nvPr/>
        </p:nvPicPr>
        <p:blipFill>
          <a:blip r:embed="rId3"/>
          <a:stretch/>
        </p:blipFill>
        <p:spPr bwMode="auto">
          <a:xfrm>
            <a:off x="0" y="0"/>
            <a:ext cx="9036496" cy="465898"/>
          </a:xfrm>
          <a:prstGeom prst="rect">
            <a:avLst/>
          </a:prstGeom>
        </p:spPr>
      </p:pic>
      <p:pic>
        <p:nvPicPr>
          <p:cNvPr id="8" name="Image 8"/>
          <p:cNvPicPr>
            <a:picLocks noChangeAspect="1"/>
          </p:cNvPicPr>
          <p:nvPr/>
        </p:nvPicPr>
        <p:blipFill>
          <a:blip r:embed="rId3"/>
          <a:stretch/>
        </p:blipFill>
        <p:spPr bwMode="auto">
          <a:xfrm>
            <a:off x="4758" y="6392102"/>
            <a:ext cx="9036496" cy="465898"/>
          </a:xfrm>
          <a:prstGeom prst="rect">
            <a:avLst/>
          </a:prstGeom>
        </p:spPr>
      </p:pic>
      <p:sp>
        <p:nvSpPr>
          <p:cNvPr id="9" name="Ellipse 9"/>
          <p:cNvSpPr/>
          <p:nvPr/>
        </p:nvSpPr>
        <p:spPr bwMode="auto">
          <a:xfrm>
            <a:off x="8394353" y="454124"/>
            <a:ext cx="617100" cy="586838"/>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defRPr/>
            </a:pPr>
            <a:r>
              <a:rPr lang="fr-FR"/>
              <a:t>S2</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 name="ZoneTexte 4"/>
          <p:cNvSpPr>
            <a:spLocks/>
          </p:cNvSpPr>
          <p:nvPr/>
        </p:nvSpPr>
        <p:spPr bwMode="auto">
          <a:xfrm>
            <a:off x="-50908" y="918113"/>
            <a:ext cx="4608106" cy="1754326"/>
          </a:xfrm>
          <a:prstGeom prst="rect">
            <a:avLst/>
          </a:prstGeom>
          <a:solidFill>
            <a:schemeClr val="bg1"/>
          </a:solidFill>
        </p:spPr>
        <p:txBody>
          <a:bodyPr wrap="square" rtlCol="0">
            <a:spAutoFit/>
          </a:bodyPr>
          <a:lstStyle/>
          <a:p>
            <a:pPr algn="ctr">
              <a:lnSpc>
                <a:spcPct val="150000"/>
              </a:lnSpc>
              <a:defRPr/>
            </a:pPr>
            <a:r>
              <a:rPr lang="fr-FR" sz="3600">
                <a:latin typeface="KG Second Chances Sketch"/>
                <a:ea typeface="Verdana"/>
              </a:rPr>
              <a:t>Gas planet ou rocky planet ?</a:t>
            </a:r>
          </a:p>
        </p:txBody>
      </p:sp>
      <p:sp>
        <p:nvSpPr>
          <p:cNvPr id="5" name="ZoneTexte 6"/>
          <p:cNvSpPr>
            <a:spLocks/>
          </p:cNvSpPr>
          <p:nvPr/>
        </p:nvSpPr>
        <p:spPr bwMode="auto">
          <a:xfrm>
            <a:off x="4758" y="384958"/>
            <a:ext cx="9144000" cy="707886"/>
          </a:xfrm>
          <a:prstGeom prst="rect">
            <a:avLst/>
          </a:prstGeom>
          <a:noFill/>
        </p:spPr>
        <p:txBody>
          <a:bodyPr wrap="square" rtlCol="0">
            <a:spAutoFit/>
          </a:bodyPr>
          <a:lstStyle/>
          <a:p>
            <a:pPr algn="ctr">
              <a:defRPr/>
            </a:pPr>
            <a:r>
              <a:rPr lang="fr-FR" sz="4000">
                <a:solidFill>
                  <a:srgbClr val="FFC000"/>
                </a:solidFill>
                <a:latin typeface="KG Second Chances Sketch"/>
                <a:ea typeface="Verdana"/>
              </a:rPr>
              <a:t>As- tu bien compris?</a:t>
            </a:r>
            <a:endParaRPr lang="fr-FR" sz="4000">
              <a:solidFill>
                <a:srgbClr val="FFC000"/>
              </a:solidFill>
              <a:latin typeface="Playbill"/>
            </a:endParaRPr>
          </a:p>
        </p:txBody>
      </p:sp>
      <p:pic>
        <p:nvPicPr>
          <p:cNvPr id="6" name="Picture 3"/>
          <p:cNvPicPr>
            <a:picLocks noChangeAspect="1" noChangeArrowheads="1"/>
          </p:cNvPicPr>
          <p:nvPr/>
        </p:nvPicPr>
        <p:blipFill>
          <a:blip r:embed="rId2"/>
          <a:stretch/>
        </p:blipFill>
        <p:spPr bwMode="auto">
          <a:xfrm>
            <a:off x="3997342" y="2558113"/>
            <a:ext cx="672306" cy="1002887"/>
          </a:xfrm>
          <a:prstGeom prst="rect">
            <a:avLst/>
          </a:prstGeom>
          <a:noFill/>
          <a:ln w="9525">
            <a:noFill/>
            <a:miter lim="800000"/>
            <a:headEnd/>
            <a:tailEnd/>
          </a:ln>
        </p:spPr>
      </p:pic>
      <p:pic>
        <p:nvPicPr>
          <p:cNvPr id="7" name="Image 7"/>
          <p:cNvPicPr>
            <a:picLocks noChangeAspect="1"/>
          </p:cNvPicPr>
          <p:nvPr/>
        </p:nvPicPr>
        <p:blipFill>
          <a:blip r:embed="rId3"/>
          <a:stretch/>
        </p:blipFill>
        <p:spPr bwMode="auto">
          <a:xfrm>
            <a:off x="0" y="0"/>
            <a:ext cx="9036496" cy="465898"/>
          </a:xfrm>
          <a:prstGeom prst="rect">
            <a:avLst/>
          </a:prstGeom>
        </p:spPr>
      </p:pic>
      <p:pic>
        <p:nvPicPr>
          <p:cNvPr id="8" name="Image 8"/>
          <p:cNvPicPr>
            <a:picLocks noChangeAspect="1"/>
          </p:cNvPicPr>
          <p:nvPr/>
        </p:nvPicPr>
        <p:blipFill>
          <a:blip r:embed="rId3"/>
          <a:stretch/>
        </p:blipFill>
        <p:spPr bwMode="auto">
          <a:xfrm>
            <a:off x="4758" y="6392102"/>
            <a:ext cx="9036496" cy="465898"/>
          </a:xfrm>
          <a:prstGeom prst="rect">
            <a:avLst/>
          </a:prstGeom>
        </p:spPr>
      </p:pic>
      <p:sp>
        <p:nvSpPr>
          <p:cNvPr id="9" name="ZoneTexte 1"/>
          <p:cNvSpPr>
            <a:spLocks/>
          </p:cNvSpPr>
          <p:nvPr/>
        </p:nvSpPr>
        <p:spPr bwMode="auto">
          <a:xfrm>
            <a:off x="130518" y="3223755"/>
            <a:ext cx="4109643" cy="369332"/>
          </a:xfrm>
          <a:prstGeom prst="rect">
            <a:avLst/>
          </a:prstGeom>
          <a:noFill/>
        </p:spPr>
        <p:txBody>
          <a:bodyPr wrap="square" rtlCol="0">
            <a:spAutoFit/>
          </a:bodyPr>
          <a:lstStyle/>
          <a:p>
            <a:pPr>
              <a:defRPr/>
            </a:pPr>
            <a:r>
              <a:rPr lang="fr-FR" dirty="0" smtClean="0"/>
              <a:t> Mars </a:t>
            </a:r>
            <a:r>
              <a:rPr lang="fr-FR" dirty="0" err="1" smtClean="0"/>
              <a:t>soil</a:t>
            </a:r>
            <a:endParaRPr lang="fr-FR" dirty="0"/>
          </a:p>
        </p:txBody>
      </p:sp>
      <p:pic>
        <p:nvPicPr>
          <p:cNvPr id="10" name="Picture 5" descr="Géologie de Mars | tpe-mars"/>
          <p:cNvPicPr>
            <a:picLocks noChangeAspect="1" noChangeArrowheads="1"/>
          </p:cNvPicPr>
          <p:nvPr/>
        </p:nvPicPr>
        <p:blipFill>
          <a:blip r:embed="rId4"/>
          <a:stretch/>
        </p:blipFill>
        <p:spPr bwMode="auto">
          <a:xfrm>
            <a:off x="130518" y="3578204"/>
            <a:ext cx="4392488" cy="2635494"/>
          </a:xfrm>
          <a:prstGeom prst="rect">
            <a:avLst/>
          </a:prstGeom>
          <a:noFill/>
        </p:spPr>
      </p:pic>
      <p:pic>
        <p:nvPicPr>
          <p:cNvPr id="11" name="Picture 2"/>
          <p:cNvPicPr>
            <a:picLocks noChangeAspect="1" noChangeArrowheads="1"/>
          </p:cNvPicPr>
          <p:nvPr/>
        </p:nvPicPr>
        <p:blipFill>
          <a:blip r:embed="rId5"/>
          <a:stretch/>
        </p:blipFill>
        <p:spPr bwMode="auto">
          <a:xfrm>
            <a:off x="4585053" y="1102779"/>
            <a:ext cx="4306279" cy="3539281"/>
          </a:xfrm>
          <a:prstGeom prst="rect">
            <a:avLst/>
          </a:prstGeom>
          <a:noFill/>
          <a:ln>
            <a:noFill/>
          </a:ln>
        </p:spPr>
      </p:pic>
      <p:sp>
        <p:nvSpPr>
          <p:cNvPr id="12" name="ZoneTexte 11"/>
          <p:cNvSpPr>
            <a:spLocks/>
          </p:cNvSpPr>
          <p:nvPr/>
        </p:nvSpPr>
        <p:spPr bwMode="auto">
          <a:xfrm>
            <a:off x="4924637" y="918113"/>
            <a:ext cx="4109643" cy="369332"/>
          </a:xfrm>
          <a:prstGeom prst="rect">
            <a:avLst/>
          </a:prstGeom>
          <a:noFill/>
        </p:spPr>
        <p:txBody>
          <a:bodyPr wrap="square" rtlCol="0">
            <a:spAutoFit/>
          </a:bodyPr>
          <a:lstStyle/>
          <a:p>
            <a:pPr>
              <a:defRPr/>
            </a:pPr>
            <a:r>
              <a:rPr lang="fr-FR"/>
              <a:t>Composition de la planète Jupiter</a:t>
            </a:r>
          </a:p>
        </p:txBody>
      </p:sp>
      <p:sp>
        <p:nvSpPr>
          <p:cNvPr id="13" name="ZoneTexte 2"/>
          <p:cNvSpPr>
            <a:spLocks/>
          </p:cNvSpPr>
          <p:nvPr/>
        </p:nvSpPr>
        <p:spPr bwMode="auto">
          <a:xfrm>
            <a:off x="4651860" y="4659864"/>
            <a:ext cx="4172667" cy="1754326"/>
          </a:xfrm>
          <a:prstGeom prst="rect">
            <a:avLst/>
          </a:prstGeom>
          <a:noFill/>
        </p:spPr>
        <p:txBody>
          <a:bodyPr wrap="square" rtlCol="0">
            <a:spAutoFit/>
          </a:bodyPr>
          <a:lstStyle/>
          <a:p>
            <a:pPr>
              <a:defRPr/>
            </a:pPr>
            <a:r>
              <a:rPr lang="fr-FR">
                <a:latin typeface="Baby Blocks"/>
              </a:rPr>
              <a:t>Game</a:t>
            </a:r>
            <a:r>
              <a:rPr lang="fr-FR">
                <a:latin typeface="Arial"/>
                <a:cs typeface="Arial"/>
              </a:rPr>
              <a:t> </a:t>
            </a:r>
            <a:endParaRPr/>
          </a:p>
          <a:p>
            <a:pPr>
              <a:defRPr/>
            </a:pPr>
            <a:endParaRPr lang="fr-FR">
              <a:latin typeface="Arial"/>
              <a:cs typeface="Arial"/>
            </a:endParaRPr>
          </a:p>
          <a:p>
            <a:pPr>
              <a:defRPr/>
            </a:pPr>
            <a:r>
              <a:rPr lang="fr-FR">
                <a:latin typeface="Arial"/>
                <a:cs typeface="Arial"/>
              </a:rPr>
              <a:t>A l’aide de ton ardoise, indique si la planète que tu entends est une planète gazeuse </a:t>
            </a:r>
            <a:r>
              <a:rPr lang="fr-FR" b="1">
                <a:latin typeface="Arial"/>
                <a:cs typeface="Arial"/>
              </a:rPr>
              <a:t>(gas planet) </a:t>
            </a:r>
            <a:r>
              <a:rPr lang="fr-FR">
                <a:latin typeface="Arial"/>
                <a:cs typeface="Arial"/>
              </a:rPr>
              <a:t>ou une planète rocheuse </a:t>
            </a:r>
            <a:r>
              <a:rPr lang="fr-FR" b="1">
                <a:latin typeface="Arial"/>
                <a:cs typeface="Arial"/>
              </a:rPr>
              <a:t>(rocky planet)</a:t>
            </a:r>
            <a:endParaRPr lang="fr-FR" b="1">
              <a:latin typeface="Baby Blocks"/>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Picture 3"/>
          <p:cNvPicPr>
            <a:picLocks noChangeAspect="1" noChangeArrowheads="1"/>
          </p:cNvPicPr>
          <p:nvPr/>
        </p:nvPicPr>
        <p:blipFill>
          <a:blip r:embed="rId2"/>
          <a:stretch/>
        </p:blipFill>
        <p:spPr bwMode="auto">
          <a:xfrm>
            <a:off x="0" y="500042"/>
            <a:ext cx="470136" cy="701307"/>
          </a:xfrm>
          <a:prstGeom prst="rect">
            <a:avLst/>
          </a:prstGeom>
          <a:noFill/>
          <a:ln w="9525">
            <a:noFill/>
            <a:miter lim="800000"/>
            <a:headEnd/>
            <a:tailEnd/>
          </a:ln>
        </p:spPr>
      </p:pic>
      <p:pic>
        <p:nvPicPr>
          <p:cNvPr id="5" name="Image 5"/>
          <p:cNvPicPr>
            <a:picLocks noChangeAspect="1"/>
          </p:cNvPicPr>
          <p:nvPr/>
        </p:nvPicPr>
        <p:blipFill>
          <a:blip r:embed="rId3"/>
          <a:stretch/>
        </p:blipFill>
        <p:spPr bwMode="auto">
          <a:xfrm>
            <a:off x="0" y="0"/>
            <a:ext cx="9036496" cy="465898"/>
          </a:xfrm>
          <a:prstGeom prst="rect">
            <a:avLst/>
          </a:prstGeom>
        </p:spPr>
      </p:pic>
      <p:pic>
        <p:nvPicPr>
          <p:cNvPr id="6" name="Image 7"/>
          <p:cNvPicPr>
            <a:picLocks noChangeAspect="1"/>
          </p:cNvPicPr>
          <p:nvPr/>
        </p:nvPicPr>
        <p:blipFill>
          <a:blip r:embed="rId3"/>
          <a:stretch/>
        </p:blipFill>
        <p:spPr bwMode="auto">
          <a:xfrm>
            <a:off x="4758" y="6392102"/>
            <a:ext cx="9036496" cy="465898"/>
          </a:xfrm>
          <a:prstGeom prst="rect">
            <a:avLst/>
          </a:prstGeom>
        </p:spPr>
      </p:pic>
      <p:sp>
        <p:nvSpPr>
          <p:cNvPr id="7" name="Rectangle 2"/>
          <p:cNvSpPr/>
          <p:nvPr/>
        </p:nvSpPr>
        <p:spPr bwMode="auto">
          <a:xfrm>
            <a:off x="755576" y="523842"/>
            <a:ext cx="7992888" cy="769441"/>
          </a:xfrm>
          <a:prstGeom prst="rect">
            <a:avLst/>
          </a:prstGeom>
          <a:solidFill>
            <a:schemeClr val="bg1"/>
          </a:solidFill>
        </p:spPr>
        <p:txBody>
          <a:bodyPr wrap="square">
            <a:spAutoFit/>
          </a:bodyPr>
          <a:lstStyle/>
          <a:p>
            <a:pPr lvl="0">
              <a:defRPr/>
            </a:pPr>
            <a:r>
              <a:rPr lang="fr-FR" sz="4400" u="sng">
                <a:solidFill>
                  <a:srgbClr val="FFC000"/>
                </a:solidFill>
                <a:latin typeface="Playbill"/>
              </a:rPr>
              <a:t>Ce que je retiens n°2: les planètes du système solaire</a:t>
            </a:r>
            <a:endParaRPr/>
          </a:p>
        </p:txBody>
      </p:sp>
      <p:sp>
        <p:nvSpPr>
          <p:cNvPr id="8" name="ZoneTexte 3"/>
          <p:cNvSpPr>
            <a:spLocks/>
          </p:cNvSpPr>
          <p:nvPr/>
        </p:nvSpPr>
        <p:spPr bwMode="auto">
          <a:xfrm>
            <a:off x="518977" y="5622661"/>
            <a:ext cx="8208912" cy="769441"/>
          </a:xfrm>
          <a:prstGeom prst="rect">
            <a:avLst/>
          </a:prstGeom>
          <a:noFill/>
        </p:spPr>
        <p:txBody>
          <a:bodyPr wrap="square" rtlCol="0">
            <a:spAutoFit/>
          </a:bodyPr>
          <a:lstStyle/>
          <a:p>
            <a:pPr>
              <a:defRPr/>
            </a:pPr>
            <a:r>
              <a:rPr lang="fr-FR" sz="4400">
                <a:latin typeface="KG Chasing Cars"/>
              </a:rPr>
              <a:t>M</a:t>
            </a:r>
            <a:r>
              <a:rPr lang="fr-FR" sz="2800">
                <a:latin typeface="KG Second Chances Sketch"/>
              </a:rPr>
              <a:t>e </a:t>
            </a:r>
            <a:r>
              <a:rPr lang="fr-FR" sz="4400">
                <a:latin typeface="KG Chasing Cars"/>
              </a:rPr>
              <a:t>v</a:t>
            </a:r>
            <a:r>
              <a:rPr lang="fr-FR" sz="2800">
                <a:latin typeface="KG Second Chances Sketch"/>
              </a:rPr>
              <a:t>oici </a:t>
            </a:r>
            <a:r>
              <a:rPr lang="fr-FR" sz="4400">
                <a:latin typeface="KG Chasing Cars"/>
              </a:rPr>
              <a:t>t</a:t>
            </a:r>
            <a:r>
              <a:rPr lang="fr-FR" sz="2800">
                <a:latin typeface="KG Second Chances Sketch"/>
              </a:rPr>
              <a:t>out </a:t>
            </a:r>
            <a:r>
              <a:rPr lang="fr-FR" sz="4400">
                <a:latin typeface="KG Chasing Cars"/>
              </a:rPr>
              <a:t>m</a:t>
            </a:r>
            <a:r>
              <a:rPr lang="fr-FR" sz="2800">
                <a:latin typeface="KG Second Chances Sketch"/>
              </a:rPr>
              <a:t>ouillé </a:t>
            </a:r>
            <a:r>
              <a:rPr lang="fr-FR" sz="4400">
                <a:latin typeface="KG Chasing Cars"/>
              </a:rPr>
              <a:t>j</a:t>
            </a:r>
            <a:r>
              <a:rPr lang="fr-FR" sz="2800">
                <a:latin typeface="KG Second Chances Sketch"/>
              </a:rPr>
              <a:t>e </a:t>
            </a:r>
            <a:r>
              <a:rPr lang="fr-FR" sz="4400">
                <a:latin typeface="KG Chasing Cars"/>
              </a:rPr>
              <a:t>s</a:t>
            </a:r>
            <a:r>
              <a:rPr lang="fr-FR" sz="2800">
                <a:latin typeface="KG Second Chances Sketch"/>
              </a:rPr>
              <a:t>uis </a:t>
            </a:r>
            <a:r>
              <a:rPr lang="fr-FR" sz="4400">
                <a:latin typeface="KG Chasing Cars"/>
              </a:rPr>
              <a:t>u</a:t>
            </a:r>
            <a:r>
              <a:rPr lang="fr-FR" sz="2800">
                <a:latin typeface="KG Second Chances Sketch"/>
              </a:rPr>
              <a:t>n </a:t>
            </a:r>
            <a:r>
              <a:rPr lang="fr-FR" sz="4400">
                <a:latin typeface="KG Chasing Cars"/>
              </a:rPr>
              <a:t>n</a:t>
            </a:r>
            <a:r>
              <a:rPr lang="fr-FR" sz="2800">
                <a:latin typeface="KG Second Chances Sketch"/>
              </a:rPr>
              <a:t>ageur</a:t>
            </a:r>
            <a:endParaRPr/>
          </a:p>
        </p:txBody>
      </p:sp>
      <p:sp>
        <p:nvSpPr>
          <p:cNvPr id="9" name="ZoneTexte 1"/>
          <p:cNvSpPr>
            <a:spLocks/>
          </p:cNvSpPr>
          <p:nvPr/>
        </p:nvSpPr>
        <p:spPr bwMode="auto">
          <a:xfrm>
            <a:off x="235068" y="5085184"/>
            <a:ext cx="8513396" cy="646331"/>
          </a:xfrm>
          <a:prstGeom prst="rect">
            <a:avLst/>
          </a:prstGeom>
          <a:noFill/>
        </p:spPr>
        <p:txBody>
          <a:bodyPr wrap="square" rtlCol="0">
            <a:spAutoFit/>
          </a:bodyPr>
          <a:lstStyle/>
          <a:p>
            <a:pPr>
              <a:defRPr/>
            </a:pPr>
            <a:r>
              <a:rPr lang="fr-FR"/>
              <a:t>Voici une phrase qui te permet de retenir l’ordre des planètes du système solaire en français. En petit groupe, cherche une phrase qui te permettra de le retenir en anglais !</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pic>
        <p:nvPicPr>
          <p:cNvPr id="4" name="Picture 3"/>
          <p:cNvPicPr>
            <a:picLocks noChangeAspect="1" noChangeArrowheads="1"/>
          </p:cNvPicPr>
          <p:nvPr/>
        </p:nvPicPr>
        <p:blipFill>
          <a:blip r:embed="rId2"/>
          <a:stretch/>
        </p:blipFill>
        <p:spPr bwMode="auto">
          <a:xfrm>
            <a:off x="0" y="500042"/>
            <a:ext cx="470136" cy="701307"/>
          </a:xfrm>
          <a:prstGeom prst="rect">
            <a:avLst/>
          </a:prstGeom>
          <a:noFill/>
          <a:ln w="9525">
            <a:noFill/>
            <a:miter lim="800000"/>
            <a:headEnd/>
            <a:tailEnd/>
          </a:ln>
        </p:spPr>
      </p:pic>
      <p:pic>
        <p:nvPicPr>
          <p:cNvPr id="5" name="Image 5"/>
          <p:cNvPicPr>
            <a:picLocks noChangeAspect="1"/>
          </p:cNvPicPr>
          <p:nvPr/>
        </p:nvPicPr>
        <p:blipFill>
          <a:blip r:embed="rId3"/>
          <a:stretch/>
        </p:blipFill>
        <p:spPr bwMode="auto">
          <a:xfrm>
            <a:off x="0" y="0"/>
            <a:ext cx="9036496" cy="465898"/>
          </a:xfrm>
          <a:prstGeom prst="rect">
            <a:avLst/>
          </a:prstGeom>
        </p:spPr>
      </p:pic>
      <p:pic>
        <p:nvPicPr>
          <p:cNvPr id="6" name="Image 7"/>
          <p:cNvPicPr>
            <a:picLocks noChangeAspect="1"/>
          </p:cNvPicPr>
          <p:nvPr/>
        </p:nvPicPr>
        <p:blipFill>
          <a:blip r:embed="rId3"/>
          <a:stretch/>
        </p:blipFill>
        <p:spPr bwMode="auto">
          <a:xfrm>
            <a:off x="4758" y="6392102"/>
            <a:ext cx="9036496" cy="465898"/>
          </a:xfrm>
          <a:prstGeom prst="rect">
            <a:avLst/>
          </a:prstGeom>
        </p:spPr>
      </p:pic>
      <p:sp>
        <p:nvSpPr>
          <p:cNvPr id="7" name="Rectangle 1"/>
          <p:cNvSpPr/>
          <p:nvPr/>
        </p:nvSpPr>
        <p:spPr bwMode="auto">
          <a:xfrm>
            <a:off x="683568" y="810022"/>
            <a:ext cx="8064896" cy="526297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indent="-342900">
              <a:lnSpc>
                <a:spcPct val="150000"/>
              </a:lnSpc>
              <a:buFont typeface="Arial"/>
              <a:buChar char="•"/>
              <a:defRPr/>
            </a:pPr>
            <a:r>
              <a:rPr lang="fr-FR" sz="2800"/>
              <a:t>Les 4 petites planètes proches du soleil sont </a:t>
            </a:r>
            <a:r>
              <a:rPr lang="fr-FR" sz="2800" u="sng"/>
              <a:t>des planètes rocheuses</a:t>
            </a:r>
            <a:r>
              <a:rPr lang="fr-FR" sz="2800"/>
              <a:t>. Elles sont constituées d’un noyau métallique en leur centre, entourée d’une épaisse couche de roche en fusion (manteau) le tout cerclé par une fine épaisseur de roches solides.</a:t>
            </a:r>
            <a:endParaRPr/>
          </a:p>
          <a:p>
            <a:pPr marL="342900" indent="-342900">
              <a:lnSpc>
                <a:spcPct val="150000"/>
              </a:lnSpc>
              <a:buFont typeface="Arial"/>
              <a:buChar char="•"/>
              <a:defRPr/>
            </a:pPr>
            <a:r>
              <a:rPr lang="fr-FR" sz="2800"/>
              <a:t>Les 4 grandes planètes les plus éloignées du soleil sont </a:t>
            </a:r>
            <a:r>
              <a:rPr lang="fr-FR" sz="2800" u="sng"/>
              <a:t>des planètes gazeuses</a:t>
            </a:r>
            <a:r>
              <a:rPr lang="fr-FR" sz="2800"/>
              <a:t>, aussi appelées planètes géantes. </a:t>
            </a:r>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w="http://schemas.openxmlformats.org/wordprocessingml/2006/main" xmlns:m="http://schemas.openxmlformats.org/officeDocument/2006/math" xmlns="">
      <p:transition advClick="1"/>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majorFont>
      <a:minorFont>
        <a:latin typeface="Calibri"/>
        <a:ea typeface="Arial"/>
        <a:cs typeface="Arial"/>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gradFill>
        <a:gradFill>
          <a:gsLst>
            <a:gs pos="0">
              <a:schemeClr val="phClr">
                <a:tint val="80000"/>
                <a:satMod val="300000"/>
              </a:schemeClr>
            </a:gs>
            <a:gs pos="100000">
              <a:schemeClr val="phClr">
                <a:shade val="30000"/>
                <a:satMod val="200000"/>
              </a:schemeClr>
            </a:gs>
          </a:gsLst>
          <a:path path="circle"/>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653</Words>
  <Application>Microsoft Office PowerPoint</Application>
  <DocSecurity>0</DocSecurity>
  <PresentationFormat>Affichage à l'écran (4:3)</PresentationFormat>
  <Paragraphs>84</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HP</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Virginie Georges</dc:creator>
  <cp:lastModifiedBy>Sophie Gaboreau</cp:lastModifiedBy>
  <cp:revision>43</cp:revision>
  <dcterms:created xsi:type="dcterms:W3CDTF">2020-07-22T12:45:27Z</dcterms:created>
  <dcterms:modified xsi:type="dcterms:W3CDTF">2021-03-23T15:32:38Z</dcterms:modified>
  <dc:identifier/>
  <dc:language/>
  <cp:version/>
</cp:coreProperties>
</file>