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4F400"/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1" autoAdjust="0"/>
    <p:restoredTop sz="93874" autoAdjust="0"/>
  </p:normalViewPr>
  <p:slideViewPr>
    <p:cSldViewPr>
      <p:cViewPr>
        <p:scale>
          <a:sx n="70" d="100"/>
          <a:sy n="70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1" y="0"/>
            <a:ext cx="2232025" cy="6858000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2292351" y="-34549"/>
            <a:ext cx="2232025" cy="68580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38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4638676" y="0"/>
            <a:ext cx="2232025" cy="68580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96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6931026" y="-34549"/>
            <a:ext cx="2232025" cy="6858000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79389" y="1274000"/>
            <a:ext cx="1800225" cy="4504340"/>
          </a:xfrm>
        </p:spPr>
        <p:txBody>
          <a:bodyPr lIns="0" tIns="0" rIns="0" bIns="0" anchor="ctr"/>
          <a:lstStyle>
            <a:lvl1pPr marL="0" indent="0" algn="ctr">
              <a:buNone/>
              <a:defRPr>
                <a:latin typeface="Century Gothic" pitchFamily="34" charset="0"/>
              </a:defRPr>
            </a:lvl1pPr>
            <a:lvl2pPr>
              <a:buNone/>
              <a:defRPr>
                <a:latin typeface="Century Gothic" pitchFamily="34" charset="0"/>
              </a:defRPr>
            </a:lvl2pPr>
            <a:lvl3pPr>
              <a:buNone/>
              <a:defRPr>
                <a:latin typeface="Century Gothic" pitchFamily="34" charset="0"/>
              </a:defRPr>
            </a:lvl3pPr>
            <a:lvl4pPr>
              <a:buNone/>
              <a:defRPr>
                <a:latin typeface="Century Gothic" pitchFamily="34" charset="0"/>
              </a:defRPr>
            </a:lvl4pPr>
            <a:lvl5pPr>
              <a:buNone/>
              <a:defRPr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7" name="Espace réservé du texte 15"/>
          <p:cNvSpPr>
            <a:spLocks noGrp="1"/>
          </p:cNvSpPr>
          <p:nvPr>
            <p:ph type="body" sz="quarter" idx="11"/>
          </p:nvPr>
        </p:nvSpPr>
        <p:spPr>
          <a:xfrm>
            <a:off x="7139173" y="1306093"/>
            <a:ext cx="1800225" cy="4504340"/>
          </a:xfrm>
        </p:spPr>
        <p:txBody>
          <a:bodyPr lIns="0" tIns="0" rIns="0" bIns="0" anchor="ctr"/>
          <a:lstStyle>
            <a:lvl1pPr marL="0" indent="0" algn="ctr">
              <a:buNone/>
              <a:defRPr>
                <a:latin typeface="Century Gothic" pitchFamily="34" charset="0"/>
              </a:defRPr>
            </a:lvl1pPr>
            <a:lvl2pPr>
              <a:buNone/>
              <a:defRPr>
                <a:latin typeface="Century Gothic" pitchFamily="34" charset="0"/>
              </a:defRPr>
            </a:lvl2pPr>
            <a:lvl3pPr>
              <a:buNone/>
              <a:defRPr>
                <a:latin typeface="Century Gothic" pitchFamily="34" charset="0"/>
              </a:defRPr>
            </a:lvl3pPr>
            <a:lvl4pPr>
              <a:buNone/>
              <a:defRPr>
                <a:latin typeface="Century Gothic" pitchFamily="34" charset="0"/>
              </a:defRPr>
            </a:lvl4pPr>
            <a:lvl5pPr>
              <a:buNone/>
              <a:defRPr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8" name="Espace réservé du texte 15"/>
          <p:cNvSpPr>
            <a:spLocks noGrp="1"/>
          </p:cNvSpPr>
          <p:nvPr>
            <p:ph type="body" sz="quarter" idx="12"/>
          </p:nvPr>
        </p:nvSpPr>
        <p:spPr>
          <a:xfrm>
            <a:off x="2555777" y="1337984"/>
            <a:ext cx="1800225" cy="45043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8000">
                <a:solidFill>
                  <a:schemeClr val="bg1"/>
                </a:solidFill>
                <a:latin typeface="Zoologic" pitchFamily="2" charset="0"/>
              </a:defRPr>
            </a:lvl1pPr>
            <a:lvl2pPr>
              <a:buNone/>
              <a:defRPr sz="7200">
                <a:solidFill>
                  <a:schemeClr val="bg1"/>
                </a:solidFill>
                <a:latin typeface="Zoologic" pitchFamily="2" charset="0"/>
              </a:defRPr>
            </a:lvl2pPr>
            <a:lvl3pPr>
              <a:buNone/>
              <a:defRPr sz="6600">
                <a:solidFill>
                  <a:schemeClr val="bg1"/>
                </a:solidFill>
                <a:latin typeface="Zoologic" pitchFamily="2" charset="0"/>
              </a:defRPr>
            </a:lvl3pPr>
            <a:lvl4pPr>
              <a:buNone/>
              <a:defRPr sz="6000">
                <a:solidFill>
                  <a:schemeClr val="bg1"/>
                </a:solidFill>
                <a:latin typeface="Zoologic" pitchFamily="2" charset="0"/>
              </a:defRPr>
            </a:lvl4pPr>
            <a:lvl5pPr>
              <a:buNone/>
              <a:defRPr sz="6000">
                <a:solidFill>
                  <a:schemeClr val="bg1"/>
                </a:solidFill>
                <a:latin typeface="Zoologic" pitchFamily="2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9" name="Espace réservé du texte 15"/>
          <p:cNvSpPr>
            <a:spLocks noGrp="1"/>
          </p:cNvSpPr>
          <p:nvPr>
            <p:ph type="body" sz="quarter" idx="13"/>
          </p:nvPr>
        </p:nvSpPr>
        <p:spPr>
          <a:xfrm>
            <a:off x="4836586" y="1337984"/>
            <a:ext cx="1800225" cy="45043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8000">
                <a:solidFill>
                  <a:schemeClr val="bg1"/>
                </a:solidFill>
                <a:latin typeface="Zoologic" pitchFamily="2" charset="0"/>
              </a:defRPr>
            </a:lvl1pPr>
            <a:lvl2pPr>
              <a:buNone/>
              <a:defRPr sz="7200">
                <a:solidFill>
                  <a:schemeClr val="bg1"/>
                </a:solidFill>
                <a:latin typeface="Zoologic" pitchFamily="2" charset="0"/>
              </a:defRPr>
            </a:lvl2pPr>
            <a:lvl3pPr>
              <a:buNone/>
              <a:defRPr sz="6600">
                <a:solidFill>
                  <a:schemeClr val="bg1"/>
                </a:solidFill>
                <a:latin typeface="Zoologic" pitchFamily="2" charset="0"/>
              </a:defRPr>
            </a:lvl3pPr>
            <a:lvl4pPr>
              <a:buNone/>
              <a:defRPr sz="6000">
                <a:solidFill>
                  <a:schemeClr val="bg1"/>
                </a:solidFill>
                <a:latin typeface="Zoologic" pitchFamily="2" charset="0"/>
              </a:defRPr>
            </a:lvl4pPr>
            <a:lvl5pPr>
              <a:buNone/>
              <a:defRPr sz="6000">
                <a:solidFill>
                  <a:schemeClr val="bg1"/>
                </a:solidFill>
                <a:latin typeface="Zoologic" pitchFamily="2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814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695F8-5F0F-4FA6-B7B3-81534EB3554A}" type="slidenum">
              <a:rPr lang="en-GB" altLang="fr-FR" smtClean="0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55101447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1616"/>
            <a:ext cx="2057400" cy="4300536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1616"/>
            <a:ext cx="6019800" cy="4300536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33993-1105-4AF0-A7B1-B439B1119512}" type="slidenum">
              <a:rPr lang="en-GB" altLang="fr-FR" smtClean="0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44668696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783A-7255-4CDA-B457-E6CFEF06D228}" type="datetimeFigureOut">
              <a:rPr lang="fr-FR" smtClean="0"/>
              <a:t>26/03/2021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91D0-1C92-437F-9CAE-67223B4137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6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1D7CF-AF96-4D77-A78E-F6940D2F40DA}" type="slidenum">
              <a:rPr lang="en-GB" altLang="fr-FR" smtClean="0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54205735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B5197-B583-44FF-BBAC-7404F9766295}" type="slidenum">
              <a:rPr lang="en-GB" altLang="fr-FR" smtClean="0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76723199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76341"/>
            <a:ext cx="4038600" cy="3325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76341"/>
            <a:ext cx="4038600" cy="3325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399C4-83A6-42FF-AAE0-8265C06CDABB}" type="slidenum">
              <a:rPr lang="en-GB" altLang="fr-FR" smtClean="0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18521886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2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2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37D1C-0BAE-49B8-A8D3-C14F7E6A05D6}" type="slidenum">
              <a:rPr lang="en-GB" altLang="fr-FR" smtClean="0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22963727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C4CCA-5D70-4D13-A627-0416F9F3DA1C}" type="slidenum">
              <a:rPr lang="en-GB" altLang="fr-FR" smtClean="0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34799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A5BFD-DBDD-4571-ABDB-F7018172F5B7}" type="slidenum">
              <a:rPr lang="en-GB" altLang="fr-FR" smtClean="0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82894942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4" y="27305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976F7-84AD-4679-85FF-5BA3F48F286F}" type="slidenum">
              <a:rPr lang="en-GB" altLang="fr-FR" smtClean="0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52956804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FAC66-B25D-4A8E-967C-0EF55A0694C2}" type="slidenum">
              <a:rPr lang="en-GB" altLang="fr-FR" smtClean="0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38674812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6393"/>
            <a:ext cx="8229600" cy="114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2216"/>
            <a:ext cx="8229600" cy="452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7038"/>
            <a:ext cx="2133600" cy="362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GB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7038"/>
            <a:ext cx="2895600" cy="362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GB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7038"/>
            <a:ext cx="2133600" cy="362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0F25F477-B5FC-4316-9030-D6E94C2BBB94}" type="slidenum">
              <a:rPr lang="en-GB" altLang="fr-FR" smtClean="0"/>
              <a:pPr/>
              <a:t>‹N°›</a:t>
            </a:fld>
            <a:endParaRPr lang="en-GB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Ecole\- Aides pour créer -\Fonds\wallpaper mixfleur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94"/>
            <a:ext cx="9144000" cy="687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332656"/>
            <a:ext cx="8280920" cy="60486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 descr="C:\Users\user\Documents\Ecole\- Aides pour créer -\Images\Fanions - banderoles Cliparts\Fanion fleur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15" y="-3877019"/>
            <a:ext cx="8714468" cy="1130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9796" y="2684340"/>
            <a:ext cx="7772400" cy="1470025"/>
          </a:xfrm>
        </p:spPr>
        <p:txBody>
          <a:bodyPr>
            <a:normAutofit/>
          </a:bodyPr>
          <a:lstStyle/>
          <a:p>
            <a:r>
              <a:rPr lang="fr-FR" sz="8000" dirty="0" err="1" smtClean="0">
                <a:latin typeface="Janda Celebration Script" panose="02000505000000020003" pitchFamily="2" charset="0"/>
              </a:rPr>
              <a:t>What</a:t>
            </a:r>
            <a:r>
              <a:rPr lang="fr-FR" sz="8000" dirty="0" smtClean="0">
                <a:latin typeface="Janda Celebration Script" panose="02000505000000020003" pitchFamily="2" charset="0"/>
              </a:rPr>
              <a:t> I </a:t>
            </a:r>
            <a:r>
              <a:rPr lang="fr-FR" sz="8000" dirty="0" err="1" smtClean="0">
                <a:latin typeface="Janda Celebration Script" panose="02000505000000020003" pitchFamily="2" charset="0"/>
              </a:rPr>
              <a:t>am</a:t>
            </a:r>
            <a:r>
              <a:rPr lang="fr-FR" sz="8000" dirty="0" smtClean="0">
                <a:latin typeface="Janda Celebration Script" panose="02000505000000020003" pitchFamily="2" charset="0"/>
              </a:rPr>
              <a:t> ?</a:t>
            </a:r>
            <a:endParaRPr lang="fr-FR" sz="8000" dirty="0">
              <a:latin typeface="Janda Celebration Script" panose="02000505000000020003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752600"/>
          </a:xfrm>
        </p:spPr>
        <p:txBody>
          <a:bodyPr>
            <a:normAutofit/>
          </a:bodyPr>
          <a:lstStyle/>
          <a:p>
            <a:r>
              <a:rPr lang="fr-FR" sz="6600" dirty="0" smtClean="0">
                <a:latin typeface="KG Modern Monogram" panose="02000506000000020004" pitchFamily="2" charset="0"/>
              </a:rPr>
              <a:t>Cycle 3</a:t>
            </a:r>
            <a:endParaRPr lang="fr-FR" sz="6600" dirty="0">
              <a:latin typeface="KG Modern Monogram" panose="02000506000000020004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5556" y="5589240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fr-FR" dirty="0" smtClean="0">
                <a:solidFill>
                  <a:srgbClr val="7030A0"/>
                </a:solidFill>
              </a:rPr>
              <a:t>A describing </a:t>
            </a:r>
            <a:r>
              <a:rPr lang="en-GB" altLang="fr-FR" dirty="0" err="1" smtClean="0">
                <a:solidFill>
                  <a:srgbClr val="7030A0"/>
                </a:solidFill>
              </a:rPr>
              <a:t>minibeasts</a:t>
            </a:r>
            <a:r>
              <a:rPr lang="en-GB" altLang="fr-FR" dirty="0" smtClean="0">
                <a:solidFill>
                  <a:srgbClr val="7030A0"/>
                </a:solidFill>
              </a:rPr>
              <a:t> game</a:t>
            </a:r>
            <a:endParaRPr lang="en-GB" altLang="fr-F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8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user\Documents\Ecole\- Aides pour créer -\Fonds\wallpaper mixfleur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94"/>
            <a:ext cx="9144000" cy="687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95536" y="116632"/>
            <a:ext cx="8280920" cy="64807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971550" y="260350"/>
            <a:ext cx="8172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fr-FR"/>
              <a:t>I have lots of little legs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116013" y="1196975"/>
            <a:ext cx="7632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fr-FR"/>
              <a:t>I came out of a tiny egg.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116013" y="2133600"/>
            <a:ext cx="80279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fr-FR"/>
              <a:t>I will change into a different minibeast.</a:t>
            </a:r>
          </a:p>
        </p:txBody>
      </p:sp>
      <p:sp>
        <p:nvSpPr>
          <p:cNvPr id="1843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9388" y="260350"/>
            <a:ext cx="720725" cy="647700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43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9388" y="1125538"/>
            <a:ext cx="720725" cy="647700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43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9388" y="2060575"/>
            <a:ext cx="720725" cy="647700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79388" y="333375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fr-FR"/>
              <a:t>1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79388" y="1196975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fr-FR"/>
              <a:t>2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179388" y="2060575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fr-FR"/>
              <a:t>3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195513" y="3068638"/>
            <a:ext cx="48974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fr-FR"/>
              <a:t>I am a caterpillar</a:t>
            </a:r>
          </a:p>
        </p:txBody>
      </p:sp>
      <p:pic>
        <p:nvPicPr>
          <p:cNvPr id="18449" name="Picture 17" descr="bug_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313" y="4036782"/>
            <a:ext cx="2233612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5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60700" y="3731404"/>
            <a:ext cx="3239491" cy="2605338"/>
          </a:xfrm>
          <a:prstGeom prst="actionButtonHelp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452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06862" y="5445223"/>
            <a:ext cx="707694" cy="891519"/>
          </a:xfrm>
          <a:prstGeom prst="actionButtonForwardNex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0" name="Picture 7" descr="dragonfly_flying_l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00" y="325865"/>
            <a:ext cx="16097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1"/>
                  </p:tgtEl>
                </p:cond>
              </p:nextCondLst>
            </p:seq>
          </p:childTnLst>
        </p:cTn>
      </p:par>
    </p:tnLst>
    <p:bldLst>
      <p:bldP spid="18434" grpId="0"/>
      <p:bldP spid="18443" grpId="0"/>
      <p:bldP spid="184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user\Documents\Ecole\- Aides pour créer -\Fonds\wallpaper mixfleur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94"/>
            <a:ext cx="9144000" cy="687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95536" y="116632"/>
            <a:ext cx="8280920" cy="64807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177" name="Picture 9" descr="ladybi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996" y="4365104"/>
            <a:ext cx="1270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0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255669" y="5157192"/>
            <a:ext cx="1258887" cy="1268412"/>
          </a:xfrm>
          <a:prstGeom prst="actionButtonForwardNex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1116013" y="260350"/>
            <a:ext cx="7632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fr-FR" dirty="0"/>
              <a:t>I have 6 legs and I can fly.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1116013" y="1196975"/>
            <a:ext cx="7632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fr-FR" dirty="0"/>
              <a:t>I like to crawl in the grass.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1187450" y="2133600"/>
            <a:ext cx="7632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fr-FR"/>
              <a:t>I have black spots.</a:t>
            </a:r>
          </a:p>
        </p:txBody>
      </p:sp>
      <p:sp>
        <p:nvSpPr>
          <p:cNvPr id="7190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60700" y="3777857"/>
            <a:ext cx="2663427" cy="2215699"/>
          </a:xfrm>
          <a:prstGeom prst="actionButtonHelp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91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2593" y="260350"/>
            <a:ext cx="720725" cy="647700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92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6638" y="1125538"/>
            <a:ext cx="720725" cy="647700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93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022" y="2060575"/>
            <a:ext cx="720725" cy="647700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415225" y="294481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fr-FR" dirty="0"/>
              <a:t>1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472358" y="1196975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fr-FR"/>
              <a:t>2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504031" y="2060575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fr-FR"/>
              <a:t>3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611981" y="2996952"/>
            <a:ext cx="48974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fr-FR" dirty="0"/>
              <a:t>I am a ladybird</a:t>
            </a:r>
          </a:p>
        </p:txBody>
      </p:sp>
      <p:pic>
        <p:nvPicPr>
          <p:cNvPr id="21" name="Picture 7" descr="dragonfly_flying_l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00" y="325865"/>
            <a:ext cx="16097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6"/>
                  </p:tgtEl>
                </p:cond>
              </p:nextCondLst>
            </p:seq>
          </p:childTnLst>
        </p:cTn>
      </p:par>
    </p:tnLst>
    <p:bldLst>
      <p:bldP spid="7187" grpId="0"/>
      <p:bldP spid="7190" grpId="0" animBg="1"/>
      <p:bldP spid="71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user\Documents\Ecole\- Aides pour créer -\Fonds\wallpaper mixfleur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94"/>
            <a:ext cx="9144000" cy="687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95536" y="116632"/>
            <a:ext cx="8280920" cy="64807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403648" y="260350"/>
            <a:ext cx="774035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fr-FR" dirty="0"/>
              <a:t>I lay my eggs on leaves.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547663" y="1196975"/>
            <a:ext cx="7201049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fr-FR" dirty="0"/>
              <a:t>I have 4 </a:t>
            </a:r>
            <a:r>
              <a:rPr lang="en-GB" altLang="fr-FR" dirty="0" err="1"/>
              <a:t>multicoloured</a:t>
            </a:r>
            <a:r>
              <a:rPr lang="en-GB" altLang="fr-FR" dirty="0"/>
              <a:t> wings.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691680" y="2133600"/>
            <a:ext cx="712847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fr-FR" dirty="0"/>
              <a:t>I come out of a chrysalis.</a:t>
            </a:r>
          </a:p>
        </p:txBody>
      </p:sp>
      <p:sp>
        <p:nvSpPr>
          <p:cNvPr id="820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7626" y="226219"/>
            <a:ext cx="720725" cy="647700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0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7625" y="1125538"/>
            <a:ext cx="720725" cy="647700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04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896" y="2060575"/>
            <a:ext cx="720725" cy="647700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680614" y="260350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fr-FR" dirty="0"/>
              <a:t>1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754361" y="1196975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fr-FR" dirty="0"/>
              <a:t>2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713344" y="2094706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fr-FR" dirty="0"/>
              <a:t>3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504030" y="3355481"/>
            <a:ext cx="8010526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fr-FR" dirty="0"/>
              <a:t>I am a butterfly</a:t>
            </a:r>
          </a:p>
        </p:txBody>
      </p:sp>
      <p:pic>
        <p:nvPicPr>
          <p:cNvPr id="8209" name="Picture 17" descr="butterf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524" y="4173538"/>
            <a:ext cx="2019300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54524" y="4173538"/>
            <a:ext cx="2253580" cy="1775742"/>
          </a:xfrm>
          <a:prstGeom prst="actionButtonHelp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13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255669" y="5229200"/>
            <a:ext cx="1258887" cy="1268412"/>
          </a:xfrm>
          <a:prstGeom prst="actionButtonForwardNex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1" name="Picture 7" descr="dragonfly_flying_l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00" y="325865"/>
            <a:ext cx="16097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2"/>
                  </p:tgtEl>
                </p:cond>
              </p:nextCondLst>
            </p:seq>
          </p:childTnLst>
        </p:cTn>
      </p:par>
    </p:tnLst>
    <p:bldLst>
      <p:bldP spid="8198" grpId="0"/>
      <p:bldP spid="8208" grpId="0"/>
      <p:bldP spid="82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user\Documents\Ecole\- Aides pour créer -\Fonds\wallpaper mixfleur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94"/>
            <a:ext cx="9144000" cy="687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95536" y="116632"/>
            <a:ext cx="8280920" cy="64807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194202" y="260350"/>
            <a:ext cx="794979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fr-FR" dirty="0"/>
              <a:t>I have 8 legs.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116013" y="1196975"/>
            <a:ext cx="7632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fr-FR"/>
              <a:t>I like to eat flies and small insects.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187450" y="2133600"/>
            <a:ext cx="7632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fr-FR"/>
              <a:t>I live in a web.</a:t>
            </a:r>
          </a:p>
        </p:txBody>
      </p:sp>
      <p:sp>
        <p:nvSpPr>
          <p:cNvPr id="11269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3478" y="260350"/>
            <a:ext cx="720725" cy="647700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7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6725" y="1125538"/>
            <a:ext cx="720725" cy="647700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7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0128" y="2065338"/>
            <a:ext cx="720725" cy="647700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95536" y="278156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fr-FR" dirty="0"/>
              <a:t>1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66726" y="1196975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fr-FR" dirty="0"/>
              <a:t>2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05211" y="2094706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fr-FR" dirty="0"/>
              <a:t>3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195513" y="3068638"/>
            <a:ext cx="48974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fr-FR"/>
              <a:t>I am a spider.</a:t>
            </a:r>
          </a:p>
        </p:txBody>
      </p:sp>
      <p:pic>
        <p:nvPicPr>
          <p:cNvPr id="11281" name="Picture 17" descr="spi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140994"/>
            <a:ext cx="162560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132137" y="4035577"/>
            <a:ext cx="2663999" cy="2188217"/>
          </a:xfrm>
          <a:prstGeom prst="actionButtonHelp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85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256829" y="5182394"/>
            <a:ext cx="1258887" cy="1268412"/>
          </a:xfrm>
          <a:prstGeom prst="actionButtonForwardNex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1" name="Picture 7" descr="dragonfly_flying_l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00" y="325865"/>
            <a:ext cx="16097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4"/>
                  </p:tgtEl>
                </p:cond>
              </p:nextCondLst>
            </p:seq>
          </p:childTnLst>
        </p:cTn>
      </p:par>
    </p:tnLst>
    <p:bldLst>
      <p:bldP spid="11266" grpId="0"/>
      <p:bldP spid="11275" grpId="0"/>
      <p:bldP spid="112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user\Documents\Ecole\- Aides pour créer -\Fonds\wallpaper mixfleur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94"/>
            <a:ext cx="9144000" cy="687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95536" y="116632"/>
            <a:ext cx="8280920" cy="64807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187450" y="260350"/>
            <a:ext cx="7956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fr-FR" dirty="0"/>
              <a:t>I like to fly from flower to flower.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187449" y="1196975"/>
            <a:ext cx="75612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fr-FR" dirty="0"/>
              <a:t>I have 6 legs and a stripy body.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187450" y="2133600"/>
            <a:ext cx="7632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fr-FR"/>
              <a:t>I make a buzzing sound.</a:t>
            </a:r>
          </a:p>
        </p:txBody>
      </p:sp>
      <p:sp>
        <p:nvSpPr>
          <p:cNvPr id="1331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0818" y="238955"/>
            <a:ext cx="720725" cy="647700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1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5100" y="1125538"/>
            <a:ext cx="720725" cy="647700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1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5101" y="2065338"/>
            <a:ext cx="720725" cy="647700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38162" y="238955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fr-FR" dirty="0"/>
              <a:t>1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90818" y="1159669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fr-FR" dirty="0"/>
              <a:t>2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31254" y="2060575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fr-FR"/>
              <a:t>3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195513" y="3068638"/>
            <a:ext cx="48974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fr-FR"/>
              <a:t>I am a bee</a:t>
            </a:r>
          </a:p>
        </p:txBody>
      </p:sp>
      <p:pic>
        <p:nvPicPr>
          <p:cNvPr id="13329" name="Picture 17" descr="b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431" y="4077072"/>
            <a:ext cx="1371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3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308103" y="3933056"/>
            <a:ext cx="2416025" cy="1896616"/>
          </a:xfrm>
          <a:prstGeom prst="actionButtonHelp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33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210425" y="4953372"/>
            <a:ext cx="1258887" cy="1268412"/>
          </a:xfrm>
          <a:prstGeom prst="actionButtonForwardNex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0" name="Picture 7" descr="dragonfly_flying_l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71" y="5210547"/>
            <a:ext cx="16097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2"/>
                  </p:tgtEl>
                </p:cond>
              </p:nextCondLst>
            </p:seq>
          </p:childTnLst>
        </p:cTn>
      </p:par>
    </p:tnLst>
    <p:bldLst>
      <p:bldP spid="13314" grpId="0"/>
      <p:bldP spid="13323" grpId="0"/>
      <p:bldP spid="133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user\Documents\Ecole\- Aides pour créer -\Fonds\wallpaper mixfleur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94"/>
            <a:ext cx="9144000" cy="687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95536" y="116632"/>
            <a:ext cx="8280920" cy="64807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475656" y="260350"/>
            <a:ext cx="7668344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fr-FR" dirty="0"/>
              <a:t>I do not have legs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475655" y="1196975"/>
            <a:ext cx="727305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fr-FR" dirty="0"/>
              <a:t>I leave a shiny trail as I move along.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619672" y="2133600"/>
            <a:ext cx="720047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fr-FR" dirty="0"/>
              <a:t>I carry my home with me.</a:t>
            </a:r>
          </a:p>
        </p:txBody>
      </p:sp>
      <p:sp>
        <p:nvSpPr>
          <p:cNvPr id="1434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3994" y="260350"/>
            <a:ext cx="720725" cy="647700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34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3993" y="1162844"/>
            <a:ext cx="720725" cy="647700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34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1612" y="2060575"/>
            <a:ext cx="720725" cy="647700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760765" y="294481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fr-FR"/>
              <a:t>1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789712" y="1196975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fr-FR" dirty="0"/>
              <a:t>2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828675" y="2094706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fr-FR" dirty="0"/>
              <a:t>3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195513" y="3068638"/>
            <a:ext cx="48974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fr-FR"/>
              <a:t>I am a snail</a:t>
            </a:r>
          </a:p>
        </p:txBody>
      </p:sp>
      <p:pic>
        <p:nvPicPr>
          <p:cNvPr id="14354" name="Picture 18" descr="sn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3931538"/>
            <a:ext cx="24765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7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24365" y="3789040"/>
            <a:ext cx="3291851" cy="2304256"/>
          </a:xfrm>
          <a:prstGeom prst="actionButtonHelp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358" name="AutoShape 2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12360" y="5733255"/>
            <a:ext cx="767961" cy="766063"/>
          </a:xfrm>
          <a:prstGeom prst="actionButtonForwardNex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0" name="Picture 7" descr="dragonfly_flying_l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916912"/>
            <a:ext cx="16097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7"/>
                  </p:tgtEl>
                </p:cond>
              </p:nextCondLst>
            </p:seq>
          </p:childTnLst>
        </p:cTn>
      </p:par>
    </p:tnLst>
    <p:bldLst>
      <p:bldP spid="14338" grpId="0"/>
      <p:bldP spid="14347" grpId="0"/>
      <p:bldP spid="143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user\Documents\Ecole\- Aides pour créer -\Fonds\wallpaper mixfleur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94"/>
            <a:ext cx="9144000" cy="687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95536" y="116632"/>
            <a:ext cx="8280920" cy="64807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971550" y="260350"/>
            <a:ext cx="8172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fr-FR"/>
              <a:t>I have six legs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116013" y="1196975"/>
            <a:ext cx="7632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fr-FR"/>
              <a:t>I am the same shape as a ladybird.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187450" y="2133600"/>
            <a:ext cx="7632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fr-FR"/>
              <a:t>I am black and shiny.</a:t>
            </a:r>
          </a:p>
        </p:txBody>
      </p:sp>
      <p:sp>
        <p:nvSpPr>
          <p:cNvPr id="1536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9388" y="260350"/>
            <a:ext cx="720725" cy="647700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36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9388" y="1125538"/>
            <a:ext cx="720725" cy="647700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36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9388" y="2060575"/>
            <a:ext cx="720725" cy="647700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79388" y="333375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fr-FR"/>
              <a:t>1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79388" y="1196975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fr-FR"/>
              <a:t>2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79388" y="2060575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fr-FR"/>
              <a:t>3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228918" y="2839916"/>
            <a:ext cx="48974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fr-FR" dirty="0"/>
              <a:t>I am a beetle</a:t>
            </a:r>
          </a:p>
        </p:txBody>
      </p:sp>
      <p:pic>
        <p:nvPicPr>
          <p:cNvPr id="15378" name="Picture 18" descr="clip_art_insect_D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947319"/>
            <a:ext cx="2033588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81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814488" y="3536179"/>
            <a:ext cx="3485704" cy="2773141"/>
          </a:xfrm>
          <a:prstGeom prst="actionButtonHelp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382" name="AutoShape 2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40352" y="5589239"/>
            <a:ext cx="785243" cy="783859"/>
          </a:xfrm>
          <a:prstGeom prst="actionButtonForwardNex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0" name="Picture 7" descr="dragonfly_flying_l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3068638"/>
            <a:ext cx="16097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1"/>
                  </p:tgtEl>
                </p:cond>
              </p:nextCondLst>
            </p:seq>
          </p:childTnLst>
        </p:cTn>
      </p:par>
    </p:tnLst>
    <p:bldLst>
      <p:bldP spid="15362" grpId="0"/>
      <p:bldP spid="15371" grpId="0"/>
      <p:bldP spid="153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user\Documents\Ecole\- Aides pour créer -\Fonds\wallpaper mixfleur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94"/>
            <a:ext cx="9144000" cy="687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95536" y="116632"/>
            <a:ext cx="8280920" cy="64807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971550" y="260350"/>
            <a:ext cx="8172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fr-FR"/>
              <a:t>I have 2 long legs and 4 short legs.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116013" y="1196975"/>
            <a:ext cx="7632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fr-FR"/>
              <a:t>I am green.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187450" y="2133600"/>
            <a:ext cx="7632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fr-FR"/>
              <a:t>I like to jump from leaf to leaf.</a:t>
            </a:r>
          </a:p>
        </p:txBody>
      </p:sp>
      <p:sp>
        <p:nvSpPr>
          <p:cNvPr id="16389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9388" y="260350"/>
            <a:ext cx="720725" cy="647700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39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9388" y="1125538"/>
            <a:ext cx="720725" cy="647700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39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9388" y="2060575"/>
            <a:ext cx="720725" cy="647700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79388" y="333375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fr-FR"/>
              <a:t>1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79388" y="1196975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fr-FR"/>
              <a:t>2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79388" y="2060575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fr-FR"/>
              <a:t>3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195513" y="3068638"/>
            <a:ext cx="48974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fr-FR"/>
              <a:t>I am a grasshopper</a:t>
            </a:r>
          </a:p>
        </p:txBody>
      </p:sp>
      <p:pic>
        <p:nvPicPr>
          <p:cNvPr id="16401" name="Picture 17" descr="grasshop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80824"/>
            <a:ext cx="3024336" cy="246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4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61689" y="5649818"/>
            <a:ext cx="629444" cy="634206"/>
          </a:xfrm>
          <a:prstGeom prst="actionButtonForwardNex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405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58092" y="3789952"/>
            <a:ext cx="3686116" cy="2591376"/>
          </a:xfrm>
          <a:prstGeom prst="actionButtonHelp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0" name="Picture 7" descr="dragonfly_flying_l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820" y="912813"/>
            <a:ext cx="16097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5"/>
                  </p:tgtEl>
                </p:cond>
              </p:nextCondLst>
            </p:seq>
          </p:childTnLst>
        </p:cTn>
      </p:par>
    </p:tnLst>
    <p:bldLst>
      <p:bldP spid="16386" grpId="0"/>
      <p:bldP spid="16395" grpId="0"/>
      <p:bldP spid="1640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user\Documents\Ecole\- Aides pour créer -\Fonds\wallpaper mixfleur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94"/>
            <a:ext cx="9144000" cy="687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95536" y="116632"/>
            <a:ext cx="8280920" cy="64807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971550" y="260350"/>
            <a:ext cx="8172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fr-FR"/>
              <a:t>I have 6 legs.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116013" y="1196975"/>
            <a:ext cx="7632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fr-FR"/>
              <a:t>My 4 wings are almost see through.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187450" y="2133600"/>
            <a:ext cx="7632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altLang="fr-FR"/>
              <a:t>I like to fly near ponds and rivers.</a:t>
            </a:r>
          </a:p>
        </p:txBody>
      </p:sp>
      <p:sp>
        <p:nvSpPr>
          <p:cNvPr id="1741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9388" y="260350"/>
            <a:ext cx="720725" cy="647700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41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9388" y="1125538"/>
            <a:ext cx="720725" cy="647700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41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9388" y="2060575"/>
            <a:ext cx="720725" cy="647700"/>
          </a:xfrm>
          <a:prstGeom prst="actionButtonBlank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79388" y="333375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fr-FR"/>
              <a:t>1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79388" y="1196975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fr-FR"/>
              <a:t>2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79388" y="2060575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fr-FR"/>
              <a:t>3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2195513" y="3068638"/>
            <a:ext cx="48974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fr-FR"/>
              <a:t>I am a dragonfly</a:t>
            </a:r>
          </a:p>
        </p:txBody>
      </p:sp>
      <p:pic>
        <p:nvPicPr>
          <p:cNvPr id="17425" name="Picture 17" descr="dragonf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0" y="3860800"/>
            <a:ext cx="22987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60700" y="3788891"/>
            <a:ext cx="3023468" cy="2304405"/>
          </a:xfrm>
          <a:prstGeom prst="actionButtonHelp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428" name="AutoShape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06862" y="5373216"/>
            <a:ext cx="454025" cy="835786"/>
          </a:xfrm>
          <a:prstGeom prst="actionButtonForwardNex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0" name="Picture 7" descr="dragonfly_flying_l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00" y="218436"/>
            <a:ext cx="16097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4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7"/>
                  </p:tgtEl>
                </p:cond>
              </p:nextCondLst>
            </p:seq>
          </p:childTnLst>
        </p:cTn>
      </p:par>
    </p:tnLst>
    <p:bldLst>
      <p:bldP spid="17410" grpId="0"/>
      <p:bldP spid="17419" grpId="0"/>
      <p:bldP spid="17427" grpId="0" animBg="1"/>
    </p:bldLst>
  </p:timing>
</p:sld>
</file>

<file path=ppt/theme/theme1.xml><?xml version="1.0" encoding="utf-8"?>
<a:theme xmlns:a="http://schemas.openxmlformats.org/drawingml/2006/main" name="cartelogic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cartelogico</Template>
  <TotalTime>148</TotalTime>
  <Words>268</Words>
  <Application>Microsoft Office PowerPoint</Application>
  <PresentationFormat>Affichage à l'écran 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Arial</vt:lpstr>
      <vt:lpstr>Comic Sans MS</vt:lpstr>
      <vt:lpstr>cartelogico</vt:lpstr>
      <vt:lpstr>What I am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Virginie Georges</dc:creator>
  <cp:lastModifiedBy>user</cp:lastModifiedBy>
  <cp:revision>9</cp:revision>
  <dcterms:created xsi:type="dcterms:W3CDTF">2007-04-21T13:22:26Z</dcterms:created>
  <dcterms:modified xsi:type="dcterms:W3CDTF">2021-03-26T13:23:58Z</dcterms:modified>
</cp:coreProperties>
</file>