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06" y="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50DD-DA07-4483-A963-712F8256C64D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A151-90FB-4C3C-A216-8A4652DDC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73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50DD-DA07-4483-A963-712F8256C64D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A151-90FB-4C3C-A216-8A4652DDC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8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50DD-DA07-4483-A963-712F8256C64D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A151-90FB-4C3C-A216-8A4652DDC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58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50DD-DA07-4483-A963-712F8256C64D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A151-90FB-4C3C-A216-8A4652DDC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10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50DD-DA07-4483-A963-712F8256C64D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A151-90FB-4C3C-A216-8A4652DDC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76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50DD-DA07-4483-A963-712F8256C64D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A151-90FB-4C3C-A216-8A4652DDC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35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50DD-DA07-4483-A963-712F8256C64D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A151-90FB-4C3C-A216-8A4652DDC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50DD-DA07-4483-A963-712F8256C64D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A151-90FB-4C3C-A216-8A4652DDC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20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50DD-DA07-4483-A963-712F8256C64D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A151-90FB-4C3C-A216-8A4652DDC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14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50DD-DA07-4483-A963-712F8256C64D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A151-90FB-4C3C-A216-8A4652DDC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67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50DD-DA07-4483-A963-712F8256C64D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A151-90FB-4C3C-A216-8A4652DDC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06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C50DD-DA07-4483-A963-712F8256C64D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AA151-90FB-4C3C-A216-8A4652DDC8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50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Documents\EDUCATION\2020-2021\Photos\Obstacle race\A Skip rope around the ho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09" y="3774080"/>
            <a:ext cx="1314178" cy="127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phie\Documents\EDUCATION\2020-2021\Photos\Obstacle race\A Go in and out to the little co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7" y="823164"/>
            <a:ext cx="1129313" cy="12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phie\Documents\EDUCATION\2020-2021\Photos\Obstacle race\A Go under the po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2" y="7379126"/>
            <a:ext cx="1326672" cy="13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phie\Documents\EDUCATION\2020-2021\Photos\Obstacle race\A Jump around the po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7" y="6347503"/>
            <a:ext cx="1326672" cy="9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phie\Documents\EDUCATION\2020-2021\Photos\Obstacle race\A Jump in the hoop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95" y="7205910"/>
            <a:ext cx="1817454" cy="15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ophie\Documents\EDUCATION\2020-2021\Photos\Obstacle race\A Jump in the hoops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23" y="660770"/>
            <a:ext cx="164888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ophie\Documents\EDUCATION\2020-2021\Photos\Obstacle race\A jump over the pol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08" y="546882"/>
            <a:ext cx="811834" cy="12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ophie\Documents\EDUCATION\2020-2021\Photos\Obstacle race\A Put the BigNose between your kne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6" y="5205790"/>
            <a:ext cx="1306506" cy="9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ophie\Documents\EDUCATION\2020-2021\Photos\Obstacle race\A Skip rop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7" y="2224513"/>
            <a:ext cx="1294423" cy="12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ophie\Documents\EDUCATION\2020-2021\Photos\Obstacle race\A throw the ball through the hoo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45" y="752228"/>
            <a:ext cx="1579140" cy="96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ophie\Documents\EDUCATION\2020-2021\Photos\Obstacle race\A throw the ball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15" y="7441678"/>
            <a:ext cx="2347912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Sophie\Documents\EDUCATION\2020-2021\Photos\Obstacle race\A Touch the final pol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28" y="5707693"/>
            <a:ext cx="1318471" cy="133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ophie\Documents\EDUCATION\2020-2021\Photos\Obstacle race\A Go around the pol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76" y="1942036"/>
            <a:ext cx="1359550" cy="18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0644" y="228118"/>
            <a:ext cx="18129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Obstacle  race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Flèche courbée vers le haut 4"/>
          <p:cNvSpPr/>
          <p:nvPr/>
        </p:nvSpPr>
        <p:spPr>
          <a:xfrm rot="19357077">
            <a:off x="858619" y="1928647"/>
            <a:ext cx="306288" cy="144016"/>
          </a:xfrm>
          <a:prstGeom prst="curved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Flèche courbée vers le haut 20"/>
          <p:cNvSpPr/>
          <p:nvPr/>
        </p:nvSpPr>
        <p:spPr>
          <a:xfrm rot="18440941" flipV="1">
            <a:off x="890126" y="1651389"/>
            <a:ext cx="273413" cy="137399"/>
          </a:xfrm>
          <a:prstGeom prst="curved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940901" y="5651107"/>
            <a:ext cx="448841" cy="4096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courbée vers le haut 22"/>
          <p:cNvSpPr/>
          <p:nvPr/>
        </p:nvSpPr>
        <p:spPr>
          <a:xfrm rot="17179252" flipV="1">
            <a:off x="5472927" y="2516145"/>
            <a:ext cx="375553" cy="411228"/>
          </a:xfrm>
          <a:prstGeom prst="curvedUp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courbée vers le haut 23"/>
          <p:cNvSpPr/>
          <p:nvPr/>
        </p:nvSpPr>
        <p:spPr>
          <a:xfrm flipH="1" flipV="1">
            <a:off x="460644" y="4572000"/>
            <a:ext cx="812942" cy="238022"/>
          </a:xfrm>
          <a:prstGeom prst="curvedUp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 courbée vers le haut 24"/>
          <p:cNvSpPr/>
          <p:nvPr/>
        </p:nvSpPr>
        <p:spPr>
          <a:xfrm rot="8934754" flipH="1" flipV="1">
            <a:off x="1028888" y="6984262"/>
            <a:ext cx="587813" cy="262380"/>
          </a:xfrm>
          <a:prstGeom prst="curvedUp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lèche courbée vers le haut 25"/>
          <p:cNvSpPr/>
          <p:nvPr/>
        </p:nvSpPr>
        <p:spPr>
          <a:xfrm rot="11563699" flipH="1" flipV="1">
            <a:off x="671147" y="8198208"/>
            <a:ext cx="453161" cy="189734"/>
          </a:xfrm>
          <a:prstGeom prst="curvedUp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67876"/>
              </p:ext>
            </p:extLst>
          </p:nvPr>
        </p:nvGraphicFramePr>
        <p:xfrm>
          <a:off x="2132856" y="2003386"/>
          <a:ext cx="2323028" cy="5118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514"/>
                <a:gridCol w="1161514"/>
              </a:tblGrid>
              <a:tr h="71788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Jump in the </a:t>
                      </a:r>
                      <a:r>
                        <a:rPr lang="fr-FR" sz="1400" dirty="0" err="1" smtClean="0"/>
                        <a:t>hoop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Throw</a:t>
                      </a:r>
                      <a:r>
                        <a:rPr lang="fr-FR" sz="1400" dirty="0" smtClean="0"/>
                        <a:t> the </a:t>
                      </a:r>
                      <a:r>
                        <a:rPr lang="fr-FR" sz="1400" dirty="0" err="1" smtClean="0"/>
                        <a:t>ball</a:t>
                      </a:r>
                      <a:r>
                        <a:rPr lang="fr-FR" sz="1400" dirty="0" smtClean="0"/>
                        <a:t> in the </a:t>
                      </a:r>
                      <a:r>
                        <a:rPr lang="fr-FR" sz="1400" dirty="0" err="1" smtClean="0"/>
                        <a:t>hoop</a:t>
                      </a:r>
                      <a:endParaRPr lang="fr-FR" sz="1400" dirty="0"/>
                    </a:p>
                  </a:txBody>
                  <a:tcPr/>
                </a:tc>
              </a:tr>
              <a:tr h="717880">
                <a:tc>
                  <a:txBody>
                    <a:bodyPr/>
                    <a:lstStyle/>
                    <a:p>
                      <a:r>
                        <a:rPr lang="fr-FR" sz="1300" dirty="0" err="1" smtClean="0"/>
                        <a:t>Walk</a:t>
                      </a:r>
                      <a:r>
                        <a:rPr lang="fr-FR" sz="1300" dirty="0" smtClean="0"/>
                        <a:t> in and out of the </a:t>
                      </a:r>
                      <a:r>
                        <a:rPr lang="fr-FR" sz="1300" dirty="0" err="1" smtClean="0"/>
                        <a:t>cones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Jump over the pole</a:t>
                      </a:r>
                      <a:endParaRPr lang="fr-FR" sz="1400" dirty="0"/>
                    </a:p>
                  </a:txBody>
                  <a:tcPr/>
                </a:tc>
              </a:tr>
              <a:tr h="61089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Skip  </a:t>
                      </a:r>
                      <a:r>
                        <a:rPr lang="fr-FR" sz="1300" dirty="0" err="1" smtClean="0"/>
                        <a:t>with</a:t>
                      </a:r>
                      <a:r>
                        <a:rPr lang="fr-FR" sz="1300" dirty="0" smtClean="0"/>
                        <a:t> the </a:t>
                      </a:r>
                      <a:r>
                        <a:rPr lang="fr-FR" sz="1300" dirty="0" err="1" smtClean="0"/>
                        <a:t>rope</a:t>
                      </a:r>
                      <a:r>
                        <a:rPr lang="fr-FR" sz="1300" dirty="0" smtClean="0"/>
                        <a:t> in the </a:t>
                      </a:r>
                      <a:r>
                        <a:rPr lang="fr-FR" sz="1300" dirty="0" err="1" smtClean="0"/>
                        <a:t>hoop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Go </a:t>
                      </a:r>
                      <a:r>
                        <a:rPr lang="fr-FR" sz="1400" dirty="0" err="1" smtClean="0"/>
                        <a:t>around</a:t>
                      </a:r>
                      <a:r>
                        <a:rPr lang="fr-FR" sz="1400" dirty="0" smtClean="0"/>
                        <a:t> the pole</a:t>
                      </a:r>
                      <a:endParaRPr lang="fr-FR" sz="1400" dirty="0"/>
                    </a:p>
                  </a:txBody>
                  <a:tcPr/>
                </a:tc>
              </a:tr>
              <a:tr h="717880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Skip  </a:t>
                      </a:r>
                      <a:r>
                        <a:rPr lang="fr-FR" sz="1300" dirty="0" err="1" smtClean="0"/>
                        <a:t>with</a:t>
                      </a:r>
                      <a:r>
                        <a:rPr lang="fr-FR" sz="1300" baseline="0" dirty="0" smtClean="0"/>
                        <a:t> </a:t>
                      </a:r>
                      <a:r>
                        <a:rPr lang="fr-FR" sz="1300" dirty="0" smtClean="0"/>
                        <a:t>the </a:t>
                      </a:r>
                      <a:r>
                        <a:rPr lang="fr-FR" sz="1300" dirty="0" err="1" smtClean="0"/>
                        <a:t>rope</a:t>
                      </a:r>
                      <a:r>
                        <a:rPr lang="fr-FR" sz="1300" dirty="0" smtClean="0"/>
                        <a:t> </a:t>
                      </a:r>
                      <a:r>
                        <a:rPr lang="fr-FR" sz="1300" dirty="0" err="1" smtClean="0"/>
                        <a:t>around</a:t>
                      </a:r>
                      <a:r>
                        <a:rPr lang="fr-FR" sz="1300" dirty="0" smtClean="0"/>
                        <a:t> the </a:t>
                      </a:r>
                      <a:r>
                        <a:rPr lang="fr-FR" sz="1300" dirty="0" err="1" smtClean="0"/>
                        <a:t>hoop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Touch</a:t>
                      </a:r>
                      <a:r>
                        <a:rPr lang="fr-FR" sz="1400" baseline="0" dirty="0" smtClean="0"/>
                        <a:t> the pole</a:t>
                      </a:r>
                      <a:endParaRPr lang="fr-FR" sz="1400" dirty="0"/>
                    </a:p>
                  </a:txBody>
                  <a:tcPr/>
                </a:tc>
              </a:tr>
              <a:tr h="610894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Go </a:t>
                      </a:r>
                      <a:r>
                        <a:rPr lang="fr-FR" sz="1300" dirty="0" err="1" smtClean="0"/>
                        <a:t>under</a:t>
                      </a:r>
                      <a:r>
                        <a:rPr lang="fr-FR" sz="1300" dirty="0" smtClean="0"/>
                        <a:t> the obstacle 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run</a:t>
                      </a:r>
                      <a:endParaRPr lang="fr-FR" sz="1400" dirty="0"/>
                    </a:p>
                  </a:txBody>
                  <a:tcPr/>
                </a:tc>
              </a:tr>
              <a:tr h="610894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Jump </a:t>
                      </a:r>
                      <a:r>
                        <a:rPr lang="fr-FR" sz="1400" dirty="0" err="1" smtClean="0"/>
                        <a:t>around</a:t>
                      </a:r>
                      <a:r>
                        <a:rPr lang="fr-FR" sz="1400" dirty="0" smtClean="0"/>
                        <a:t> the pole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Throw</a:t>
                      </a:r>
                      <a:r>
                        <a:rPr lang="fr-FR" sz="1400" dirty="0" smtClean="0"/>
                        <a:t> the </a:t>
                      </a:r>
                      <a:r>
                        <a:rPr lang="fr-FR" sz="1400" dirty="0" err="1" smtClean="0"/>
                        <a:t>ball</a:t>
                      </a:r>
                      <a:r>
                        <a:rPr lang="fr-FR" sz="1400" dirty="0" smtClean="0"/>
                        <a:t> in the basket</a:t>
                      </a:r>
                      <a:endParaRPr lang="fr-FR" sz="1400" dirty="0"/>
                    </a:p>
                  </a:txBody>
                  <a:tcPr/>
                </a:tc>
              </a:tr>
              <a:tr h="922989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Put the « </a:t>
                      </a:r>
                      <a:r>
                        <a:rPr lang="fr-FR" sz="1300" dirty="0" err="1" smtClean="0"/>
                        <a:t>Big</a:t>
                      </a:r>
                      <a:r>
                        <a:rPr lang="fr-FR" sz="1300" dirty="0" smtClean="0"/>
                        <a:t> </a:t>
                      </a:r>
                      <a:r>
                        <a:rPr lang="fr-FR" sz="1300" dirty="0" err="1" smtClean="0"/>
                        <a:t>Nose</a:t>
                      </a:r>
                      <a:r>
                        <a:rPr lang="fr-FR" sz="1300" dirty="0" smtClean="0"/>
                        <a:t> » </a:t>
                      </a:r>
                      <a:r>
                        <a:rPr lang="fr-FR" sz="1300" dirty="0" err="1" smtClean="0"/>
                        <a:t>between</a:t>
                      </a:r>
                      <a:r>
                        <a:rPr lang="fr-FR" sz="1300" dirty="0" smtClean="0"/>
                        <a:t> </a:t>
                      </a:r>
                      <a:r>
                        <a:rPr lang="fr-FR" sz="1300" dirty="0" err="1" smtClean="0"/>
                        <a:t>your</a:t>
                      </a:r>
                      <a:r>
                        <a:rPr lang="fr-FR" sz="1300" dirty="0" smtClean="0"/>
                        <a:t> </a:t>
                      </a:r>
                      <a:r>
                        <a:rPr lang="fr-FR" sz="1300" dirty="0" err="1" smtClean="0"/>
                        <a:t>knees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Jump in the </a:t>
                      </a:r>
                      <a:r>
                        <a:rPr lang="fr-FR" sz="1300" dirty="0" err="1" smtClean="0"/>
                        <a:t>hoop</a:t>
                      </a:r>
                      <a:r>
                        <a:rPr lang="fr-FR" sz="1300" baseline="0" dirty="0" smtClean="0"/>
                        <a:t> </a:t>
                      </a:r>
                      <a:r>
                        <a:rPr lang="fr-FR" sz="1300" baseline="0" dirty="0" err="1" smtClean="0"/>
                        <a:t>with</a:t>
                      </a:r>
                      <a:r>
                        <a:rPr lang="fr-FR" sz="1300" baseline="0" dirty="0" smtClean="0"/>
                        <a:t> the « </a:t>
                      </a:r>
                      <a:r>
                        <a:rPr lang="fr-FR" sz="1300" baseline="0" dirty="0" err="1" smtClean="0"/>
                        <a:t>Big</a:t>
                      </a:r>
                      <a:r>
                        <a:rPr lang="fr-FR" sz="1300" baseline="0" dirty="0" smtClean="0"/>
                        <a:t> </a:t>
                      </a:r>
                      <a:r>
                        <a:rPr lang="fr-FR" sz="1300" baseline="0" dirty="0" err="1" smtClean="0"/>
                        <a:t>Nose</a:t>
                      </a:r>
                      <a:r>
                        <a:rPr lang="fr-FR" sz="1300" baseline="0" dirty="0" smtClean="0"/>
                        <a:t> »</a:t>
                      </a:r>
                      <a:endParaRPr lang="fr-FR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621814" y="199981"/>
            <a:ext cx="327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Match the </a:t>
            </a:r>
            <a:r>
              <a:rPr lang="fr-FR" u="sng" dirty="0" err="1" smtClean="0"/>
              <a:t>picture</a:t>
            </a:r>
            <a:r>
              <a:rPr lang="fr-FR" u="sng" dirty="0" smtClean="0"/>
              <a:t> and the action</a:t>
            </a:r>
            <a:endParaRPr lang="fr-FR" u="sng" dirty="0"/>
          </a:p>
        </p:txBody>
      </p:sp>
      <p:pic>
        <p:nvPicPr>
          <p:cNvPr id="1041" name="Picture 17" descr="C:\Users\Sophie\Documents\EDUCATION\2020-2021\Photos\Obstacle race\A run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/>
          <a:stretch/>
        </p:blipFill>
        <p:spPr bwMode="auto">
          <a:xfrm>
            <a:off x="5100919" y="3899503"/>
            <a:ext cx="1415777" cy="17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9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0644" y="228118"/>
            <a:ext cx="18129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Obstacle  race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08920" y="228118"/>
            <a:ext cx="106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Materials</a:t>
            </a:r>
            <a:endParaRPr lang="fr-FR" dirty="0"/>
          </a:p>
        </p:txBody>
      </p:sp>
      <p:pic>
        <p:nvPicPr>
          <p:cNvPr id="2050" name="Picture 2" descr="C:\Users\Sophie\Documents\EDUCATION\2020-2021\Photos\Obstacle race\P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613025"/>
            <a:ext cx="4349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phie\Documents\EDUCATION\2020-2021\Photos\Obstacle race\A Little obsta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47" y="1007686"/>
            <a:ext cx="28956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phie\Documents\EDUCATION\2020-2021\Photos\Obstacle race\A Little c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4" y="2932430"/>
            <a:ext cx="9302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ophie\Documents\EDUCATION\2020-2021\Photos\Obstacle race\A Big Obsta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4232635"/>
            <a:ext cx="1871271" cy="239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ophie\Documents\EDUCATION\2020-2021\Photos\Obstacle race\A Big Nos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651000"/>
            <a:ext cx="587375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22875" y="220045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nose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51423" y="3465830"/>
            <a:ext cx="116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Little</a:t>
            </a:r>
            <a:r>
              <a:rPr lang="fr-FR" dirty="0" smtClean="0"/>
              <a:t> </a:t>
            </a:r>
            <a:r>
              <a:rPr lang="fr-FR" dirty="0" err="1" smtClean="0"/>
              <a:t>cone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81324" y="2613025"/>
            <a:ext cx="182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2 </a:t>
            </a:r>
            <a:r>
              <a:rPr lang="fr-FR" dirty="0" err="1" smtClean="0"/>
              <a:t>small</a:t>
            </a:r>
            <a:r>
              <a:rPr lang="fr-FR" dirty="0" smtClean="0"/>
              <a:t> obstacles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73216" y="4315326"/>
            <a:ext cx="97943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cone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4653136" y="4684658"/>
            <a:ext cx="720080" cy="1111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783005" y="3650496"/>
            <a:ext cx="5966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pole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10" idx="1"/>
          </p:cNvCxnSpPr>
          <p:nvPr/>
        </p:nvCxnSpPr>
        <p:spPr>
          <a:xfrm flipH="1">
            <a:off x="1127125" y="3835162"/>
            <a:ext cx="65588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5120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88</Words>
  <Application>Microsoft Office PowerPoint</Application>
  <PresentationFormat>Affichage à l'écran (4:3)</PresentationFormat>
  <Paragraphs>23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Gaboreau</dc:creator>
  <cp:lastModifiedBy>Sophie Gaboreau</cp:lastModifiedBy>
  <cp:revision>10</cp:revision>
  <dcterms:created xsi:type="dcterms:W3CDTF">2021-05-01T13:24:19Z</dcterms:created>
  <dcterms:modified xsi:type="dcterms:W3CDTF">2021-05-01T15:30:57Z</dcterms:modified>
</cp:coreProperties>
</file>