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6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7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4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00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2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30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3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86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7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0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5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256E5-4230-449C-B312-B3095E3B3BD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D905-FB78-497C-BADD-8DC8617A9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web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/>
          <a:stretch/>
        </p:blipFill>
        <p:spPr>
          <a:xfrm>
            <a:off x="0" y="0"/>
            <a:ext cx="12192000" cy="68593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063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Espace nautique </a:t>
            </a:r>
            <a:br>
              <a:rPr lang="fr-FR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 Grand Chalon</a:t>
            </a:r>
            <a:r>
              <a:rPr lang="fr-FR" sz="67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/>
            </a:r>
            <a:br>
              <a:rPr lang="fr-FR" sz="67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fr-FR" sz="6700" b="1" dirty="0">
                <a:solidFill>
                  <a:srgbClr val="0000FF"/>
                </a:solidFill>
                <a:latin typeface="Comic Sans MS" panose="030F0702030302020204" pitchFamily="66" charset="0"/>
              </a:rPr>
              <a:t/>
            </a:r>
            <a:br>
              <a:rPr lang="fr-FR" sz="6700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fr-FR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2024 </a:t>
            </a:r>
            <a:r>
              <a:rPr lang="fr-FR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fr-FR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2025</a:t>
            </a:r>
            <a:endParaRPr lang="fr-FR" sz="67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400133"/>
            <a:ext cx="1379537" cy="13546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9" y="5400134"/>
            <a:ext cx="1765650" cy="13546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59100" y="5943600"/>
            <a:ext cx="709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Circonscriptions de Chalon 1 et Chalon 2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2798" y="258929"/>
            <a:ext cx="5970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L’équilibre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400" y="258929"/>
            <a:ext cx="1904047" cy="23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58900">
              <a:schemeClr val="accent1">
                <a:alpha val="40000"/>
              </a:schemeClr>
            </a:glo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9" y="1089926"/>
            <a:ext cx="3151129" cy="2182813"/>
          </a:xfrm>
          <a:prstGeom prst="rect">
            <a:avLst/>
          </a:prstGeom>
          <a:effectLst>
            <a:glow rad="1612900">
              <a:schemeClr val="accent1">
                <a:alpha val="40000"/>
              </a:schemeClr>
            </a:glo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16" y="3903233"/>
            <a:ext cx="3168015" cy="2384715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45" y="3792235"/>
            <a:ext cx="2897695" cy="2606713"/>
          </a:xfrm>
          <a:prstGeom prst="rect">
            <a:avLst/>
          </a:prstGeom>
          <a:effectLst>
            <a:glow rad="1155700">
              <a:schemeClr val="accent1">
                <a:alpha val="40000"/>
              </a:schemeClr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1204328"/>
            <a:ext cx="3013970" cy="2068411"/>
          </a:xfrm>
          <a:prstGeom prst="rect">
            <a:avLst/>
          </a:prstGeom>
          <a:effectLst>
            <a:glow rad="914400">
              <a:schemeClr val="accent1">
                <a:alpha val="40000"/>
              </a:schemeClr>
            </a:glo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3272739"/>
            <a:ext cx="2184400" cy="30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8078" y="243689"/>
            <a:ext cx="5970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L’entrée dans l’eau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218" y="1552299"/>
            <a:ext cx="2827448" cy="2033588"/>
          </a:xfrm>
          <a:prstGeom prst="rect">
            <a:avLst/>
          </a:prstGeom>
          <a:effectLst>
            <a:glow rad="1181100">
              <a:schemeClr val="accent1">
                <a:alpha val="40000"/>
              </a:schemeClr>
            </a:glo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074" y="1308559"/>
            <a:ext cx="3036485" cy="2521067"/>
          </a:xfrm>
          <a:prstGeom prst="rect">
            <a:avLst/>
          </a:prstGeom>
          <a:effectLst>
            <a:glow rad="1371600">
              <a:schemeClr val="accent1">
                <a:alpha val="40000"/>
              </a:schemeClr>
            </a:glo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58" y="4063500"/>
            <a:ext cx="2476501" cy="2206950"/>
          </a:xfrm>
          <a:prstGeom prst="rect">
            <a:avLst/>
          </a:prstGeom>
          <a:effectLst>
            <a:glow rad="1054100">
              <a:schemeClr val="accent1">
                <a:alpha val="40000"/>
              </a:schemeClr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666" y="4056352"/>
            <a:ext cx="2995527" cy="2353628"/>
          </a:xfrm>
          <a:prstGeom prst="rect">
            <a:avLst/>
          </a:prstGeom>
          <a:effectLst>
            <a:glow rad="9652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5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071" cy="68146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17447" y="3154716"/>
            <a:ext cx="7921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Bonne activité natation !</a:t>
            </a:r>
            <a:endParaRPr lang="fr-FR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/>
          <p:nvPr/>
        </p:nvPicPr>
        <p:blipFill rotWithShape="1">
          <a:blip r:embed="rId2"/>
          <a:srcRect l="10316" t="10338" r="10149" b="10760"/>
          <a:stretch/>
        </p:blipFill>
        <p:spPr bwMode="auto">
          <a:xfrm>
            <a:off x="928048" y="624432"/>
            <a:ext cx="10167581" cy="612438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643951" y="-81887"/>
            <a:ext cx="443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La sécurité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" y="43312"/>
            <a:ext cx="12156071" cy="6814688"/>
          </a:xfrm>
          <a:prstGeom prst="rect">
            <a:avLst/>
          </a:prstGeom>
        </p:spPr>
      </p:pic>
      <p:pic>
        <p:nvPicPr>
          <p:cNvPr id="5" name="Image 4" descr="Afficher l’image sour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1" y="43312"/>
            <a:ext cx="7765576" cy="6698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-443552" y="429597"/>
            <a:ext cx="443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L’hygiène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5"/>
            <a:ext cx="12145589" cy="666175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88857" y="150126"/>
            <a:ext cx="530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Je n’oublie pas: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3" y="2794722"/>
            <a:ext cx="2492755" cy="24927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243" y="1317967"/>
            <a:ext cx="4435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Mon bonnet de bain (obligatoire)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1419" y="4375481"/>
            <a:ext cx="4435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La douche savonnée avant le bain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(obligatoire)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84" y="1317967"/>
            <a:ext cx="3501511" cy="50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38"/>
          <a:stretch/>
        </p:blipFill>
        <p:spPr>
          <a:xfrm>
            <a:off x="174965" y="923129"/>
            <a:ext cx="5134456" cy="18454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30301" y="87767"/>
            <a:ext cx="530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Je récapitule: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102" r="56776" b="42407"/>
          <a:stretch/>
        </p:blipFill>
        <p:spPr>
          <a:xfrm>
            <a:off x="6086243" y="215898"/>
            <a:ext cx="2256368" cy="2971801"/>
          </a:xfrm>
          <a:prstGeom prst="rect">
            <a:avLst/>
          </a:prstGeom>
          <a:effectLst>
            <a:glow rad="660400">
              <a:schemeClr val="accent1">
                <a:alpha val="40000"/>
              </a:schemeClr>
            </a:glow>
          </a:effectLst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5" t="24526" r="28203" b="46113"/>
          <a:stretch/>
        </p:blipFill>
        <p:spPr>
          <a:xfrm>
            <a:off x="9350175" y="215898"/>
            <a:ext cx="1828800" cy="2971801"/>
          </a:xfrm>
          <a:prstGeom prst="rect">
            <a:avLst/>
          </a:prstGeom>
          <a:effectLst>
            <a:glow rad="863600">
              <a:schemeClr val="accent1">
                <a:alpha val="40000"/>
              </a:schemeClr>
            </a:glow>
          </a:effectLst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8" t="39584" r="5111" b="37078"/>
          <a:stretch/>
        </p:blipFill>
        <p:spPr>
          <a:xfrm>
            <a:off x="994158" y="3757661"/>
            <a:ext cx="2628900" cy="2694078"/>
          </a:xfrm>
          <a:prstGeom prst="rect">
            <a:avLst/>
          </a:prstGeom>
          <a:effectLst>
            <a:glow rad="711200">
              <a:schemeClr val="accent1">
                <a:alpha val="40000"/>
              </a:schemeClr>
            </a:glow>
          </a:effectLst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3" t="62734" r="14428" b="9599"/>
          <a:stretch/>
        </p:blipFill>
        <p:spPr>
          <a:xfrm>
            <a:off x="4730074" y="3491100"/>
            <a:ext cx="1993901" cy="2960639"/>
          </a:xfrm>
          <a:prstGeom prst="rect">
            <a:avLst/>
          </a:prstGeom>
          <a:effectLst>
            <a:glow rad="419100">
              <a:schemeClr val="accent1">
                <a:alpha val="40000"/>
              </a:schemeClr>
            </a:glow>
          </a:effectLst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" t="64574" r="47130" b="5294"/>
          <a:stretch/>
        </p:blipFill>
        <p:spPr>
          <a:xfrm>
            <a:off x="7830991" y="3549148"/>
            <a:ext cx="3038369" cy="2844541"/>
          </a:xfrm>
          <a:prstGeom prst="rect">
            <a:avLst/>
          </a:prstGeom>
          <a:effectLst>
            <a:glow rad="520700">
              <a:schemeClr val="accent1">
                <a:alpha val="40000"/>
              </a:schemeClr>
            </a:glow>
          </a:effectLst>
        </p:spPr>
      </p:pic>
      <p:sp>
        <p:nvSpPr>
          <p:cNvPr id="2" name="Flèche droite 1"/>
          <p:cNvSpPr/>
          <p:nvPr/>
        </p:nvSpPr>
        <p:spPr>
          <a:xfrm>
            <a:off x="5422900" y="1562100"/>
            <a:ext cx="508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8574154" y="1562100"/>
            <a:ext cx="508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42900" y="4933250"/>
            <a:ext cx="508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3909866" y="4933250"/>
            <a:ext cx="508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7023483" y="4933250"/>
            <a:ext cx="508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7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5380" y="157278"/>
            <a:ext cx="696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</a:t>
            </a:r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es groupes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4048" y="1142163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Groupe 1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Canards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98" y="2147824"/>
            <a:ext cx="1539819" cy="15398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27830" y="1142163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Groupe 2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Crabes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30" y="2203562"/>
            <a:ext cx="1950720" cy="13167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71612" y="1126344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Groupe 3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Pieuvres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63" y="2130481"/>
            <a:ext cx="1815338" cy="142225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4048" y="3924300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Groupe 4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Etoiles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52" y="4912618"/>
            <a:ext cx="1608765" cy="160876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185920" y="3835400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Groupe 5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grenouilles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38306" y="3835400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Groupe 6</a:t>
            </a: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Dauphins</a:t>
            </a:r>
            <a:endParaRPr lang="fr-F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86" y="4912618"/>
            <a:ext cx="2262188" cy="150538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43" y="4912618"/>
            <a:ext cx="1724652" cy="17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071" cy="68146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84354" y="269089"/>
            <a:ext cx="7187361" cy="132343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5 ateliers</a:t>
            </a:r>
            <a:endParaRPr lang="fr-FR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8870" y="1861617"/>
            <a:ext cx="96078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L’immersion</a:t>
            </a:r>
          </a:p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déplacements</a:t>
            </a:r>
          </a:p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L’équilibre</a:t>
            </a:r>
          </a:p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L’entrée dans l’eau</a:t>
            </a:r>
          </a:p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Waterpolo (année olympique) + </a:t>
            </a:r>
            <a:r>
              <a:rPr lang="fr-FR" sz="4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Q</a:t>
            </a:r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uiz olympisme</a:t>
            </a:r>
          </a:p>
          <a:p>
            <a:pPr algn="ctr"/>
            <a:endParaRPr lang="fr-FR" sz="48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35680" y="106716"/>
            <a:ext cx="530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L’immersion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"/>
          <p:cNvPicPr/>
          <p:nvPr/>
        </p:nvPicPr>
        <p:blipFill rotWithShape="1">
          <a:blip r:embed="rId2"/>
          <a:srcRect t="15752" r="10103"/>
          <a:stretch/>
        </p:blipFill>
        <p:spPr bwMode="auto">
          <a:xfrm>
            <a:off x="559322" y="3977640"/>
            <a:ext cx="2671558" cy="19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31900">
              <a:schemeClr val="accent1">
                <a:alpha val="40000"/>
              </a:schemeClr>
            </a:glow>
          </a:effectLst>
        </p:spPr>
      </p:pic>
      <p:pic>
        <p:nvPicPr>
          <p:cNvPr id="7" name="Picture"/>
          <p:cNvPicPr/>
          <p:nvPr/>
        </p:nvPicPr>
        <p:blipFill rotWithShape="1">
          <a:blip r:embed="rId3"/>
          <a:srcRect l="7279" t="7163" r="13477"/>
          <a:stretch/>
        </p:blipFill>
        <p:spPr bwMode="auto">
          <a:xfrm>
            <a:off x="4734044" y="3749777"/>
            <a:ext cx="2240280" cy="21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04900">
              <a:schemeClr val="accent1">
                <a:alpha val="40000"/>
              </a:schemeClr>
            </a:glow>
          </a:effectLst>
        </p:spPr>
      </p:pic>
      <p:pic>
        <p:nvPicPr>
          <p:cNvPr id="8" name="Pictur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8955" y="3422230"/>
            <a:ext cx="3094673" cy="25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08100">
              <a:schemeClr val="accent1">
                <a:alpha val="40000"/>
              </a:schemeClr>
            </a:glow>
          </a:effectLst>
        </p:spPr>
      </p:pic>
      <p:sp>
        <p:nvSpPr>
          <p:cNvPr id="9" name="ZoneTexte 8"/>
          <p:cNvSpPr txBox="1"/>
          <p:nvPr/>
        </p:nvSpPr>
        <p:spPr>
          <a:xfrm>
            <a:off x="320040" y="5974817"/>
            <a:ext cx="345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Demi-cerceau</a:t>
            </a:r>
            <a:endParaRPr lang="fr-F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68099" y="5974817"/>
            <a:ext cx="337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Anneaux</a:t>
            </a:r>
            <a:endParaRPr lang="fr-F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38524" y="5974817"/>
            <a:ext cx="355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Cage </a:t>
            </a:r>
            <a:endParaRPr lang="fr-F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876991"/>
            <a:ext cx="3215640" cy="2582016"/>
          </a:xfrm>
          <a:prstGeom prst="rect">
            <a:avLst/>
          </a:prstGeom>
          <a:effectLst>
            <a:glow rad="1054100">
              <a:schemeClr val="accent1">
                <a:alpha val="40000"/>
              </a:schemeClr>
            </a:glo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621" y="1078125"/>
            <a:ext cx="2725650" cy="2557155"/>
          </a:xfrm>
          <a:prstGeom prst="rect">
            <a:avLst/>
          </a:prstGeom>
          <a:effectLst>
            <a:glow rad="1028700">
              <a:schemeClr val="accent1">
                <a:alpha val="40000"/>
              </a:schemeClr>
            </a:glo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589" y="953400"/>
            <a:ext cx="2972595" cy="2188007"/>
          </a:xfrm>
          <a:prstGeom prst="rect">
            <a:avLst/>
          </a:prstGeom>
          <a:effectLst>
            <a:glow rad="11303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13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2798" y="258929"/>
            <a:ext cx="5970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déplacements</a:t>
            </a:r>
            <a:endParaRPr lang="fr-FR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"/>
          <p:cNvPicPr/>
          <p:nvPr/>
        </p:nvPicPr>
        <p:blipFill rotWithShape="1">
          <a:blip r:embed="rId2"/>
          <a:srcRect t="13140" b="11511"/>
          <a:stretch/>
        </p:blipFill>
        <p:spPr bwMode="auto">
          <a:xfrm>
            <a:off x="1249724" y="3002281"/>
            <a:ext cx="1889715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79500">
              <a:schemeClr val="accent1"/>
            </a:glow>
          </a:effectLst>
        </p:spPr>
      </p:pic>
      <p:pic>
        <p:nvPicPr>
          <p:cNvPr id="6" name="Pic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6798" y="2006691"/>
            <a:ext cx="2781936" cy="370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990600">
              <a:schemeClr val="accent1">
                <a:alpha val="40000"/>
              </a:schemeClr>
            </a:glow>
          </a:effectLst>
        </p:spPr>
      </p:pic>
      <p:pic>
        <p:nvPicPr>
          <p:cNvPr id="7" name="Picture"/>
          <p:cNvPicPr/>
          <p:nvPr/>
        </p:nvPicPr>
        <p:blipFill rotWithShape="1">
          <a:blip r:embed="rId4"/>
          <a:srcRect t="12083" b="15813"/>
          <a:stretch/>
        </p:blipFill>
        <p:spPr bwMode="auto">
          <a:xfrm>
            <a:off x="7341551" y="3264528"/>
            <a:ext cx="39265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20800">
              <a:schemeClr val="accent1">
                <a:alpha val="40000"/>
              </a:schemeClr>
            </a:glow>
          </a:effectLst>
        </p:spPr>
      </p:pic>
      <p:sp>
        <p:nvSpPr>
          <p:cNvPr id="8" name="ZoneTexte 7"/>
          <p:cNvSpPr txBox="1"/>
          <p:nvPr/>
        </p:nvSpPr>
        <p:spPr>
          <a:xfrm>
            <a:off x="1035367" y="5949885"/>
            <a:ext cx="224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Planche</a:t>
            </a:r>
            <a:endParaRPr lang="fr-F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88764" y="5945184"/>
            <a:ext cx="278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Frites</a:t>
            </a:r>
            <a:endParaRPr lang="fr-F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41551" y="5931528"/>
            <a:ext cx="392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Brassards</a:t>
            </a:r>
            <a:endParaRPr lang="fr-F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311" y="1089283"/>
            <a:ext cx="3844434" cy="1874671"/>
          </a:xfrm>
          <a:prstGeom prst="rect">
            <a:avLst/>
          </a:prstGeom>
          <a:effectLst>
            <a:glow rad="1371600">
              <a:schemeClr val="accent1">
                <a:alpha val="40000"/>
              </a:schemeClr>
            </a:glo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38" y="1089926"/>
            <a:ext cx="3403743" cy="1787577"/>
          </a:xfrm>
          <a:prstGeom prst="rect">
            <a:avLst/>
          </a:prstGeom>
          <a:effectLst>
            <a:glow rad="128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31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105</Words>
  <Application>Microsoft Office PowerPoint</Application>
  <PresentationFormat>Grand écran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Thème Office</vt:lpstr>
      <vt:lpstr>Espace nautique  du Grand Chalon  2024 - 2025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Espace nautique du Grand Chalon</dc:title>
  <dc:creator>DSDEN71</dc:creator>
  <cp:lastModifiedBy>severine.paget</cp:lastModifiedBy>
  <cp:revision>44</cp:revision>
  <dcterms:created xsi:type="dcterms:W3CDTF">2021-08-30T18:54:29Z</dcterms:created>
  <dcterms:modified xsi:type="dcterms:W3CDTF">2024-09-03T07:24:13Z</dcterms:modified>
</cp:coreProperties>
</file>