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66"/>
    <a:srgbClr val="8E21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B5FAA-56ED-4C63-9F65-B489EF20E135}" type="datetimeFigureOut">
              <a:rPr lang="ru-RU" smtClean="0"/>
              <a:t>06.01.2022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1ED8C-986C-4F04-9196-EAC57EFEC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601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B5FAA-56ED-4C63-9F65-B489EF20E135}" type="datetimeFigureOut">
              <a:rPr lang="ru-RU" smtClean="0"/>
              <a:t>06.01.2022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1ED8C-986C-4F04-9196-EAC57EFEC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659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B5FAA-56ED-4C63-9F65-B489EF20E135}" type="datetimeFigureOut">
              <a:rPr lang="ru-RU" smtClean="0"/>
              <a:t>06.01.2022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1ED8C-986C-4F04-9196-EAC57EFEC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585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B5FAA-56ED-4C63-9F65-B489EF20E135}" type="datetimeFigureOut">
              <a:rPr lang="ru-RU" smtClean="0"/>
              <a:t>06.01.2022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1ED8C-986C-4F04-9196-EAC57EFEC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77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B5FAA-56ED-4C63-9F65-B489EF20E135}" type="datetimeFigureOut">
              <a:rPr lang="ru-RU" smtClean="0"/>
              <a:t>06.01.2022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1ED8C-986C-4F04-9196-EAC57EFEC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279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B5FAA-56ED-4C63-9F65-B489EF20E135}" type="datetimeFigureOut">
              <a:rPr lang="ru-RU" smtClean="0"/>
              <a:t>06.01.2022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1ED8C-986C-4F04-9196-EAC57EFEC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427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B5FAA-56ED-4C63-9F65-B489EF20E135}" type="datetimeFigureOut">
              <a:rPr lang="ru-RU" smtClean="0"/>
              <a:t>06.01.2022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1ED8C-986C-4F04-9196-EAC57EFEC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771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B5FAA-56ED-4C63-9F65-B489EF20E135}" type="datetimeFigureOut">
              <a:rPr lang="ru-RU" smtClean="0"/>
              <a:t>06.01.2022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1ED8C-986C-4F04-9196-EAC57EFEC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95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B5FAA-56ED-4C63-9F65-B489EF20E135}" type="datetimeFigureOut">
              <a:rPr lang="ru-RU" smtClean="0"/>
              <a:t>06.01.2022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1ED8C-986C-4F04-9196-EAC57EFEC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276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B5FAA-56ED-4C63-9F65-B489EF20E135}" type="datetimeFigureOut">
              <a:rPr lang="ru-RU" smtClean="0"/>
              <a:t>06.01.2022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1ED8C-986C-4F04-9196-EAC57EFEC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015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B5FAA-56ED-4C63-9F65-B489EF20E135}" type="datetimeFigureOut">
              <a:rPr lang="ru-RU" smtClean="0"/>
              <a:t>06.01.2022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1ED8C-986C-4F04-9196-EAC57EFEC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827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B5FAA-56ED-4C63-9F65-B489EF20E135}" type="datetimeFigureOut">
              <a:rPr lang="ru-RU" smtClean="0"/>
              <a:t>06.01.2022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1ED8C-986C-4F04-9196-EAC57EFEC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480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udydocx.ru/" TargetMode="External"/><Relationship Id="rId2" Type="http://schemas.openxmlformats.org/officeDocument/2006/relationships/hyperlink" Target="http://www.familydoctor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mochka.kz/" TargetMode="External"/><Relationship Id="rId5" Type="http://schemas.openxmlformats.org/officeDocument/2006/relationships/hyperlink" Target="https://www.babyblog.ru/" TargetMode="External"/><Relationship Id="rId4" Type="http://schemas.openxmlformats.org/officeDocument/2006/relationships/hyperlink" Target="https://www.maam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397">
              <a:srgbClr val="D0E2F3"/>
            </a:gs>
            <a:gs pos="37000">
              <a:schemeClr val="bg1"/>
            </a:gs>
            <a:gs pos="18591">
              <a:srgbClr val="DEEBF7"/>
            </a:gs>
            <a:gs pos="0">
              <a:schemeClr val="accent1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rgbClr val="FFFF00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4" t="4174" r="15977"/>
          <a:stretch/>
        </p:blipFill>
        <p:spPr>
          <a:xfrm>
            <a:off x="7841673" y="3344284"/>
            <a:ext cx="3990109" cy="32504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23986" y="294469"/>
            <a:ext cx="11360257" cy="3169167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Егорова Евгения Николаевна</a:t>
            </a:r>
            <a:br>
              <a:rPr lang="ru-RU" sz="4400" b="1" dirty="0" smtClean="0">
                <a:solidFill>
                  <a:srgbClr val="002060"/>
                </a:solidFill>
              </a:rPr>
            </a:br>
            <a:r>
              <a:rPr lang="ru-RU" sz="4400" b="1" dirty="0" smtClean="0">
                <a:solidFill>
                  <a:srgbClr val="002060"/>
                </a:solidFill>
              </a:rPr>
              <a:t>Воспитатель МБДОУ д/с 16 «Дюймовочка»</a:t>
            </a:r>
            <a:br>
              <a:rPr lang="ru-RU" sz="4400" b="1" dirty="0" smtClean="0">
                <a:solidFill>
                  <a:srgbClr val="002060"/>
                </a:solidFill>
              </a:rPr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>Тема: «Как отучить ребенка от памперсов и приучить к горшку»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09954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397">
              <a:srgbClr val="D0E2F3"/>
            </a:gs>
            <a:gs pos="37000">
              <a:schemeClr val="bg1"/>
            </a:gs>
            <a:gs pos="18591">
              <a:srgbClr val="DEEBF7"/>
            </a:gs>
            <a:gs pos="0">
              <a:schemeClr val="accent1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rgbClr val="FFFF00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8089" y="618784"/>
            <a:ext cx="795900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В заключение несколько фактов: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 данным исследователей США,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2-ум годам уверенно горшком пользуются лишь 26%детей,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2 годам и 3 месяцам - уже 52%,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2-ум с половиной годам - 85%,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 3 годам - 98% малышей.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Делайте выводы сами, но главное </a:t>
            </a:r>
          </a:p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не слушайте никакие рассказы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ваших знакомых об их детях,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которые в этом возрасте уверено ходили на горшок.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             Не забывайте, что все дети индивидуальны!</a:t>
            </a:r>
            <a:endParaRPr lang="ru-RU" sz="2000" dirty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7" name="Picture 14" descr="http://www.sunhome.ru/UsersGallery/042008/3020592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1455" y="498763"/>
            <a:ext cx="3750590" cy="3697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682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Журнал «Семейный доктор» №10 1999г. </a:t>
            </a:r>
            <a:r>
              <a:rPr lang="en-US" i="1" u="sng" dirty="0" smtClean="0">
                <a:hlinkClick r:id="rId2"/>
              </a:rPr>
              <a:t>www.familydoctor.ru</a:t>
            </a:r>
            <a:endParaRPr lang="en-US" i="1" u="sng" dirty="0" smtClean="0"/>
          </a:p>
          <a:p>
            <a:pPr marL="514350" indent="-514350">
              <a:buAutoNum type="arabicPeriod"/>
            </a:pPr>
            <a:r>
              <a:rPr lang="ru-RU" dirty="0" smtClean="0"/>
              <a:t>Калмыкова Л. Автор сайта «Первенец»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i="1" u="sng" dirty="0" smtClean="0">
                <a:hlinkClick r:id="rId3"/>
              </a:rPr>
              <a:t>https://www.studydocx.ru</a:t>
            </a:r>
            <a:endParaRPr lang="ru-RU" i="1" u="sng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 smtClean="0"/>
              <a:t>Консультация </a:t>
            </a:r>
            <a:r>
              <a:rPr lang="ru-RU" dirty="0"/>
              <a:t>для родителей первая группа раннего возраста «Как отучить ребенка от </a:t>
            </a:r>
            <a:r>
              <a:rPr lang="ru-RU" dirty="0" smtClean="0"/>
              <a:t>памперса»</a:t>
            </a:r>
            <a:r>
              <a:rPr lang="en-US" dirty="0" smtClean="0"/>
              <a:t> </a:t>
            </a:r>
            <a:r>
              <a:rPr lang="en-US" i="1" u="sng" dirty="0" smtClean="0">
                <a:hlinkClick r:id="rId4"/>
              </a:rPr>
              <a:t>https://www.maam.ru</a:t>
            </a:r>
            <a:endParaRPr lang="ru-RU" i="1" u="sng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/>
              <a:t>Как приучить ребенка к горшку: эффективные </a:t>
            </a:r>
            <a:r>
              <a:rPr lang="ru-RU" dirty="0" smtClean="0"/>
              <a:t>способы</a:t>
            </a:r>
            <a:r>
              <a:rPr lang="en-US" dirty="0" smtClean="0"/>
              <a:t> </a:t>
            </a:r>
            <a:r>
              <a:rPr lang="en-US" i="1" u="sng" dirty="0" smtClean="0">
                <a:hlinkClick r:id="rId5"/>
              </a:rPr>
              <a:t>https://www.babyblog.ru</a:t>
            </a:r>
            <a:endParaRPr lang="ru-RU" i="1" u="sng" dirty="0" smtClean="0"/>
          </a:p>
          <a:p>
            <a:pPr marL="514350" indent="-514350">
              <a:buAutoNum type="arabicPeriod"/>
            </a:pPr>
            <a:r>
              <a:rPr lang="ru-RU" dirty="0"/>
              <a:t>Когда и как приучать ребенка к </a:t>
            </a:r>
            <a:r>
              <a:rPr lang="ru-RU" dirty="0" smtClean="0"/>
              <a:t>горшку</a:t>
            </a:r>
            <a:r>
              <a:rPr lang="en-US" dirty="0" smtClean="0"/>
              <a:t> </a:t>
            </a:r>
            <a:r>
              <a:rPr lang="ru-RU" i="1" u="sng" dirty="0" err="1" smtClean="0">
                <a:hlinkClick r:id="rId6"/>
              </a:rPr>
              <a:t>http</a:t>
            </a:r>
            <a:r>
              <a:rPr lang="en-US" i="1" u="sng" dirty="0" smtClean="0">
                <a:hlinkClick r:id="rId6"/>
              </a:rPr>
              <a:t>s</a:t>
            </a:r>
            <a:r>
              <a:rPr lang="ru-RU" i="1" u="sng" dirty="0" smtClean="0">
                <a:hlinkClick r:id="rId6"/>
              </a:rPr>
              <a:t>://www.mamochka.kz</a:t>
            </a:r>
            <a:endParaRPr lang="en-US" i="1" u="sng" dirty="0" smtClean="0"/>
          </a:p>
          <a:p>
            <a:pPr marL="514350" indent="-514350">
              <a:buAutoNum type="arabicPeriod"/>
            </a:pPr>
            <a:r>
              <a:rPr lang="ru-RU" dirty="0" smtClean="0"/>
              <a:t>Приучение </a:t>
            </a:r>
            <a:r>
              <a:rPr lang="ru-RU" dirty="0"/>
              <a:t>к горшку. Как приучить ребенка пользоваться горшком </a:t>
            </a:r>
            <a:r>
              <a:rPr lang="en-US" dirty="0"/>
              <a:t> </a:t>
            </a:r>
            <a:r>
              <a:rPr lang="ru-RU" i="1" u="sng" dirty="0" smtClean="0"/>
              <a:t>http</a:t>
            </a:r>
            <a:r>
              <a:rPr lang="en-US" i="1" u="sng" dirty="0" smtClean="0"/>
              <a:t>s</a:t>
            </a:r>
            <a:r>
              <a:rPr lang="ru-RU" i="1" u="sng" dirty="0" smtClean="0"/>
              <a:t>://</a:t>
            </a:r>
            <a:r>
              <a:rPr lang="ru-RU" i="1" u="sng" dirty="0"/>
              <a:t>www.bibliotekar.ru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497652"/>
            <a:ext cx="744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Список литературы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: 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138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883" y="224589"/>
            <a:ext cx="11470105" cy="638475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сегодняшний день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подгузников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саду.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Подгузники значительно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облегчают родительскую заботу 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ребёнке. Многие родители до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начала посещения детьми детского сада не приучают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горшку. Многие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приучаются к посещению туалета к двум-трём годам, а детский сад начинают посещать с полутора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Несмотря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обширный объём информации, касающийся воспитания и развития детей,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родители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считают, что решать вопросы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горшками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сада. Необходимо информировать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родителей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том, что к началу посещения детского сада ребёнок должен научиться ходить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горшок. Родители должны знать 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возможных проблемах, которые, скорее всего, возникнут у ребёнка в связи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ношением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подгузников.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443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 t="12139" r="39808"/>
          <a:stretch/>
        </p:blipFill>
        <p:spPr>
          <a:xfrm>
            <a:off x="983673" y="1257633"/>
            <a:ext cx="3588327" cy="471680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20145" y="498763"/>
            <a:ext cx="6289964" cy="6234545"/>
          </a:xfrm>
          <a:noFill/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Памперс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это современное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 гигиены детей и простое удобство для родителей. Но в жизни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отца и матери наступает момент, когда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приходит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 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отучать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свое чадо от подгузника. Как это лучше сделать, когда и в каком возрасте - это вопросы, которые мучают практически всех. Однозначного ответа нет,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ребенок абсолютно индивидуален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поэтому у каждого этот процесс происходит по-разному.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59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0" y="2984500"/>
            <a:ext cx="8037513" cy="38735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3800" dirty="0"/>
          </a:p>
        </p:txBody>
      </p:sp>
      <p:sp>
        <p:nvSpPr>
          <p:cNvPr id="5" name="TextBox 4"/>
          <p:cNvSpPr txBox="1"/>
          <p:nvPr/>
        </p:nvSpPr>
        <p:spPr>
          <a:xfrm>
            <a:off x="226912" y="456364"/>
            <a:ext cx="115771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момента рождения - и это очевидный факт - процессы мочеиспускания и дефекации ребенком не контролируются, т.е. эти процессы подчиняются безусловным рефлексам - действиям, не требующим участия коры головного мозга.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Существуют установленные специалистами физиологические нормы: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1.Естественный подход к контролю над выделениями начинается после года и активно «дозревает» в течение второго года жизни.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2.Средний возраст выработки более-менее устойчивых «горшочных» навыков колеблется в интервале от 22-х до 30-ти месяцев.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3.Стойкие условные рефлексы формируются к трехлетнему возрасту.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910" y="5846822"/>
            <a:ext cx="11812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Таким образом, рекомендуемое время приучения ребенка к горшку колеблется </a:t>
            </a: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 достаточно широком возрастном интервале-</a:t>
            </a: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от 1-го года до 3-х лет!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6911" y="2984500"/>
            <a:ext cx="115771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Успешность переучивания определяется тремя факторами: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1.Состоянием (развитием) органов, принимающих непосредственное участие в процессах мочеиспускания и дефекации: мочевой пузырь, мочеиспускательный канал, прямая кишка, мышцы брюшного пресса, сфинктеры прямой кишки и мочевого пузыря (сфинктер-это особая мышца, сжимающая полый орган или замыкающая выход из него).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Состоянием (развитием) нервной системы, прежде всего, коры головного мозга.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3.Интенсивностью внешних воздействий или, проще говоря, педагогической активностью родственников</a:t>
            </a: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Физиологически,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способность контролировать сфинктер появляется раньше способности контролировать мочеиспускание.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77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6" t="9161" r="4542"/>
          <a:stretch/>
        </p:blipFill>
        <p:spPr>
          <a:xfrm>
            <a:off x="8908472" y="2299855"/>
            <a:ext cx="2964873" cy="3048000"/>
          </a:xfrm>
          <a:prstGeom prst="rect">
            <a:avLst/>
          </a:prstGeom>
        </p:spPr>
      </p:pic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755073" y="261451"/>
            <a:ext cx="10421443" cy="978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Как определить готовность ребенка </a:t>
            </a:r>
          </a:p>
          <a:p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к обучению пользоваться горшком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Объект 4"/>
          <p:cNvSpPr txBox="1">
            <a:spLocks noGrp="1"/>
          </p:cNvSpPr>
          <p:nvPr>
            <p:ph idx="1"/>
          </p:nvPr>
        </p:nvSpPr>
        <p:spPr>
          <a:xfrm>
            <a:off x="294468" y="1517271"/>
            <a:ext cx="9001932" cy="5176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Существуют некоторые признаки, указывающие на психическую и физиологическую готовность организма к  познанию туалетной науки: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установление более-менее стабильного режима дефекации;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способность более 1.5-2 часов сохранять  подгузники в сухом состоянии;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знание частей тела и название предметов одежды;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знание или понимание слов «пописал», «покакал»;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демонстрация отрицательных эмоций, как следствие пребывания в грязных (мокрых) подгузниках;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стремление (умение) самостоятельно раздеваться;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стремление (умение) самостоятельно входить-выходить из туалета;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 вам подражает;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 уверенно ходит, может садиться, нагибаться;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 может почувствовать необходимость сходить на горшок и может как-то выразить это желание;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 понимает обращенную к нему речь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может выразить простейшие желания, произносит первые слова.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42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181" y="4016882"/>
            <a:ext cx="4374778" cy="2726945"/>
          </a:xfrm>
          <a:prstGeom prst="rect">
            <a:avLst/>
          </a:prstGeom>
        </p:spPr>
      </p:pic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235527" y="677041"/>
            <a:ext cx="11679382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СПОСОБЫ приучения ребенка к горшку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6745" y="1468191"/>
            <a:ext cx="10196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          Традиционный </a:t>
            </a:r>
            <a:r>
              <a:rPr lang="ru-RU" sz="1400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(рекомендации из советских книг 60-70-ых годов)</a:t>
            </a:r>
            <a:endParaRPr lang="ru-RU" sz="1400" i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527" y="1959163"/>
            <a:ext cx="116793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1.Надо ребенка приучать к горшку с 6-8 мес. (как только ваш малыш научился сидеть).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Маме надо внимательно следить за своим ребенком и если она замечает первые признаки того, что ребенку надо в туалет, быстро сажать его на горшок при этом произносить стандартный сигнал - «а-а-а!» или «пись-пись-пись!»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Ребенка надо сажать на горшок через некоторое время после кормления, перед тем как пойти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гулять, перед сном, один раз во время сна, после сна (если он проснулся сухим).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49" y="4016882"/>
            <a:ext cx="4119096" cy="272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2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rgbClr val="FFFF00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udu-mamochkoy.ru/wp-content/uploads/2021/09/ca90969b920b2ecadab0aac689a68ead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20" t="484" r="14234" b="-484"/>
          <a:stretch/>
        </p:blipFill>
        <p:spPr bwMode="auto">
          <a:xfrm>
            <a:off x="166255" y="3627440"/>
            <a:ext cx="4918364" cy="286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0563" y="206765"/>
            <a:ext cx="11375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8E2116"/>
                </a:solidFill>
                <a:latin typeface="Arial Black" pitchFamily="34" charset="0"/>
              </a:rPr>
              <a:t>Современный метод приучений к </a:t>
            </a:r>
            <a:r>
              <a:rPr lang="ru-RU" dirty="0" smtClean="0">
                <a:solidFill>
                  <a:srgbClr val="8E2116"/>
                </a:solidFill>
                <a:latin typeface="Arial Black" pitchFamily="34" charset="0"/>
              </a:rPr>
              <a:t>горшку (рекомендуют </a:t>
            </a:r>
            <a:r>
              <a:rPr lang="ru-RU" dirty="0">
                <a:solidFill>
                  <a:srgbClr val="8E2116"/>
                </a:solidFill>
                <a:latin typeface="Arial Black" pitchFamily="34" charset="0"/>
              </a:rPr>
              <a:t>западные специалисты)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8271" y="701385"/>
            <a:ext cx="1155820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Купите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ребенку красивый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горшок.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Лучше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всего приучать ребенка к горшку летом, на нем мало одежды и ее легко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снять.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Сажайте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ребенка на горшок в течение дня несколько раз, если малыш сходил в него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забудьте похвалить ребенка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объяснить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что в следующий раз, когда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ему захочется какать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писать и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может воспользоваться горшком.</a:t>
            </a: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Горшок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всегда должен быть на видном месте и желательно на одном и том же месте.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Сажайте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горшок ребенка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еды, после сна, и когда посчитаете нужным,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тут главное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переборщить!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этот период подгузник лучше не использовать.</a:t>
            </a:r>
          </a:p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Ночью постелите малышу клеенку и поднимайте его 1-2 раза за ночь на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горшок. Если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 он все равно будет писаться, значит мочевой пузырь ребенка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еще недостаточно окреп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отказываться от подгузника в ночное время еще рановато.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стоит отказываться от подгузника и во время длительных поездок, пока ребенок сам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уверенно не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начнет просится на горшок.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31934" y="4009729"/>
            <a:ext cx="652453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Однако вам лучше выбрать другой способ если: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подгузники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вызывают у ребенка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раздражение,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ваш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малыш сам стал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показывать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что хочет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туалет,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ситуация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сложилась так, что ребенок должен научиться ходить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горшок  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определенному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возрасту (например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требование детского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сада).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86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"/>
          <a:stretch/>
        </p:blipFill>
        <p:spPr>
          <a:xfrm>
            <a:off x="7093528" y="1740568"/>
            <a:ext cx="4835234" cy="4004384"/>
          </a:xfrm>
          <a:prstGeom prst="rect">
            <a:avLst/>
          </a:prstGeom>
          <a:effectLst>
            <a:outerShdw sx="1000" sy="1000" algn="ctr" rotWithShape="0">
              <a:schemeClr val="bg1"/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60218" y="595745"/>
            <a:ext cx="6733310" cy="6294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ЗОЛОТЫЕ ПРАВИЛА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:</a:t>
            </a:r>
          </a:p>
          <a:p>
            <a:endParaRPr lang="ru-RU" sz="11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помимо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готовности ребенка, должна быть и готовность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взрослых;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ельзя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вырабатывать туалетные навыки лишь по воскресеньям 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свободное от работ и хлопот»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время;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знакомимся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горшком, когда вероятность «процесса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максимальна: после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сна, после еды, когда по поведению понятно, что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случае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успеха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очень-очень хвалим!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ажно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чтобы горшок воспринимался не как игрушка,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а в качестве предмета совершенно определенного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назначения;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ставьте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горшок на виду у ребенка, лучше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всего 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полу комнаты,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в которой ребенок обычно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играет;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следует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научиться «ловить момент», когда ребенок хочет сходить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туалет;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разрешайте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ребенку находиться дома без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подгузника;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 получается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подождите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закройте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тему на 1-2 месяца, 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вернитесь к привычным для всей семьи подгузникам, не тревожьте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понапрасну свою и детскую психику!</a:t>
            </a:r>
          </a:p>
        </p:txBody>
      </p:sp>
    </p:spTree>
    <p:extLst>
      <p:ext uri="{BB962C8B-B14F-4D97-AF65-F5344CB8AC3E}">
        <p14:creationId xmlns:p14="http://schemas.microsoft.com/office/powerpoint/2010/main" val="415788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397">
              <a:srgbClr val="D0E2F3"/>
            </a:gs>
            <a:gs pos="37000">
              <a:schemeClr val="bg1"/>
            </a:gs>
            <a:gs pos="18591">
              <a:srgbClr val="DEEBF7"/>
            </a:gs>
            <a:gs pos="0">
              <a:schemeClr val="accent1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rgbClr val="FFFF00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3251359"/>
            <a:ext cx="5185938" cy="323256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218" y="967472"/>
            <a:ext cx="7259782" cy="531591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Малыш уже может остаться сухим около двух часов, а то и больше?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просыпается сухим после дневного сна?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Малыш знаками или словами дает понять , что настало время сходить в туалет?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ходит в туалет по определенному «графику»?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не любит оставаться в грязных подгузниках и выражает желание их сменить?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Малыш уже научился снимать и надевать штанишки, входить в туалет и выходить из него?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 ребенок просит надевать ему «штанишки для взрослых»?</a:t>
            </a:r>
          </a:p>
          <a:p>
            <a:pPr marL="0" indent="0">
              <a:buNone/>
            </a:pP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ответили положительно на 3 и более вопросов, то можно начинать приучать ребенка к горшку.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0" y="310926"/>
            <a:ext cx="726741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Тест «пора на горшок?»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963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348</TotalTime>
  <Words>1324</Words>
  <Application>Microsoft Office PowerPoint</Application>
  <PresentationFormat>Широкоэкранный</PresentationFormat>
  <Paragraphs>97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Times New Roman</vt:lpstr>
      <vt:lpstr>Тема Office</vt:lpstr>
      <vt:lpstr>Егорова Евгения Николаевна Воспитатель МБДОУ д/с 16 «Дюймовочка»  Тема: «Как отучить ребенка от памперсов и приучить к горшку»</vt:lpstr>
      <vt:lpstr>Презентация PowerPoint</vt:lpstr>
      <vt:lpstr>Памперс - это современное средство гигиены детей и простое удобство для родителей. Но в жизни каждого отца и матери наступает момент, когда приходит время отучать свое чадо от подгузника. Как это лучше сделать, когда и в каком возрасте - это вопросы, которые мучают практически всех. Однозначного ответа нет, каждый ребенок абсолютно индивидуален, поэтому у каждого этот процесс происходит по-разному. </vt:lpstr>
      <vt:lpstr>Презентация PowerPoint</vt:lpstr>
      <vt:lpstr>Как определить готовность ребенка                                    к обучению пользоваться горшком?</vt:lpstr>
      <vt:lpstr>СПОСОБЫ приучения ребенка к горшку</vt:lpstr>
      <vt:lpstr>Презентация PowerPoint</vt:lpstr>
      <vt:lpstr>Презентация PowerPoint</vt:lpstr>
      <vt:lpstr>Тест «пора на горшок?»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Егорова Евгения Николаевна Воспитатель МБДОУ д/с 16 «Дюймовочка»  Как отучить ребенка от памперсов и приучать ребенка к горшку</dc:title>
  <dc:creator>user</dc:creator>
  <cp:lastModifiedBy>roscom</cp:lastModifiedBy>
  <cp:revision>34</cp:revision>
  <dcterms:created xsi:type="dcterms:W3CDTF">2022-01-07T05:37:07Z</dcterms:created>
  <dcterms:modified xsi:type="dcterms:W3CDTF">2022-01-06T11:27:10Z</dcterms:modified>
</cp:coreProperties>
</file>