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  <p:sldId id="267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Практическое упражнение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" y="1752600"/>
            <a:ext cx="8458200" cy="990600"/>
          </a:xfrm>
        </p:spPr>
        <p:txBody>
          <a:bodyPr>
            <a:normAutofit fontScale="92500"/>
          </a:bodyPr>
          <a:lstStyle/>
          <a:p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«Пиши – сокращай – корректируй» </a:t>
            </a:r>
          </a:p>
          <a:p>
            <a:endParaRPr lang="ru-RU" sz="36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470" y="2757055"/>
            <a:ext cx="6310860" cy="3843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274638"/>
            <a:ext cx="9067800" cy="2239962"/>
          </a:xfrm>
        </p:spPr>
        <p:txBody>
          <a:bodyPr>
            <a:normAutofit fontScale="90000"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5. «Вижу цель, иду </a:t>
            </a:r>
            <a:r>
              <a:rPr lang="ru-RU" sz="6600" dirty="0" smtClean="0">
                <a:solidFill>
                  <a:srgbClr val="FF0000"/>
                </a:solidFill>
              </a:rPr>
              <a:t>на свет»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057400"/>
            <a:ext cx="6049963" cy="44335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ru-RU" dirty="0" smtClean="0"/>
              <a:t>Современное занятие, </a:t>
            </a:r>
            <a:r>
              <a:rPr lang="ru-RU" dirty="0" smtClean="0">
                <a:solidFill>
                  <a:srgbClr val="FF0000"/>
                </a:solidFill>
              </a:rPr>
              <a:t>в свете </a:t>
            </a:r>
            <a:r>
              <a:rPr lang="ru-RU" dirty="0" smtClean="0"/>
              <a:t>требований ФГОС,  предполагает создание социальной ситуации развития детей.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3154362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6. «Что</a:t>
            </a:r>
            <a:r>
              <a:rPr lang="ru-RU" sz="6600" dirty="0" smtClean="0">
                <a:solidFill>
                  <a:srgbClr val="FF0000"/>
                </a:solidFill>
              </a:rPr>
              <a:t>???</a:t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>Повторите погромче!»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124200"/>
            <a:ext cx="4991982" cy="2600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ru-RU" dirty="0" smtClean="0"/>
              <a:t>Цитата: </a:t>
            </a:r>
            <a:r>
              <a:rPr lang="ru-RU" dirty="0" smtClean="0">
                <a:solidFill>
                  <a:srgbClr val="FF0000"/>
                </a:solidFill>
              </a:rPr>
              <a:t>«Выявить возможности игры как средство формирования усвоенного материала».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1. «Посредством </a:t>
            </a:r>
            <a:r>
              <a:rPr lang="ru-RU" sz="6600" dirty="0" smtClean="0">
                <a:solidFill>
                  <a:srgbClr val="FF0000"/>
                </a:solidFill>
              </a:rPr>
              <a:t>или…</a:t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 dirty="0" smtClean="0">
                <a:solidFill>
                  <a:srgbClr val="FF0000"/>
                </a:solidFill>
              </a:rPr>
              <a:t>по средствам</a:t>
            </a:r>
            <a:r>
              <a:rPr lang="ru-RU" sz="6600" dirty="0" smtClean="0">
                <a:solidFill>
                  <a:srgbClr val="FF0000"/>
                </a:solidFill>
              </a:rPr>
              <a:t>»</a:t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886200"/>
            <a:ext cx="3407299" cy="25521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Антипримеры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ru-RU" dirty="0" smtClean="0"/>
              <a:t>Воспитание духовно-нравственной личности </a:t>
            </a:r>
            <a:r>
              <a:rPr lang="ru-RU" dirty="0" smtClean="0">
                <a:solidFill>
                  <a:srgbClr val="FF0000"/>
                </a:solidFill>
              </a:rPr>
              <a:t>посредством</a:t>
            </a:r>
            <a:r>
              <a:rPr lang="ru-RU" dirty="0" smtClean="0"/>
              <a:t> приобщения к народным традициям.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Приобщение к культуре русского народа , его духовным и нравственным ценностям </a:t>
            </a:r>
            <a:r>
              <a:rPr lang="ru-RU" dirty="0" smtClean="0">
                <a:solidFill>
                  <a:srgbClr val="FF0000"/>
                </a:solidFill>
              </a:rPr>
              <a:t>посредством</a:t>
            </a:r>
            <a:r>
              <a:rPr lang="ru-RU" dirty="0" smtClean="0"/>
              <a:t> фольклора.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3916362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2. «Я</a:t>
            </a:r>
            <a:r>
              <a:rPr lang="ru-RU" sz="7200" dirty="0" smtClean="0">
                <a:solidFill>
                  <a:srgbClr val="FF0000"/>
                </a:solidFill>
              </a:rPr>
              <a:t>, как педагог, …»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743200"/>
            <a:ext cx="2743200" cy="36623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Антипримеры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ru-RU" dirty="0" smtClean="0"/>
              <a:t>Экспериментальная деятельность позволяет мне, </a:t>
            </a:r>
            <a:r>
              <a:rPr lang="ru-RU" dirty="0" smtClean="0">
                <a:solidFill>
                  <a:srgbClr val="FF0000"/>
                </a:solidFill>
              </a:rPr>
              <a:t>как педагогу</a:t>
            </a:r>
            <a:r>
              <a:rPr lang="ru-RU" dirty="0" smtClean="0"/>
              <a:t>, объединить все виды деятельности и все </a:t>
            </a:r>
            <a:r>
              <a:rPr lang="ru-RU" dirty="0" smtClean="0">
                <a:solidFill>
                  <a:srgbClr val="FF0000"/>
                </a:solidFill>
              </a:rPr>
              <a:t>стороны</a:t>
            </a:r>
            <a:r>
              <a:rPr lang="ru-RU" dirty="0" smtClean="0"/>
              <a:t> воспитания.</a:t>
            </a:r>
          </a:p>
          <a:p>
            <a:r>
              <a:rPr lang="ru-RU" dirty="0" smtClean="0"/>
              <a:t>Для меня, </a:t>
            </a:r>
            <a:r>
              <a:rPr lang="ru-RU" dirty="0" smtClean="0">
                <a:solidFill>
                  <a:srgbClr val="FF0000"/>
                </a:solidFill>
              </a:rPr>
              <a:t>как мастера своего дела</a:t>
            </a:r>
            <a:r>
              <a:rPr lang="ru-RU" dirty="0" smtClean="0"/>
              <a:t>, таким приоритетным направлением стало художественное развитие детей.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3. «Радостная </a:t>
            </a:r>
            <a:r>
              <a:rPr lang="ru-RU" sz="6000" dirty="0" smtClean="0">
                <a:solidFill>
                  <a:srgbClr val="FF0000"/>
                </a:solidFill>
              </a:rPr>
              <a:t>радость»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541" y="2362200"/>
            <a:ext cx="2796746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Антипримеры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Создание развивающей предметно-пространственной среды для </a:t>
            </a:r>
            <a:r>
              <a:rPr lang="ru-RU" dirty="0" smtClean="0">
                <a:solidFill>
                  <a:srgbClr val="FF0000"/>
                </a:solidFill>
              </a:rPr>
              <a:t>результативного развития </a:t>
            </a:r>
            <a:r>
              <a:rPr lang="ru-RU" dirty="0" smtClean="0"/>
              <a:t>познавательного интереса.</a:t>
            </a:r>
          </a:p>
          <a:p>
            <a:r>
              <a:rPr lang="ru-RU" dirty="0" smtClean="0"/>
              <a:t>Различные виды детского экспериментирования позволяют использовать его огромный развивающий потенциал,  давая старшим дошкольникам </a:t>
            </a:r>
            <a:r>
              <a:rPr lang="ru-RU" dirty="0" smtClean="0">
                <a:solidFill>
                  <a:srgbClr val="FF0000"/>
                </a:solidFill>
              </a:rPr>
              <a:t>реальные представления </a:t>
            </a:r>
            <a:r>
              <a:rPr lang="ru-RU" dirty="0" smtClean="0"/>
              <a:t>об изучаемом объекте.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Мониторинг результативности старших дошкольников</a:t>
            </a:r>
            <a:r>
              <a:rPr lang="ru-RU" dirty="0" smtClean="0"/>
              <a:t> в кружке по выращиванию растений «Горошек».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4. «Мониторинг </a:t>
            </a:r>
            <a:r>
              <a:rPr lang="ru-RU" sz="6600" dirty="0" smtClean="0">
                <a:solidFill>
                  <a:srgbClr val="FF0000"/>
                </a:solidFill>
              </a:rPr>
              <a:t>чего</a:t>
            </a:r>
            <a:r>
              <a:rPr lang="ru-RU" sz="6600" dirty="0" smtClean="0">
                <a:solidFill>
                  <a:srgbClr val="FF0000"/>
                </a:solidFill>
              </a:rPr>
              <a:t>? Отчет </a:t>
            </a:r>
            <a:r>
              <a:rPr lang="ru-RU" sz="6600" dirty="0" smtClean="0">
                <a:solidFill>
                  <a:srgbClr val="FF0000"/>
                </a:solidFill>
              </a:rPr>
              <a:t>о чем?»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436876"/>
            <a:ext cx="5791200" cy="42752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1"/>
                </a:solidFill>
              </a:rPr>
              <a:t>Антипримеры</a:t>
            </a:r>
            <a:r>
              <a:rPr lang="ru-RU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ru-RU" dirty="0" smtClean="0"/>
              <a:t>Мониторинг </a:t>
            </a:r>
            <a:r>
              <a:rPr lang="ru-RU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нравственно-патриотическому воспитанию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Отчет </a:t>
            </a:r>
            <a:r>
              <a:rPr lang="ru-RU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работе с родителями.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218</Words>
  <Application>Microsoft Office PowerPoint</Application>
  <PresentationFormat>Экран (4:3)</PresentationFormat>
  <Paragraphs>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Практическое упражнение</vt:lpstr>
      <vt:lpstr>1. «Посредством или… по средствам»  </vt:lpstr>
      <vt:lpstr>Антипримеры:</vt:lpstr>
      <vt:lpstr>2. «Я, как педагог, …» </vt:lpstr>
      <vt:lpstr>Антипримеры:</vt:lpstr>
      <vt:lpstr>3. «Радостная радость» </vt:lpstr>
      <vt:lpstr>Антипримеры:</vt:lpstr>
      <vt:lpstr>4. «Мониторинг чего? Отчет о чем?» </vt:lpstr>
      <vt:lpstr>Антипримеры:</vt:lpstr>
      <vt:lpstr>5. «Вижу цель, иду на свет» </vt:lpstr>
      <vt:lpstr>Антипример:</vt:lpstr>
      <vt:lpstr>6. «Что??? Повторите погромче!» </vt:lpstr>
      <vt:lpstr>Антипример: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упражнение</dc:title>
  <dc:creator>ПК</dc:creator>
  <cp:lastModifiedBy>roscom</cp:lastModifiedBy>
  <cp:revision>12</cp:revision>
  <dcterms:created xsi:type="dcterms:W3CDTF">2022-05-03T16:08:09Z</dcterms:created>
  <dcterms:modified xsi:type="dcterms:W3CDTF">2022-05-04T09:27:39Z</dcterms:modified>
</cp:coreProperties>
</file>