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6" r:id="rId4"/>
    <p:sldId id="266" r:id="rId5"/>
    <p:sldId id="257" r:id="rId6"/>
    <p:sldId id="265" r:id="rId7"/>
    <p:sldId id="259" r:id="rId8"/>
    <p:sldId id="261" r:id="rId9"/>
    <p:sldId id="260" r:id="rId10"/>
    <p:sldId id="262" r:id="rId11"/>
    <p:sldId id="263" r:id="rId12"/>
    <p:sldId id="264" r:id="rId13"/>
    <p:sldId id="267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EAEAEA"/>
    <a:srgbClr val="F8F8F8"/>
    <a:srgbClr val="52D40A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63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slide" Target="slide1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2.png"/><Relationship Id="rId7" Type="http://schemas.openxmlformats.org/officeDocument/2006/relationships/image" Target="../media/image1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8.gif"/><Relationship Id="rId4" Type="http://schemas.openxmlformats.org/officeDocument/2006/relationships/image" Target="../media/image43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7.png"/><Relationship Id="rId7" Type="http://schemas.openxmlformats.org/officeDocument/2006/relationships/image" Target="../media/image14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10" Type="http://schemas.openxmlformats.org/officeDocument/2006/relationships/image" Target="../media/image28.gif"/><Relationship Id="rId4" Type="http://schemas.openxmlformats.org/officeDocument/2006/relationships/image" Target="../media/image42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" TargetMode="External"/><Relationship Id="rId2" Type="http://schemas.openxmlformats.org/officeDocument/2006/relationships/hyperlink" Target="https://yandex.ru/images/search?tex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5" Type="http://schemas.openxmlformats.org/officeDocument/2006/relationships/image" Target="../media/image14.gif"/><Relationship Id="rId2" Type="http://schemas.openxmlformats.org/officeDocument/2006/relationships/slide" Target="slide7.xml"/><Relationship Id="rId16" Type="http://schemas.openxmlformats.org/officeDocument/2006/relationships/image" Target="../media/image10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openxmlformats.org/officeDocument/2006/relationships/image" Target="../media/image5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3.png"/><Relationship Id="rId22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1.wdp"/><Relationship Id="rId7" Type="http://schemas.openxmlformats.org/officeDocument/2006/relationships/image" Target="../media/image26.png"/><Relationship Id="rId12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slide" Target="slide8.xml"/><Relationship Id="rId5" Type="http://schemas.openxmlformats.org/officeDocument/2006/relationships/image" Target="../media/image25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png"/><Relationship Id="rId7" Type="http://schemas.openxmlformats.org/officeDocument/2006/relationships/slide" Target="slide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4.gif"/><Relationship Id="rId4" Type="http://schemas.microsoft.com/office/2007/relationships/hdphoto" Target="../media/hdphoto13.wdp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324328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учреждение детский 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№ 20 «Дельфин» муниципального образования г. Саяногорск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3300"/>
                </a:solidFill>
              </a:rPr>
              <a:t/>
            </a:r>
            <a:br>
              <a:rPr lang="ru-RU" b="1" dirty="0" smtClean="0">
                <a:solidFill>
                  <a:srgbClr val="003300"/>
                </a:solidFill>
              </a:rPr>
            </a:br>
            <a:r>
              <a:rPr lang="ru-RU" b="1" dirty="0" smtClean="0">
                <a:solidFill>
                  <a:srgbClr val="003300"/>
                </a:solidFill>
              </a:rPr>
              <a:t/>
            </a:r>
            <a:br>
              <a:rPr lang="ru-RU" b="1" dirty="0" smtClean="0">
                <a:solidFill>
                  <a:srgbClr val="003300"/>
                </a:solidFill>
              </a:rPr>
            </a:b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«Живая и неживая природа»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00100" y="4643446"/>
            <a:ext cx="7715304" cy="1214446"/>
          </a:xfrm>
        </p:spPr>
        <p:txBody>
          <a:bodyPr>
            <a:normAutofit fontScale="70000" lnSpcReduction="20000"/>
          </a:bodyPr>
          <a:lstStyle/>
          <a:p>
            <a:pPr algn="r"/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Попова Олеся Владимировна</a:t>
            </a:r>
          </a:p>
          <a:p>
            <a:pPr algn="r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algn="r"/>
            <a:endParaRPr lang="ru-RU" sz="29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3429000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организационной образовательной деятельности «Познавательное развитие» для детей с ЗПР 6 - 7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21275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731" y="1013012"/>
            <a:ext cx="4162340" cy="5844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089"/>
          <a:stretch/>
        </p:blipFill>
        <p:spPr>
          <a:xfrm>
            <a:off x="3347864" y="936728"/>
            <a:ext cx="4216648" cy="4968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83"/>
          <a:stretch/>
        </p:blipFill>
        <p:spPr>
          <a:xfrm>
            <a:off x="3168487" y="936728"/>
            <a:ext cx="4176464" cy="5098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43"/>
          <a:stretch/>
        </p:blipFill>
        <p:spPr>
          <a:xfrm>
            <a:off x="1691680" y="593235"/>
            <a:ext cx="4176464" cy="5280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42"/>
          <a:stretch/>
        </p:blipFill>
        <p:spPr>
          <a:xfrm>
            <a:off x="3315185" y="941055"/>
            <a:ext cx="4168387" cy="5064312"/>
          </a:xfrm>
          <a:prstGeom prst="rect">
            <a:avLst/>
          </a:prstGeom>
        </p:spPr>
      </p:pic>
      <p:sp>
        <p:nvSpPr>
          <p:cNvPr id="4" name="Стрелка вправо 3">
            <a:hlinkClick r:id="rId7" action="ppaction://hlinksldjump"/>
          </p:cNvPr>
          <p:cNvSpPr/>
          <p:nvPr/>
        </p:nvSpPr>
        <p:spPr>
          <a:xfrm>
            <a:off x="7090995" y="4941009"/>
            <a:ext cx="1945501" cy="1862431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3768" y="642918"/>
            <a:ext cx="1643074" cy="42148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Какой это поступок?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10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44871"/>
            <a:ext cx="4562475" cy="47625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79512" y="344871"/>
            <a:ext cx="4968552" cy="8317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нужно сделать?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2852936"/>
            <a:ext cx="3353392" cy="6372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Сломать</a:t>
            </a:r>
            <a:r>
              <a:rPr lang="ru-RU" sz="315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</a:t>
            </a:r>
            <a:r>
              <a:rPr lang="ru-RU" sz="31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31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85852" y="6000768"/>
            <a:ext cx="3353392" cy="6372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Полить</a:t>
            </a:r>
            <a:r>
              <a:rPr lang="ru-RU" sz="31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1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8766" y="1680479"/>
            <a:ext cx="2995082" cy="11081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2" t="34681" r="10733" b="11296"/>
          <a:stretch/>
        </p:blipFill>
        <p:spPr>
          <a:xfrm>
            <a:off x="899592" y="3967615"/>
            <a:ext cx="2941893" cy="19857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929702"/>
            <a:ext cx="2075825" cy="20758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32656"/>
            <a:ext cx="4561905" cy="4761905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2559912" y="1387511"/>
            <a:ext cx="4041616" cy="4041616"/>
            <a:chOff x="-1722047" y="2283281"/>
            <a:chExt cx="4041616" cy="404161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2512613" y="1381018"/>
            <a:ext cx="4136214" cy="4136214"/>
            <a:chOff x="7075893" y="2182909"/>
            <a:chExt cx="4136214" cy="4136214"/>
          </a:xfrm>
          <a:solidFill>
            <a:srgbClr val="EAEAEA"/>
          </a:solidFill>
        </p:grpSpPr>
        <p:sp>
          <p:nvSpPr>
            <p:cNvPr id="42" name="Овал 41">
              <a:hlinkClick r:id="rId8" action="ppaction://hlinksldjump"/>
            </p:cNvPr>
            <p:cNvSpPr/>
            <p:nvPr/>
          </p:nvSpPr>
          <p:spPr>
            <a:xfrm>
              <a:off x="7075893" y="2182909"/>
              <a:ext cx="4136214" cy="4136214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15953" y="2999468"/>
              <a:ext cx="3056093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Стрелка вправо 39">
            <a:hlinkClick r:id="rId9" action="ppaction://hlinksldjump"/>
          </p:cNvPr>
          <p:cNvSpPr/>
          <p:nvPr/>
        </p:nvSpPr>
        <p:spPr>
          <a:xfrm>
            <a:off x="3831783" y="4411351"/>
            <a:ext cx="1733985" cy="931215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Дальше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654" y="1610457"/>
            <a:ext cx="2372129" cy="26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98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439 C 0.14306 -0.00439 0.2526 -0.00254 0.2526 0.00047 C 0.2526 0.00324 0.14306 0.00602 0.00833 0.00602 C -0.12639 0.00602 -0.23576 0.00324 -0.23576 0.00047 C -0.23576 -0.00254 -0.12639 -0.00439 0.00833 -0.0043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1387E-6 L 0.20469 -0.26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13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69 -0.26219 L 0.00452 -0.0025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129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2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548680"/>
            <a:ext cx="3554139" cy="396453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344871"/>
            <a:ext cx="4968552" cy="8317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нужно сделать?</a:t>
            </a:r>
            <a:endParaRPr lang="ru-RU" sz="31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467664">
            <a:off x="2739151" y="3272653"/>
            <a:ext cx="2028933" cy="3074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8766" y="1680479"/>
            <a:ext cx="3389362" cy="125406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059591" y="5855968"/>
            <a:ext cx="3353392" cy="6372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Погладить</a:t>
            </a:r>
            <a:r>
              <a:rPr lang="ru-RU" sz="31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1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6751" y="3152065"/>
            <a:ext cx="3353392" cy="6372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Ударить</a:t>
            </a:r>
            <a:r>
              <a:rPr lang="ru-RU" sz="315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315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31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759" y="-398081"/>
            <a:ext cx="3512241" cy="35122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703938"/>
            <a:ext cx="4229182" cy="3654013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559912" y="1387511"/>
            <a:ext cx="4041616" cy="4041616"/>
            <a:chOff x="-1722047" y="2283281"/>
            <a:chExt cx="4041616" cy="404161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2524018" y="1381018"/>
            <a:ext cx="4136214" cy="4136214"/>
            <a:chOff x="7075893" y="2182909"/>
            <a:chExt cx="4136214" cy="4136214"/>
          </a:xfrm>
          <a:solidFill>
            <a:srgbClr val="EAEAEA"/>
          </a:solidFill>
        </p:grpSpPr>
        <p:sp>
          <p:nvSpPr>
            <p:cNvPr id="38" name="Овал 37">
              <a:hlinkClick r:id="rId8" action="ppaction://hlinksldjump"/>
            </p:cNvPr>
            <p:cNvSpPr/>
            <p:nvPr/>
          </p:nvSpPr>
          <p:spPr>
            <a:xfrm>
              <a:off x="7075893" y="2182909"/>
              <a:ext cx="4136214" cy="4136214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15953" y="2999468"/>
              <a:ext cx="3056093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Стрелка вправо 39">
            <a:hlinkClick r:id="rId9" action="ppaction://hlinksldjump"/>
          </p:cNvPr>
          <p:cNvSpPr/>
          <p:nvPr/>
        </p:nvSpPr>
        <p:spPr>
          <a:xfrm>
            <a:off x="3846127" y="4442001"/>
            <a:ext cx="1733985" cy="931215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Дальше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655" y="1628800"/>
            <a:ext cx="2372129" cy="26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02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439 C 0.14306 -0.00439 0.2526 -0.00254 0.2526 0.00047 C 0.2526 0.00324 0.14306 0.00602 0.00833 0.00602 C -0.12639 0.00602 -0.23576 0.00324 -0.23576 0.00047 C -0.23576 -0.00254 -0.12639 -0.00439 0.00833 -0.0043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711E-6 C 0.01406 0.02659 0.07153 0.00648 0.12812 -0.0467 C 0.19427 -0.10728 0.20538 -0.15421 0.20781 -0.1778 L 0.20798 -0.20716 C 0.21059 -0.23098 0.22344 -0.28 0.29809 -0.3489 C 0.346 -0.39375 0.4118 -0.42173 0.42621 -0.39537 C 0.44062 -0.36809 0.39722 -0.29526 0.34913 -0.25109 C 0.27413 -0.18173 0.23594 -0.18196 0.21823 -0.18751 L 0.19757 -0.19745 C 0.17969 -0.20277 0.14288 -0.20601 0.07691 -0.14427 C 0.01996 -0.09179 -0.01424 -0.02728 2.5E-6 -4.9711E-6 Z " pathEditMode="relative" rAng="-23687245" ptsTypes="ffFffffFfff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3219450" cy="6858000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2771800" y="511456"/>
            <a:ext cx="5328592" cy="20882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Молодцы!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 справились со всеми заданиями!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88024" y="2600995"/>
            <a:ext cx="4036715" cy="42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65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Список используемых источников и литературы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Примерная основная программа ДО «От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рождения 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школы» (2019)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https://yandex.ru/images/search?text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различные интернет-ресурсы (картинки неживой природы)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https://yandex.ru/images/sear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различные интернет-ресурсы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картинки природа, животные)</a:t>
            </a:r>
          </a:p>
          <a:p>
            <a:pPr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0194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280517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детей о живой и неживой природе, умение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выводы о развитии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пределять объекты живой и неживой природы;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аходить связь между живой и неживой природой;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бережное отношение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любознательность, внимание, память, воображение, умственную активность.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6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71"/>
          <a:stretch/>
        </p:blipFill>
        <p:spPr>
          <a:xfrm>
            <a:off x="-116114" y="3028667"/>
            <a:ext cx="2720841" cy="342971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268009" y="1620657"/>
            <a:ext cx="4608512" cy="3240360"/>
            <a:chOff x="2267744" y="2132856"/>
            <a:chExt cx="4608512" cy="3240360"/>
          </a:xfrm>
        </p:grpSpPr>
        <p:sp>
          <p:nvSpPr>
            <p:cNvPr id="5" name="Скругленный прямоугольник 4">
              <a:hlinkClick r:id="rId4" action="ppaction://hlinksldjump"/>
            </p:cNvPr>
            <p:cNvSpPr/>
            <p:nvPr/>
          </p:nvSpPr>
          <p:spPr>
            <a:xfrm>
              <a:off x="2267744" y="2132856"/>
              <a:ext cx="4608512" cy="3240360"/>
            </a:xfrm>
            <a:prstGeom prst="roundRect">
              <a:avLst/>
            </a:prstGeom>
            <a:solidFill>
              <a:srgbClr val="008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>
              <a:hlinkClick r:id="rId4" action="ppaction://hlinksldjump"/>
            </p:cNvPr>
            <p:cNvSpPr/>
            <p:nvPr/>
          </p:nvSpPr>
          <p:spPr>
            <a:xfrm>
              <a:off x="2539870" y="2382788"/>
              <a:ext cx="4064260" cy="274049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Начать исследовать </a:t>
              </a:r>
              <a:r>
                <a:rPr lang="ru-RU" sz="3200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природу</a:t>
              </a:r>
              <a:endPara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62" r="4487"/>
          <a:stretch/>
        </p:blipFill>
        <p:spPr>
          <a:xfrm>
            <a:off x="6372200" y="3865271"/>
            <a:ext cx="2873400" cy="29684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2536" y="-33582"/>
            <a:ext cx="2106172" cy="2130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4267" flipH="1">
            <a:off x="6102279" y="-210110"/>
            <a:ext cx="2903505" cy="3746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8560" y="4743525"/>
            <a:ext cx="381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39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5760640" cy="2448272"/>
          </a:xfr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-45720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Живая природа — это всё, что отличается способностью расти, дышать, питаться и развиваться.</a:t>
            </a:r>
          </a:p>
        </p:txBody>
      </p:sp>
      <p:sp>
        <p:nvSpPr>
          <p:cNvPr id="6" name="Стрелка вправо 5">
            <a:hlinkClick r:id="rId2" action="ppaction://hlinksldjump"/>
          </p:cNvPr>
          <p:cNvSpPr/>
          <p:nvPr/>
        </p:nvSpPr>
        <p:spPr>
          <a:xfrm>
            <a:off x="7020272" y="5229200"/>
            <a:ext cx="1945501" cy="1440319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0" b="7061"/>
          <a:stretch/>
        </p:blipFill>
        <p:spPr>
          <a:xfrm>
            <a:off x="0" y="3068960"/>
            <a:ext cx="3148694" cy="2880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-6378"/>
            <a:ext cx="1977008" cy="362061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347864" y="3140968"/>
            <a:ext cx="5328592" cy="1944216"/>
          </a:xfr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объектам неживой природы относятся воздух, вода, камни, почва, звёзды,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олнце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191719"/>
            <a:ext cx="381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04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 вправо 19">
            <a:hlinkClick r:id="rId2" action="ppaction://hlinksldjump"/>
          </p:cNvPr>
          <p:cNvSpPr/>
          <p:nvPr/>
        </p:nvSpPr>
        <p:spPr>
          <a:xfrm>
            <a:off x="7090995" y="4941009"/>
            <a:ext cx="1945501" cy="1862431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Дальше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6144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1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Выберите предметы неживой природы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635109"/>
            <a:ext cx="6768752" cy="40324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5328084" y="3010452"/>
            <a:ext cx="1080120" cy="108012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44"/>
          <a:stretch/>
        </p:blipFill>
        <p:spPr>
          <a:xfrm>
            <a:off x="107504" y="2635109"/>
            <a:ext cx="6778894" cy="1830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465915"/>
            <a:ext cx="3888432" cy="22034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6" b="12822"/>
          <a:stretch/>
        </p:blipFill>
        <p:spPr>
          <a:xfrm>
            <a:off x="107504" y="5227397"/>
            <a:ext cx="2301552" cy="14401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" t="-169" r="43019" b="26005"/>
          <a:stretch/>
        </p:blipFill>
        <p:spPr>
          <a:xfrm>
            <a:off x="5775550" y="5701480"/>
            <a:ext cx="1100706" cy="9660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105" y="491741"/>
            <a:ext cx="3512823" cy="17915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0482" y="3572540"/>
            <a:ext cx="1983842" cy="11241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9656" y="1001821"/>
            <a:ext cx="2288548" cy="15333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4703" y="5227397"/>
            <a:ext cx="2156738" cy="1321002"/>
          </a:xfrm>
          <a:prstGeom prst="rect">
            <a:avLst/>
          </a:prstGeom>
        </p:spPr>
      </p:pic>
      <p:sp>
        <p:nvSpPr>
          <p:cNvPr id="23" name="Солнце 22"/>
          <p:cNvSpPr/>
          <p:nvPr/>
        </p:nvSpPr>
        <p:spPr>
          <a:xfrm>
            <a:off x="6588224" y="1228426"/>
            <a:ext cx="1080120" cy="108012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1636940"/>
            <a:ext cx="1796416" cy="179641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59912" y="1387511"/>
            <a:ext cx="4041616" cy="4041616"/>
            <a:chOff x="-1722047" y="2283281"/>
            <a:chExt cx="4041616" cy="404161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4255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>
            <a:hlinkClick r:id="rId2" action="ppaction://hlinksldjump"/>
          </p:cNvPr>
          <p:cNvSpPr/>
          <p:nvPr/>
        </p:nvSpPr>
        <p:spPr>
          <a:xfrm>
            <a:off x="7090995" y="4941009"/>
            <a:ext cx="1945501" cy="1862431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Дальше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61441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1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Выберите предметы живой природы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635109"/>
            <a:ext cx="6768752" cy="40324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757" r="20154"/>
          <a:stretch/>
        </p:blipFill>
        <p:spPr>
          <a:xfrm>
            <a:off x="89115" y="4242827"/>
            <a:ext cx="6768752" cy="2430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465915"/>
            <a:ext cx="3888432" cy="2203445"/>
          </a:xfrm>
          <a:prstGeom prst="rect">
            <a:avLst/>
          </a:prstGeom>
        </p:spPr>
      </p:pic>
      <p:sp>
        <p:nvSpPr>
          <p:cNvPr id="23" name="Солнце 22"/>
          <p:cNvSpPr/>
          <p:nvPr/>
        </p:nvSpPr>
        <p:spPr>
          <a:xfrm>
            <a:off x="5235490" y="3145558"/>
            <a:ext cx="1080120" cy="108012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44"/>
          <a:stretch/>
        </p:blipFill>
        <p:spPr>
          <a:xfrm>
            <a:off x="107504" y="2635109"/>
            <a:ext cx="6778894" cy="18308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757" r="20154"/>
          <a:stretch/>
        </p:blipFill>
        <p:spPr>
          <a:xfrm>
            <a:off x="107505" y="1031635"/>
            <a:ext cx="2016223" cy="1434280"/>
          </a:xfrm>
          <a:prstGeom prst="cloud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104" y="2978337"/>
            <a:ext cx="2152673" cy="2152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778"/>
          <a:stretch/>
        </p:blipFill>
        <p:spPr>
          <a:xfrm>
            <a:off x="5775550" y="3161334"/>
            <a:ext cx="1110848" cy="2569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242827"/>
            <a:ext cx="1030302" cy="13963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8502" y="4474794"/>
            <a:ext cx="1321405" cy="21156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0996" y="2624223"/>
            <a:ext cx="1796416" cy="17964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" t="-169" r="43019" b="26005"/>
          <a:stretch/>
        </p:blipFill>
        <p:spPr>
          <a:xfrm>
            <a:off x="5775550" y="5701480"/>
            <a:ext cx="1100706" cy="966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0389" y="5361448"/>
            <a:ext cx="1039534" cy="11475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581" y="866696"/>
            <a:ext cx="1322740" cy="17927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351" y="1045909"/>
            <a:ext cx="1299289" cy="1434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2" y="3686343"/>
            <a:ext cx="1034846" cy="23671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6" b="12822"/>
          <a:stretch/>
        </p:blipFill>
        <p:spPr>
          <a:xfrm>
            <a:off x="107504" y="5215137"/>
            <a:ext cx="2301552" cy="14401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3834" y="285728"/>
            <a:ext cx="1034846" cy="2367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89" y="866696"/>
            <a:ext cx="2698402" cy="1444683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559912" y="1387511"/>
            <a:ext cx="4041616" cy="4041616"/>
            <a:chOff x="-1722047" y="2283281"/>
            <a:chExt cx="4041616" cy="4041616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9528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079" y="3466186"/>
            <a:ext cx="4788024" cy="3369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247" y="4521336"/>
            <a:ext cx="3469729" cy="212520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79512" y="344871"/>
            <a:ext cx="8784976" cy="8317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является </a:t>
            </a:r>
            <a:r>
              <a:rPr lang="ru-RU" sz="31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частью живой природы?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05" r="6502"/>
          <a:stretch/>
        </p:blipFill>
        <p:spPr>
          <a:xfrm>
            <a:off x="6444208" y="1402973"/>
            <a:ext cx="1465942" cy="1983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1" y="1378410"/>
            <a:ext cx="1251773" cy="37479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592" y="1402973"/>
            <a:ext cx="2927322" cy="220090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559912" y="1484784"/>
            <a:ext cx="4041616" cy="4041616"/>
            <a:chOff x="-1722047" y="2283281"/>
            <a:chExt cx="4041616" cy="404161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2545263" y="1437485"/>
            <a:ext cx="4136214" cy="4136214"/>
            <a:chOff x="7075893" y="2182909"/>
            <a:chExt cx="4136214" cy="4136214"/>
          </a:xfrm>
          <a:solidFill>
            <a:srgbClr val="EAEAEA"/>
          </a:solidFill>
        </p:grpSpPr>
        <p:sp>
          <p:nvSpPr>
            <p:cNvPr id="22" name="Овал 21">
              <a:hlinkClick r:id="rId11" action="ppaction://hlinksldjump"/>
            </p:cNvPr>
            <p:cNvSpPr/>
            <p:nvPr/>
          </p:nvSpPr>
          <p:spPr>
            <a:xfrm>
              <a:off x="7075893" y="2182909"/>
              <a:ext cx="4136214" cy="4136214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15953" y="2999468"/>
              <a:ext cx="3056093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Стрелка вправо 18">
            <a:hlinkClick r:id="rId11" action="ppaction://hlinksldjump"/>
          </p:cNvPr>
          <p:cNvSpPr/>
          <p:nvPr/>
        </p:nvSpPr>
        <p:spPr>
          <a:xfrm>
            <a:off x="3864433" y="4467818"/>
            <a:ext cx="1733985" cy="931215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Дальше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7304" y="1666924"/>
            <a:ext cx="2372129" cy="26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42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9512" y="344871"/>
            <a:ext cx="8784976" cy="8317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1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является </a:t>
            </a:r>
            <a:r>
              <a:rPr lang="ru-RU" sz="31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частью живой природы?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75519">
            <a:off x="504167" y="4708907"/>
            <a:ext cx="3236415" cy="1603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643" y="1440442"/>
            <a:ext cx="2743168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" r="4695"/>
          <a:stretch/>
        </p:blipFill>
        <p:spPr>
          <a:xfrm>
            <a:off x="435428" y="1250929"/>
            <a:ext cx="4760685" cy="29701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5" t="11185" r="22517" b="10991"/>
          <a:stretch/>
        </p:blipFill>
        <p:spPr>
          <a:xfrm>
            <a:off x="5061271" y="4098688"/>
            <a:ext cx="1770743" cy="2612572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506789" y="1453026"/>
            <a:ext cx="4136214" cy="4136214"/>
            <a:chOff x="7075893" y="2182909"/>
            <a:chExt cx="4136214" cy="4136214"/>
          </a:xfrm>
          <a:solidFill>
            <a:srgbClr val="EAEAEA"/>
          </a:solidFill>
        </p:grpSpPr>
        <p:sp>
          <p:nvSpPr>
            <p:cNvPr id="24" name="Овал 23">
              <a:hlinkClick r:id="rId7" action="ppaction://hlinksldjump"/>
            </p:cNvPr>
            <p:cNvSpPr/>
            <p:nvPr/>
          </p:nvSpPr>
          <p:spPr>
            <a:xfrm>
              <a:off x="7075893" y="2182909"/>
              <a:ext cx="4136214" cy="4136214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5953" y="2999468"/>
              <a:ext cx="3056093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Стрелка вправо 28">
            <a:hlinkClick r:id="rId8" action="ppaction://hlinksldjump"/>
          </p:cNvPr>
          <p:cNvSpPr/>
          <p:nvPr/>
        </p:nvSpPr>
        <p:spPr>
          <a:xfrm>
            <a:off x="3851920" y="4514009"/>
            <a:ext cx="1733985" cy="931215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Дальше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831" y="1732041"/>
            <a:ext cx="2372129" cy="2633063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2554088" y="1497777"/>
            <a:ext cx="4041616" cy="4041616"/>
            <a:chOff x="-1722047" y="2283281"/>
            <a:chExt cx="4041616" cy="404161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-1722047" y="2283281"/>
              <a:ext cx="4041616" cy="4041616"/>
              <a:chOff x="7236296" y="750312"/>
              <a:chExt cx="4041616" cy="4041616"/>
            </a:xfrm>
          </p:grpSpPr>
          <p:sp>
            <p:nvSpPr>
              <p:cNvPr id="34" name="Овал 33"/>
              <p:cNvSpPr/>
              <p:nvPr/>
            </p:nvSpPr>
            <p:spPr>
              <a:xfrm>
                <a:off x="7236296" y="750312"/>
                <a:ext cx="4041616" cy="40416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7409381" y="886332"/>
                <a:ext cx="3695446" cy="3769575"/>
              </a:xfrm>
              <a:prstGeom prst="ellipse">
                <a:avLst/>
              </a:prstGeom>
              <a:solidFill>
                <a:srgbClr val="EAEAEA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125434" y="2734840"/>
              <a:ext cx="2848390" cy="283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1964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7090995" y="4941009"/>
            <a:ext cx="1945501" cy="1862431"/>
          </a:xfrm>
          <a:prstGeom prst="rightArrow">
            <a:avLst>
              <a:gd name="adj1" fmla="val 51174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48680"/>
            <a:ext cx="4320480" cy="6299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31"/>
          <a:stretch/>
        </p:blipFill>
        <p:spPr>
          <a:xfrm>
            <a:off x="2195736" y="594137"/>
            <a:ext cx="4320480" cy="5995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07"/>
          <a:stretch/>
        </p:blipFill>
        <p:spPr>
          <a:xfrm>
            <a:off x="2195736" y="642918"/>
            <a:ext cx="4320480" cy="594656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786578" y="642918"/>
            <a:ext cx="1643074" cy="40719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Какой это поступок?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96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216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дошкольное учреждение детский сад  № 20 «Дельфин» муниципального образования г. Саяногорск   «Живая и неживая природа»</vt:lpstr>
      <vt:lpstr>Слайд 2</vt:lpstr>
      <vt:lpstr>Слайд 3</vt:lpstr>
      <vt:lpstr>Слайд 4</vt:lpstr>
      <vt:lpstr>Выберите предметы неживой природы</vt:lpstr>
      <vt:lpstr>Выберите предметы живой природы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Список используемых источников и литературы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Начало </dc:title>
  <dc:creator>Елена</dc:creator>
  <cp:lastModifiedBy>Анна</cp:lastModifiedBy>
  <cp:revision>80</cp:revision>
  <dcterms:created xsi:type="dcterms:W3CDTF">2020-12-03T13:33:13Z</dcterms:created>
  <dcterms:modified xsi:type="dcterms:W3CDTF">2022-01-04T09:43:53Z</dcterms:modified>
</cp:coreProperties>
</file>