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23a1432f23ac2001add37c5/interactive-image-interactive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vOhf0sWaYxAZTBOaPSRkRd1oGu-cssfI/view?usp=sharing" TargetMode="External"/><Relationship Id="rId5" Type="http://schemas.openxmlformats.org/officeDocument/2006/relationships/hyperlink" Target="https://docs.google.com/presentation/d/18q-8Q5peQo5Nn98x6Ar4Kz7xqsB_drsY/edit?usp=sharing&amp;ouid=116939219224558187179&amp;rtpof=true&amp;sd=true" TargetMode="External"/><Relationship Id="rId4" Type="http://schemas.openxmlformats.org/officeDocument/2006/relationships/hyperlink" Target="https://docs.google.com/presentation/d/1PGEiId3tS53WV7RLg_BMExgCteL4mCuF/edit?usp=sharing&amp;ouid=116939219224558187179&amp;rtpof=true&amp;sd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fQshfVAdqw3D7zLa5-akzr3pqrligf39/edit?usp=sharing&amp;ouid=116939219224558187179&amp;rtpof=true&amp;sd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document/d/1i2woK83K_0nZFbKgwF7ECiRr9NKLTi3g/edit?usp=sharing&amp;ouid=116939219224558187179&amp;rtpof=true&amp;sd=tru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rr-mosty.schools.b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27ds-skazka.edusite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7lGv3rxZun2O0U3dRIwUFvD1p6m9J6Dn?usp=sharing" TargetMode="External"/><Relationship Id="rId7" Type="http://schemas.openxmlformats.org/officeDocument/2006/relationships/hyperlink" Target="https://drive.google.com/drive/folders/1cJbEJpq2j-l9jbG8FEu-uuyuoa-NIIpx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drive/folders/1hQYgvK2NKTn7zGsALPHnwpzPYLM3D2ol?usp=sharing" TargetMode="External"/><Relationship Id="rId5" Type="http://schemas.openxmlformats.org/officeDocument/2006/relationships/hyperlink" Target="https://drive.google.com/drive/folders/1aZ72sa2g4oYuUVvPLu7UzgxzLSm9MzEd?usp=sharing" TargetMode="External"/><Relationship Id="rId4" Type="http://schemas.openxmlformats.org/officeDocument/2006/relationships/hyperlink" Target="https://drive.google.com/drive/folders/1LVUnHJ0feQDqgorPyb3M8MhirSHDXUZ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l_YoVCPvnafN10-jdJ1NxcCPm1rDKd9Q?usp=sharing" TargetMode="External"/><Relationship Id="rId7" Type="http://schemas.openxmlformats.org/officeDocument/2006/relationships/hyperlink" Target="https://docs.google.com/document/d/1Xdfe38vMYKnk8y44hgiWDbVD1chTuw24/edit?usp=sharing&amp;ouid=116939219224558187179&amp;rtpof=true&amp;sd=tru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00_tDtdoxDiKSzywXe-TyNWC_h4wXo29/edit?usp=sharing&amp;ouid=116939219224558187179&amp;rtpof=true&amp;sd=true" TargetMode="External"/><Relationship Id="rId5" Type="http://schemas.openxmlformats.org/officeDocument/2006/relationships/hyperlink" Target="https://docs.google.com/document/d/1Xr4CAF21qnCQfaQOFj6_PO6uBbkF6xPD/edit?usp=sharing&amp;ouid=116939219224558187179&amp;rtpof=true&amp;sd=true" TargetMode="External"/><Relationship Id="rId4" Type="http://schemas.openxmlformats.org/officeDocument/2006/relationships/hyperlink" Target="https://docs.google.com/document/d/1SdwRFNRH57lwWTBimXCHqnfg3Xy3eEgi/edit?usp=sharing&amp;ouid=116939219224558187179&amp;rtpof=true&amp;sd=tr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XIqpCLh3sHfKEaKC0eBi20oBR_VSz-q/view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iPNNNMNEYg5bW_9KYazcn6v8_46GctJE/view?usp=sharing" TargetMode="External"/><Relationship Id="rId5" Type="http://schemas.openxmlformats.org/officeDocument/2006/relationships/hyperlink" Target="https://drive.google.com/file/d/17ZSg_Z4zw8c4EcstgWN4UPkmwtCpEdKU/view?usp=sharing" TargetMode="External"/><Relationship Id="rId4" Type="http://schemas.openxmlformats.org/officeDocument/2006/relationships/hyperlink" Target="https://drive.google.com/file/d/1jKdEKHEKkzZkUHmCXx358jPb0BAsBBEN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0789" y="2361947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Социальное партнерство ДОО при организации экологического</a:t>
            </a:r>
            <a:endParaRPr lang="ru-RU" sz="3600" dirty="0">
              <a:ea typeface="Calibri"/>
              <a:cs typeface="Times New Roman"/>
            </a:endParaRPr>
          </a:p>
          <a:p>
            <a:pPr algn="ctr"/>
            <a:r>
              <a:rPr lang="ru-RU" sz="3600" b="1" dirty="0">
                <a:latin typeface="Times New Roman"/>
                <a:ea typeface="Calibri"/>
              </a:rPr>
              <a:t>воспитания дошкольников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1095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3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014" y="905026"/>
            <a:ext cx="8676456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Интерактивный плакат «Обитатели леса»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https://view.genial.ly/623a1432f23ac2001add37c5/interactive-image-interactive-image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Видео презентация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интерактивного плаката «Обитатели леса»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docs.google.com/presentation/d/1PGEiId3tS53WV7RLg_BMExgCteL4mCuF/edit?usp=sharing&amp;ouid=116939219224558187179&amp;rtpof=true&amp;sd=true</a:t>
            </a:r>
            <a:endParaRPr lang="ru-RU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Интерактивный плакат «Энергосбережение»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https://docs.google.com/presentation/d/18q-8Q5peQo5Nn98x6Ar4Kz7xqsB_drsY/edit?usp=sharing&amp;ouid=116939219224558187179&amp;rtpof=true&amp;sd=true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Видео презентация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интерактивного плаката «Энергосбережение»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://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drive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google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com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file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d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/1</a:t>
            </a:r>
            <a:r>
              <a:rPr lang="en-US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vOhf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0</a:t>
            </a:r>
            <a:r>
              <a:rPr lang="en-US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sWaYxAZTBOaPSRkRd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1</a:t>
            </a:r>
            <a:r>
              <a:rPr lang="en-US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oGu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-</a:t>
            </a:r>
            <a:r>
              <a:rPr lang="en-US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cssfI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view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?</a:t>
            </a:r>
            <a:r>
              <a:rPr lang="en-US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usp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=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sharing</a:t>
            </a:r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935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758" y="116632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1124744"/>
            <a:ext cx="8748464" cy="399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Познавательный проект «Знакомьтесь: динозавры»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(с использованием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QR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–кода)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docs.google.com/presentation/d/1fQshfVAdqw3D7zLa5-akzr3pqrligf39/edit?usp=sharing&amp;ouid=116939219224558187179&amp;rtpof=true&amp;sd=true</a:t>
            </a:r>
            <a:endParaRPr lang="ru-RU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Альбом «Птицы нашего края»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(с использованием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QR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–кода)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https://docs.google.com/document/d/1i2woK83K_0nZFbKgwF7ECiRr9NKLTi3g/edit?usp=sharing&amp;ouid=116939219224558187179&amp;rtpof=true&amp;sd=true</a:t>
            </a:r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8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80727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Всё хорошее в людях – из детства!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истоки добра пробудить?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Прикоснуться к природе всем сердцем: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Удивиться, узнать, полюбить!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хотим, чтоб земля расцветала,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росли, как цветы, малыши,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Чтоб для них экология стала</a:t>
            </a:r>
            <a:b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000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наукой, а частью души!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058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3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712968" cy="7200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://dcrr-mosty.schools.by/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://27ds-skazka.edusite.ru/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176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27ds-skazka.edusite.ru/images/p15_fasaddou040620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88432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253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3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1268760"/>
            <a:ext cx="2843808" cy="4370040"/>
          </a:xfrm>
        </p:spPr>
        <p:txBody>
          <a:bodyPr/>
          <a:lstStyle/>
          <a:p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онлайн -вебинар на платформе </a:t>
            </a:r>
            <a:r>
              <a:rPr lang="en-US" b="1" dirty="0">
                <a:solidFill>
                  <a:srgbClr val="333333"/>
                </a:solidFill>
                <a:latin typeface="YS Text"/>
              </a:rPr>
              <a:t>Zoom</a:t>
            </a:r>
            <a:endParaRPr lang="ru-RU" dirty="0"/>
          </a:p>
        </p:txBody>
      </p:sp>
      <p:pic>
        <p:nvPicPr>
          <p:cNvPr id="4" name="Рисунок 3" descr="https://content.schools.by/dcrr-mosty/library/IMG-95d0843a02f55eceaa5e4c5651b1afdb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68863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218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326" y="356398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8064896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  по организации ООД детей старшего дошкольного возраста по экологическому воспитанию с применением кейс - технологий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2023012615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806489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20230126152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35292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63691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кейс – технологии в ДОО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23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284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13690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Организация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проектно-исследовательской деятельности</a:t>
            </a:r>
            <a:endParaRPr lang="ru-RU" sz="1400" dirty="0">
              <a:ea typeface="Times New Roman"/>
              <a:cs typeface="Times New Roman"/>
            </a:endParaRPr>
          </a:p>
          <a:p>
            <a:pPr algn="ctr"/>
            <a:r>
              <a:rPr lang="ru-RU" b="1" dirty="0">
                <a:latin typeface="Times New Roman"/>
                <a:ea typeface="Times New Roman"/>
              </a:rPr>
              <a:t>с детьми  дошкольного возраста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292" y="1491547"/>
            <a:ext cx="8748464" cy="481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Познавательный проект «Мы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Берегоши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drive.google.com/drive/folders/17lGv3rxZun2O0U3dRIwUFvD1p6m9J6Dn?usp=sharing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Познавательный проект «Почему божью коровку так называют?»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drive.google.com/drive/folders/1LVUnHJ0feQDqgorPyb3M8MhirSHDXUZW?usp=sharing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Познавательный проект «Экономим тепло и энергию дома»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drive.google.com/drive/folders/1aZ72sa2g4oYuUVvPLu7UzgxzLSm9MzEd?usp=sharing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Познавательный проект «Вода источник жизни»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/>
              </a:rPr>
              <a:t>drive.google.com/drive/folders/1hQYgvK2NKTn7zGsALPHnwpzPYLM3D2ol?usp=sharing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Познавательный проект «Отходы в доходы»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7"/>
              </a:rPr>
              <a:t>https://drive.google.com/drive/folders/1cJbEJpq2j-l9jbG8FEu-uuyuoa-NIIpx?usp=sharing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937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5588" y="2160"/>
            <a:ext cx="9656763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45" y="980728"/>
            <a:ext cx="9036496" cy="509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Исследовательские проект «Экономия воды дома»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drive.google.com/drive/folders/1l_YoVCPvnafN10-jdJ1NxcCPm1rDKd9Q?usp=sharing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Исследовательская работа «Секреты куриного яйца»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docs.google.com/document/d/1SdwRFNRH57lwWTBimXCHqnfg3Xy3eEgi/edit?usp=sharing&amp;ouid=116939219224558187179&amp;rtpof=true&amp;sd=true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Исследовательская работа «Можно ли самим приготовить краски»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docs.google.com/document/d/1Xr4CAF21qnCQfaQOFj6_PO6uBbkF6xPD/edit?usp=sharing&amp;ouid=116939219224558187179&amp;rtpof=true&amp;sd=true</a:t>
            </a:r>
            <a:endParaRPr lang="ru-RU" u="sng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Исследовательская работа «Какие секреты хранят предметы»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/>
              </a:rPr>
              <a:t>https://docs.google.com/document/d/100_tDtdoxDiKSzywXe-TyNWC_h4wXo29/edit?usp=sharing&amp;ouid=116939219224558187179&amp;rtpof=true&amp;sd=true</a:t>
            </a:r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Исследовательская работа «Из чего состоит картошка»</a:t>
            </a:r>
            <a:endParaRPr lang="ru-RU" sz="1400" b="1" dirty="0">
              <a:ea typeface="Times New Roman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7"/>
              </a:rPr>
              <a:t>https://docs.google.com/document/d/1Xdfe38vMYKnk8y44hgiWDbVD1chTuw24/edit?usp=sharing&amp;ouid=116939219224558187179&amp;rtpof=true&amp;sd=true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37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3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tabLst>
                <a:tab pos="5359400" algn="l"/>
              </a:tabLs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/>
            </a:r>
            <a:br>
              <a:rPr lang="ru-RU" sz="1600" dirty="0" smtClean="0">
                <a:ea typeface="Calibri"/>
                <a:cs typeface="Times New Roman"/>
              </a:rPr>
            </a:b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 smtClean="0">
                <a:ea typeface="Calibri"/>
                <a:cs typeface="Times New Roman"/>
              </a:rPr>
              <a:t/>
            </a:r>
            <a:br>
              <a:rPr lang="ru-RU" sz="2200" dirty="0" smtClean="0"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ВЫСТАВКИ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МЕТОДИЧЕСКИХ МАТЕРИАЛОВ</a:t>
            </a:r>
            <a:r>
              <a:rPr lang="ru-RU" sz="2200" b="1" dirty="0">
                <a:ea typeface="Calibri"/>
                <a:cs typeface="Times New Roman"/>
              </a:rPr>
              <a:t/>
            </a:r>
            <a:br>
              <a:rPr lang="ru-RU" sz="2200" b="1" dirty="0"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(через облачные технологии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</a:rPr>
              <a:t>Googl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-диск)</a:t>
            </a:r>
            <a:r>
              <a:rPr lang="ru-RU" sz="2200" b="1" dirty="0">
                <a:ea typeface="Calibri"/>
                <a:cs typeface="Times New Roman"/>
              </a:rPr>
              <a:t/>
            </a:r>
            <a:br>
              <a:rPr lang="ru-RU" sz="2200" b="1" dirty="0"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«ИСПОЛЬЗОВАНИЕ ТЕХНОЛОГИИ ВИЗУАЛИЗАЦИИ В ЭКОЛОГИЧЕСКОМ ОБРАЗОВАНИИ С ДЕТЬМИ ДОШКОЛЬНОГО ВОЗРАСТА»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" t="31819" r="3993" b="19785"/>
          <a:stretch/>
        </p:blipFill>
        <p:spPr bwMode="auto">
          <a:xfrm>
            <a:off x="755576" y="3068960"/>
            <a:ext cx="7704855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3741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80688_37-p-fon-dlya-prezentatsii-detskii-po-ekologii-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3" y="0"/>
            <a:ext cx="9655051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8784976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Интерактивный плакат «Птицы Беларуси»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https://drive.google.com/file/d/1MXIqpCLh3sHfKEaKC0eBi20oBR_VSz-q/view?usp=sharing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Видеопрезентация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интерактивного плаката «Птицы Беларуси»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drive.google.com/file/d/1jKdEKHEKkzZkUHmCXx358jPb0BAsBBEN/view?usp=sharing</a:t>
            </a:r>
            <a:endParaRPr lang="ru-RU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Интерактивный плакат «Мир животных»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https://drive.google.com/file/d/17ZSg_Z4zw8c4EcstgWN4UPkmwtCpEdKU/view?usp=sharing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Видеопрезентация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интерактивного плаката «Мир животных»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https://drive.google.com/file/d/1iPNNNMNEYg5bW_9KYazcn6v8_46GctJE/view?usp=sharing</a:t>
            </a:r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u="sng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626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297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ВЫСТАВКИ МЕТОДИЧЕСКИХ МАТЕРИАЛОВ (через облачные технологии Googl-диск) «ИСПОЛЬЗОВАНИЕ ТЕХНОЛОГИИ ВИЗУАЛИЗАЦИИ В ЭКОЛОГИЧЕСКОМ ОБРАЗОВАНИИ С ДЕТЬМИ ДОШКОЛЬНОГО ВОЗРАСТА»          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Дюймовочка</cp:lastModifiedBy>
  <cp:revision>17</cp:revision>
  <dcterms:created xsi:type="dcterms:W3CDTF">2023-01-24T10:36:56Z</dcterms:created>
  <dcterms:modified xsi:type="dcterms:W3CDTF">2023-01-27T07:39:02Z</dcterms:modified>
</cp:coreProperties>
</file>