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76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06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59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0888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630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712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520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95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48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9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02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7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55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31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13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24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8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0C19-ED98-4B63-A126-ED4F131FB4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928F-22E7-40E6-9E00-1EB3CDD5B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6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DA59B-07C1-45FA-819A-D1B6AEAA6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942"/>
            <a:ext cx="9144000" cy="490469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Городской </a:t>
            </a:r>
            <a:r>
              <a:rPr lang="ru-RU" sz="2400" dirty="0"/>
              <a:t>отдел образования города Саяногорска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Августовское совещание: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«Современное образование: время перемен, время возможностей».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Секция ГМО старших воспитателей.</a:t>
            </a:r>
            <a:br>
              <a:rPr lang="ru-RU" sz="24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Сообщение: </a:t>
            </a:r>
            <a:r>
              <a:rPr lang="ru-RU" sz="3200" b="1" dirty="0"/>
              <a:t>«Использование инструментов мониторинга индивидуального развития детей: варианты электронной обработки»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67EE3C-80C1-46B6-9518-56D9A23D4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75682"/>
            <a:ext cx="9144000" cy="1384916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dirty="0"/>
              <a:t>Выполнила: </a:t>
            </a:r>
          </a:p>
          <a:p>
            <a:pPr algn="r"/>
            <a:r>
              <a:rPr lang="ru-RU" dirty="0" err="1"/>
              <a:t>Колмагорова</a:t>
            </a:r>
            <a:r>
              <a:rPr lang="ru-RU" dirty="0"/>
              <a:t> Юлия Геннадьевна</a:t>
            </a:r>
          </a:p>
          <a:p>
            <a:pPr algn="r"/>
            <a:r>
              <a:rPr lang="ru-RU" dirty="0"/>
              <a:t>Старший воспитатель I </a:t>
            </a:r>
            <a:r>
              <a:rPr lang="ru-RU" dirty="0" err="1"/>
              <a:t>кв.к</a:t>
            </a:r>
            <a:r>
              <a:rPr lang="ru-RU" dirty="0"/>
              <a:t>. </a:t>
            </a:r>
          </a:p>
          <a:p>
            <a:pPr algn="r"/>
            <a:r>
              <a:rPr lang="ru-RU" dirty="0"/>
              <a:t>МБДОУ детского сада </a:t>
            </a:r>
          </a:p>
          <a:p>
            <a:pPr algn="r"/>
            <a:r>
              <a:rPr lang="ru-RU" dirty="0"/>
              <a:t>№ 11 «Росинка»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9558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1EB954-DF8C-4698-92B6-C4953541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48611"/>
            <a:ext cx="9906000" cy="1477961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При заполнении листа «1_Карта группы» листы «3_Карта_1 этап» и «6_Свод_1 этап» заполняются автоматически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6A4D4F-53EA-491B-B85F-472391453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495" y="1681163"/>
            <a:ext cx="5157787" cy="538251"/>
          </a:xfrm>
        </p:spPr>
        <p:txBody>
          <a:bodyPr/>
          <a:lstStyle/>
          <a:p>
            <a:pPr algn="ctr"/>
            <a:r>
              <a:rPr lang="ru-RU" dirty="0"/>
              <a:t>Лист «1_Карта группы»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FCA80006-8B7E-48EB-85E3-242F70CD14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r="29296" b="3560"/>
          <a:stretch/>
        </p:blipFill>
        <p:spPr>
          <a:xfrm>
            <a:off x="502605" y="2860183"/>
            <a:ext cx="4802343" cy="3684588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E2A0E86-477B-4B06-86FC-918E2F4B3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8" y="1734577"/>
            <a:ext cx="4646602" cy="8239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Лист «3_Карта_1 этап» заполняется автоматически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9A84324-BF71-46AD-BBA8-785CFF9C51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/>
          <a:srcRect r="17658" b="3624"/>
          <a:stretch/>
        </p:blipFill>
        <p:spPr>
          <a:xfrm>
            <a:off x="5888112" y="2824674"/>
            <a:ext cx="5596563" cy="3684587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BCDBEED2-8FA7-4033-91CF-3C95207ABEF9}"/>
              </a:ext>
            </a:extLst>
          </p:cNvPr>
          <p:cNvCxnSpPr>
            <a:cxnSpLocks/>
          </p:cNvCxnSpPr>
          <p:nvPr/>
        </p:nvCxnSpPr>
        <p:spPr>
          <a:xfrm>
            <a:off x="5304948" y="4944862"/>
            <a:ext cx="5831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276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18AB0B-67A8-48EB-92C9-70AA79E5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083"/>
            <a:ext cx="10515600" cy="88662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Заполненные данные в листе «1_Карта группы» автоматически отображены в листах «3_Карта_1 этап» и «6_Свод_1 этап»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DEBBADD-BC2B-44BF-8585-89DBB4B0C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7958" r="29075" b="4037"/>
          <a:stretch/>
        </p:blipFill>
        <p:spPr>
          <a:xfrm>
            <a:off x="177402" y="1269505"/>
            <a:ext cx="4635035" cy="28674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86AC7F-9107-4B11-A4C5-BB4A84C089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7985" r="18884" b="3819"/>
          <a:stretch/>
        </p:blipFill>
        <p:spPr>
          <a:xfrm>
            <a:off x="6782540" y="1207364"/>
            <a:ext cx="5293043" cy="2870156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477FE94-A106-4238-8329-7A0AA72C3065}"/>
              </a:ext>
            </a:extLst>
          </p:cNvPr>
          <p:cNvSpPr/>
          <p:nvPr/>
        </p:nvSpPr>
        <p:spPr>
          <a:xfrm>
            <a:off x="1103098" y="3897293"/>
            <a:ext cx="683580" cy="257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8CEC07C4-B528-4A9D-909F-B2F46EF22FC0}"/>
              </a:ext>
            </a:extLst>
          </p:cNvPr>
          <p:cNvSpPr/>
          <p:nvPr/>
        </p:nvSpPr>
        <p:spPr>
          <a:xfrm>
            <a:off x="8903564" y="3820067"/>
            <a:ext cx="683580" cy="257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7EC0D0B-13AA-4606-978E-DE81EF0C19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7683" r="40728" b="4207"/>
          <a:stretch/>
        </p:blipFill>
        <p:spPr>
          <a:xfrm>
            <a:off x="3871181" y="3817393"/>
            <a:ext cx="3994063" cy="2960707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25ED544-A7A0-44F9-838C-F168C7E127BB}"/>
              </a:ext>
            </a:extLst>
          </p:cNvPr>
          <p:cNvSpPr/>
          <p:nvPr/>
        </p:nvSpPr>
        <p:spPr>
          <a:xfrm>
            <a:off x="7265681" y="6520647"/>
            <a:ext cx="683580" cy="257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91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53924B-E610-4242-BE93-D7F1A8F8A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4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Так выглядит лист «9_Свод_итог» в конце учебного года при всех трех заполненных этапах фиксации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407242-C734-4E6B-9CBC-9C5521F55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920" r="24344" b="5324"/>
          <a:stretch/>
        </p:blipFill>
        <p:spPr>
          <a:xfrm>
            <a:off x="1340527" y="1338872"/>
            <a:ext cx="9223899" cy="52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3199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6087ED-0D1A-43EC-A265-1A373758CA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73398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C3BE91-DB14-447C-8333-641EB242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52189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Универсальная унифицированная карта развития создана для работы в программе </a:t>
            </a:r>
            <a:r>
              <a:rPr lang="en-US" sz="2000" dirty="0"/>
              <a:t>“Microsoft Office” </a:t>
            </a:r>
            <a:r>
              <a:rPr lang="en-US" sz="2000" dirty="0" err="1"/>
              <a:t>Exel</a:t>
            </a:r>
            <a:r>
              <a:rPr lang="ru-RU" sz="2000" dirty="0"/>
              <a:t> и рекомендована в ходе Всероссийской научно-практической конференции «Оценка качества дошкольного образования: стратегия и инструментарий»</a:t>
            </a:r>
            <a:br>
              <a:rPr lang="ru-RU" sz="2000" dirty="0"/>
            </a:br>
            <a:r>
              <a:rPr lang="ru-RU" sz="2000" dirty="0"/>
              <a:t>ссылка на страницу мероприятия </a:t>
            </a:r>
            <a:r>
              <a:rPr lang="en-US" sz="2000" u="sng" dirty="0">
                <a:solidFill>
                  <a:schemeClr val="accent4">
                    <a:lumMod val="75000"/>
                  </a:schemeClr>
                </a:solidFill>
              </a:rPr>
              <a:t>http://firo-nir.ru/?idU=8#dokumenty</a:t>
            </a:r>
            <a:endParaRPr lang="ru-RU" sz="20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3EA4A41-7CD5-4476-9077-5AC07B607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962" b="3834"/>
          <a:stretch/>
        </p:blipFill>
        <p:spPr>
          <a:xfrm>
            <a:off x="115411" y="2097088"/>
            <a:ext cx="7108265" cy="37266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0753943-F2AA-46B6-8720-A216759676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362" t="3496" r="25218" b="3689"/>
          <a:stretch/>
        </p:blipFill>
        <p:spPr>
          <a:xfrm>
            <a:off x="7391081" y="2097088"/>
            <a:ext cx="4669653" cy="3726663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B4A90A04-3F8E-47A2-8F44-89E2A8842EC6}"/>
              </a:ext>
            </a:extLst>
          </p:cNvPr>
          <p:cNvSpPr/>
          <p:nvPr/>
        </p:nvSpPr>
        <p:spPr>
          <a:xfrm>
            <a:off x="1473693" y="4190262"/>
            <a:ext cx="4119239" cy="816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9D5D4942-BA4B-4453-AAFE-E1C18B75E6C9}"/>
              </a:ext>
            </a:extLst>
          </p:cNvPr>
          <p:cNvCxnSpPr>
            <a:cxnSpLocks/>
          </p:cNvCxnSpPr>
          <p:nvPr/>
        </p:nvCxnSpPr>
        <p:spPr>
          <a:xfrm>
            <a:off x="8377771" y="3204839"/>
            <a:ext cx="2790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3FC2AA5-CDFD-492F-A6CB-DB6B9AC1BE20}"/>
              </a:ext>
            </a:extLst>
          </p:cNvPr>
          <p:cNvCxnSpPr>
            <a:cxnSpLocks/>
          </p:cNvCxnSpPr>
          <p:nvPr/>
        </p:nvCxnSpPr>
        <p:spPr>
          <a:xfrm>
            <a:off x="8379247" y="3312849"/>
            <a:ext cx="2790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Молния 10">
            <a:extLst>
              <a:ext uri="{FF2B5EF4-FFF2-40B4-BE49-F238E27FC236}">
                <a16:creationId xmlns:a16="http://schemas.microsoft.com/office/drawing/2014/main" xmlns="" id="{70BEFB75-B371-4030-A7A7-4F51F1BF0B78}"/>
              </a:ext>
            </a:extLst>
          </p:cNvPr>
          <p:cNvSpPr/>
          <p:nvPr/>
        </p:nvSpPr>
        <p:spPr>
          <a:xfrm>
            <a:off x="8249678" y="3080551"/>
            <a:ext cx="128093" cy="12427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олния 11">
            <a:extLst>
              <a:ext uri="{FF2B5EF4-FFF2-40B4-BE49-F238E27FC236}">
                <a16:creationId xmlns:a16="http://schemas.microsoft.com/office/drawing/2014/main" xmlns="" id="{938E2965-52E2-4265-930F-07F7AF704B2C}"/>
              </a:ext>
            </a:extLst>
          </p:cNvPr>
          <p:cNvSpPr/>
          <p:nvPr/>
        </p:nvSpPr>
        <p:spPr>
          <a:xfrm>
            <a:off x="8224528" y="3206317"/>
            <a:ext cx="128093" cy="12427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18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C5BFDE-99BB-4D97-9374-20C1B337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29" y="151695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Инструкция для заполнения Карты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B2600A9-7908-4ACA-916D-C68D8EC82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3629"/>
          <a:stretch/>
        </p:blipFill>
        <p:spPr>
          <a:xfrm>
            <a:off x="1455436" y="1690688"/>
            <a:ext cx="9268785" cy="5024495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74022235-BEF6-405D-B6AF-4143332C4D49}"/>
              </a:ext>
            </a:extLst>
          </p:cNvPr>
          <p:cNvSpPr/>
          <p:nvPr/>
        </p:nvSpPr>
        <p:spPr>
          <a:xfrm>
            <a:off x="1740024" y="6257616"/>
            <a:ext cx="1402671" cy="4705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47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5D8062-39EE-479E-8EDC-0A1BC8B3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515" y="365125"/>
            <a:ext cx="6104138" cy="6204351"/>
          </a:xfrm>
        </p:spPr>
        <p:txBody>
          <a:bodyPr>
            <a:normAutofit/>
          </a:bodyPr>
          <a:lstStyle/>
          <a:p>
            <a:r>
              <a:rPr lang="ru-RU" dirty="0"/>
              <a:t>Листы в файле озаглавлены и промаркированы цветом для удобства работы. Работать необходимо ТОЛЬКО с картой в листе «1_Карта группы». Остальные листы заполняются автоматически по внесённым данным.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D312487-B7B2-41FF-B333-26C20D514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66373" b="3629"/>
          <a:stretch/>
        </p:blipFill>
        <p:spPr>
          <a:xfrm>
            <a:off x="7732301" y="0"/>
            <a:ext cx="4252556" cy="68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836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C7439D-7D5C-49A2-99B0-E59042D7E8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66"/>
          <a:stretch/>
        </p:blipFill>
        <p:spPr>
          <a:xfrm>
            <a:off x="0" y="168675"/>
            <a:ext cx="12197268" cy="65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12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7316EF-F7FC-409D-81E1-AE62E09E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101"/>
            <a:ext cx="10515600" cy="815605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Необходимо ввести фамилию имя и отчество педагога и выбрать из выпадающего списка возрастную группу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164671B-34E5-49CF-88A3-68887E642C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3818"/>
          <a:stretch/>
        </p:blipFill>
        <p:spPr>
          <a:xfrm>
            <a:off x="838200" y="1109709"/>
            <a:ext cx="10515600" cy="5689144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5DBD53A0-29B3-45FC-A7B6-71E730340E11}"/>
              </a:ext>
            </a:extLst>
          </p:cNvPr>
          <p:cNvSpPr/>
          <p:nvPr/>
        </p:nvSpPr>
        <p:spPr>
          <a:xfrm>
            <a:off x="5655076" y="2317072"/>
            <a:ext cx="2077375" cy="8788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250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E1F529-280B-4EE4-88FC-30B6AF79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Далее следует ввести фамилию и имя ребенка (можно имя и начальную букву фамилии) и дату фиксации наблюдений начального этапа. Напротив каждой строки с Фамилией ребенка есть три строки. Они соответствуют начальному, промежуточному и итоговому этапу фиксации наблюдений. На начальном этапе необходимо работать только с первой строкой.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1F4C5F9-7418-4CDA-AA38-5C314298A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/>
        </p:blipFill>
        <p:spPr>
          <a:xfrm>
            <a:off x="1642368" y="1687401"/>
            <a:ext cx="8788893" cy="494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20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35AD4F-7B45-487E-A6EB-5BA852C6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2383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Необходимо ввести возраст ребенка НА МОМЕНТ ФИКСАЦИИ НАБЛЮДЕНИЙ. Возраст ребенка вводится в формате полных лет и месяцев, например, на момент 25.09.2020 Иванову Ивану исполнилось 3 года и 3 месяца. Таким образом заполняется возраст на всех этапах фиксации.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E0AD72A-7036-4E98-B07E-B76695C17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4037"/>
          <a:stretch/>
        </p:blipFill>
        <p:spPr>
          <a:xfrm>
            <a:off x="1429305" y="1717147"/>
            <a:ext cx="9268836" cy="50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90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A76C17-374C-4159-A31C-D41EA884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677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Для удобства заполнения карты в каждой ячейке предусмотрен выпадающий список маркеров «обычно», «изредка» и «никогда». Все они обозначены различными цветами для удобства восприятия. Таки образом, цветовое различие маркеров позволяет сократить количество ошибок при заполнении.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617412C-3F5B-4A77-98A0-BDF732098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29550" b="4037"/>
          <a:stretch/>
        </p:blipFill>
        <p:spPr>
          <a:xfrm>
            <a:off x="217067" y="1807870"/>
            <a:ext cx="5824761" cy="44629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1E70F3-46BD-42A7-AF13-91ED315BAD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29296" b="3560"/>
          <a:stretch/>
        </p:blipFill>
        <p:spPr>
          <a:xfrm>
            <a:off x="6158146" y="1807869"/>
            <a:ext cx="5816787" cy="4462931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6AA382F3-15CD-4CFF-B445-8479FC3A4C7B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2664079" y="4358936"/>
            <a:ext cx="505061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BD3EB28C-7FC5-468A-9AA2-C4C924CE87DF}"/>
              </a:ext>
            </a:extLst>
          </p:cNvPr>
          <p:cNvSpPr/>
          <p:nvPr/>
        </p:nvSpPr>
        <p:spPr>
          <a:xfrm>
            <a:off x="1396839" y="4101481"/>
            <a:ext cx="1267240" cy="5149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133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75</TotalTime>
  <Words>312</Words>
  <Application>Microsoft Office PowerPoint</Application>
  <PresentationFormat>Произвольный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Контур</vt:lpstr>
      <vt:lpstr>Городской отдел образования города Саяногорска  Августовское совещание:  «Современное образование: время перемен, время возможностей».   Секция ГМО старших воспитателей.  Сообщение: «Использование инструментов мониторинга индивидуального развития детей: варианты электронной обработки»</vt:lpstr>
      <vt:lpstr>Универсальная унифицированная карта развития создана для работы в программе “Microsoft Office” Exel и рекомендована в ходе Всероссийской научно-практической конференции «Оценка качества дошкольного образования: стратегия и инструментарий» ссылка на страницу мероприятия http://firo-nir.ru/?idU=8#dokumenty</vt:lpstr>
      <vt:lpstr>Инструкция для заполнения Карты</vt:lpstr>
      <vt:lpstr>Листы в файле озаглавлены и промаркированы цветом для удобства работы. Работать необходимо ТОЛЬКО с картой в листе «1_Карта группы». Остальные листы заполняются автоматически по внесённым данным.</vt:lpstr>
      <vt:lpstr>Слайд 5</vt:lpstr>
      <vt:lpstr>Необходимо ввести фамилию имя и отчество педагога и выбрать из выпадающего списка возрастную группу</vt:lpstr>
      <vt:lpstr>Далее следует ввести фамилию и имя ребенка (можно имя и начальную букву фамилии) и дату фиксации наблюдений начального этапа. Напротив каждой строки с Фамилией ребенка есть три строки. Они соответствуют начальному, промежуточному и итоговому этапу фиксации наблюдений. На начальном этапе необходимо работать только с первой строкой.</vt:lpstr>
      <vt:lpstr>Необходимо ввести возраст ребенка НА МОМЕНТ ФИКСАЦИИ НАБЛЮДЕНИЙ. Возраст ребенка вводится в формате полных лет и месяцев, например, на момент 25.09.2020 Иванову Ивану исполнилось 3 года и 3 месяца. Таким образом заполняется возраст на всех этапах фиксации.</vt:lpstr>
      <vt:lpstr>Для удобства заполнения карты в каждой ячейке предусмотрен выпадающий список маркеров «обычно», «изредка» и «никогда». Все они обозначены различными цветами для удобства восприятия. Таки образом, цветовое различие маркеров позволяет сократить количество ошибок при заполнении.</vt:lpstr>
      <vt:lpstr>При заполнении листа «1_Карта группы» листы «3_Карта_1 этап» и «6_Свод_1 этап» заполняются автоматически</vt:lpstr>
      <vt:lpstr>Заполненные данные в листе «1_Карта группы» автоматически отображены в листах «3_Карта_1 этап» и «6_Свод_1 этап»</vt:lpstr>
      <vt:lpstr>Так выглядит лист «9_Свод_итог» в конце учебного года при всех трех заполненных этапах фиксации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Uzver</dc:creator>
  <cp:lastModifiedBy>roscom</cp:lastModifiedBy>
  <cp:revision>21</cp:revision>
  <dcterms:created xsi:type="dcterms:W3CDTF">2020-08-24T00:11:19Z</dcterms:created>
  <dcterms:modified xsi:type="dcterms:W3CDTF">2020-08-24T04:03:26Z</dcterms:modified>
</cp:coreProperties>
</file>