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4952999"/>
          </a:xfrm>
        </p:spPr>
        <p:txBody>
          <a:bodyPr>
            <a:normAutofit fontScale="90000"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ГМО заместителей заведующих  по ВМР и старших воспитателей</a:t>
            </a:r>
            <a:br>
              <a:rPr lang="ru-RU" sz="1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Разработка и реализация индивидуальных образовательных маршрутов (траекторий развития) в группе компенсирующей направленности для детей с нарушениями речи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5562600"/>
            <a:ext cx="7848600" cy="9144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Домнич И.М., старший воспитатель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МБДОУ </a:t>
            </a:r>
            <a:r>
              <a:rPr lang="ru-RU" sz="2000" dirty="0" err="1" smtClean="0">
                <a:solidFill>
                  <a:schemeClr val="tx1"/>
                </a:solidFill>
              </a:rPr>
              <a:t>д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ru-RU" sz="2000" dirty="0" smtClean="0">
                <a:solidFill>
                  <a:schemeClr val="tx1"/>
                </a:solidFill>
              </a:rPr>
              <a:t>с №16 «Дюймовочка»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54762"/>
          </a:xfrm>
        </p:spPr>
        <p:txBody>
          <a:bodyPr>
            <a:normAutofit/>
          </a:bodyPr>
          <a:lstStyle/>
          <a:p>
            <a:r>
              <a:rPr lang="ru-RU" dirty="0" smtClean="0"/>
              <a:t>1) Как воспитателю группы компенсирующей направленности разработать в установленные сроки рабочую программу, индивидуальные маршруты  и оптимизировать время, затраченное на их разработку?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143000"/>
            <a:ext cx="2362200" cy="15388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АООП для детей с ТНР</a:t>
            </a:r>
          </a:p>
          <a:p>
            <a:pPr algn="ctr"/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24200" y="1143000"/>
            <a:ext cx="29718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Заключение и рекомендации ТПМПК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3962400"/>
            <a:ext cx="51054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Индивидуальная траектория развития ребенка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1" name="Прямая со стрелкой 10"/>
          <p:cNvCxnSpPr>
            <a:stCxn id="7" idx="2"/>
          </p:cNvCxnSpPr>
          <p:nvPr/>
        </p:nvCxnSpPr>
        <p:spPr>
          <a:xfrm rot="16200000" flipH="1">
            <a:off x="2274392" y="2121991"/>
            <a:ext cx="1280517" cy="24003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8" idx="2"/>
          </p:cNvCxnSpPr>
          <p:nvPr/>
        </p:nvCxnSpPr>
        <p:spPr>
          <a:xfrm rot="5400000">
            <a:off x="3969960" y="3352800"/>
            <a:ext cx="1280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00800" y="1143000"/>
            <a:ext cx="24384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Результаты диагностики развития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cxnSp>
        <p:nvCxnSpPr>
          <p:cNvPr id="32" name="Прямая со стрелкой 31"/>
          <p:cNvCxnSpPr>
            <a:stCxn id="23" idx="2"/>
          </p:cNvCxnSpPr>
          <p:nvPr/>
        </p:nvCxnSpPr>
        <p:spPr>
          <a:xfrm rot="5400000">
            <a:off x="5966430" y="2308830"/>
            <a:ext cx="124974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>
            <a:normAutofit/>
          </a:bodyPr>
          <a:lstStyle/>
          <a:p>
            <a:r>
              <a:rPr lang="ru-RU" dirty="0" smtClean="0"/>
              <a:t>Конструктор</a:t>
            </a:r>
            <a:br>
              <a:rPr lang="ru-RU" dirty="0" smtClean="0"/>
            </a:br>
            <a:r>
              <a:rPr lang="ru-RU" dirty="0" smtClean="0"/>
              <a:t>индивидуальной траектории развития </a:t>
            </a:r>
            <a:r>
              <a:rPr lang="ru-RU" dirty="0" smtClean="0">
                <a:solidFill>
                  <a:srgbClr val="FF0000"/>
                </a:solidFill>
              </a:rPr>
              <a:t>(см. приложение 2.1)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/>
              <a:t>Разработан с помощью Конструктора проектирования индивидуального маршрута, индивидуальной программы и мониторинга развития дошкольника с ОВЗ («</a:t>
            </a:r>
            <a:r>
              <a:rPr lang="ru-RU" sz="1800" dirty="0" err="1" smtClean="0"/>
              <a:t>Мерсибо</a:t>
            </a:r>
            <a:r>
              <a:rPr lang="ru-RU" sz="1800" dirty="0" smtClean="0"/>
              <a:t>»), адаптирован под условия МБДОУ </a:t>
            </a:r>
            <a:r>
              <a:rPr lang="ru-RU" sz="1800" dirty="0" err="1" smtClean="0"/>
              <a:t>д</a:t>
            </a:r>
            <a:r>
              <a:rPr lang="en-US" sz="1800" dirty="0" smtClean="0"/>
              <a:t>/</a:t>
            </a:r>
            <a:r>
              <a:rPr lang="ru-RU" sz="1800" dirty="0" smtClean="0"/>
              <a:t>с №16 «Дюймовочка»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Текст</a:t>
            </a:r>
            <a:r>
              <a:rPr lang="ru-RU" sz="1800" dirty="0" smtClean="0"/>
              <a:t> </a:t>
            </a:r>
            <a:r>
              <a:rPr lang="ru-RU" sz="1800" b="1" dirty="0" smtClean="0">
                <a:solidFill>
                  <a:srgbClr val="FF0000"/>
                </a:solidFill>
              </a:rPr>
              <a:t>КРАСНОГО ЦВЕТА - </a:t>
            </a:r>
            <a:r>
              <a:rPr lang="ru-RU" sz="1800" b="1" dirty="0" smtClean="0"/>
              <a:t>возможные варианты содержания, из которого воспитатель должен выбрать актуальное для конкретного ребенка (остальное удалить)</a:t>
            </a:r>
            <a:br>
              <a:rPr lang="ru-RU" sz="1800" b="1" dirty="0" smtClean="0"/>
            </a:br>
            <a:r>
              <a:rPr lang="ru-RU" sz="1800" b="1" dirty="0" smtClean="0"/>
              <a:t>Текст </a:t>
            </a:r>
            <a:r>
              <a:rPr lang="ru-RU" sz="1800" b="1" dirty="0" smtClean="0">
                <a:solidFill>
                  <a:schemeClr val="accent1"/>
                </a:solidFill>
              </a:rPr>
              <a:t>СИНЕГО ЦВЕТА - </a:t>
            </a:r>
            <a:r>
              <a:rPr lang="ru-RU" sz="1800" b="1" dirty="0" smtClean="0"/>
              <a:t>мои разъяснительные комментарии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2) Как сделать чтобы разработанные документы были действительно «рабочими»?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200400"/>
            <a:ext cx="4114800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Много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индивидуальных траекторий развития детей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0200" y="3200400"/>
            <a:ext cx="2971800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ОДИН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план работы воспитателя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>
            <a:stCxn id="4" idx="3"/>
            <a:endCxn id="5" idx="1"/>
          </p:cNvCxnSpPr>
          <p:nvPr/>
        </p:nvCxnSpPr>
        <p:spPr>
          <a:xfrm>
            <a:off x="4495800" y="4477673"/>
            <a:ext cx="914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1176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План индивидуальной работы с детьми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(реализация индивидуальных траекторий развития)</a:t>
            </a:r>
            <a:br>
              <a:rPr lang="ru-RU" sz="2400" dirty="0" smtClean="0"/>
            </a:br>
            <a:r>
              <a:rPr lang="ru-RU" sz="3200" dirty="0" smtClean="0">
                <a:solidFill>
                  <a:srgbClr val="FF0000"/>
                </a:solidFill>
              </a:rPr>
              <a:t>см. приложение 2.2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Текст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КРАСНОГО ЦВЕТА - </a:t>
            </a:r>
            <a:r>
              <a:rPr lang="ru-RU" sz="2400" b="1" dirty="0" smtClean="0"/>
              <a:t>возможные варианты содержания, из которого воспитатель должен выбрать актуальное для конкретного ребенка (остальное удалить)</a:t>
            </a:r>
            <a:br>
              <a:rPr lang="ru-RU" sz="2400" b="1" dirty="0" smtClean="0"/>
            </a:br>
            <a:r>
              <a:rPr lang="ru-RU" sz="2400" b="1" dirty="0" smtClean="0"/>
              <a:t>Текст </a:t>
            </a:r>
            <a:r>
              <a:rPr lang="ru-RU" sz="2400" b="1" dirty="0" smtClean="0">
                <a:solidFill>
                  <a:schemeClr val="accent1"/>
                </a:solidFill>
              </a:rPr>
              <a:t>СИНЕГО ЦВЕТА - </a:t>
            </a:r>
            <a:r>
              <a:rPr lang="ru-RU" sz="2400" b="1" dirty="0" smtClean="0"/>
              <a:t>мои разъяснительные комментарии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457200"/>
            <a:ext cx="41148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Индивидуальные траектории развития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2590800"/>
            <a:ext cx="41910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План индивидуальной работы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>
            <a:endCxn id="5" idx="1"/>
          </p:cNvCxnSpPr>
          <p:nvPr/>
        </p:nvCxnSpPr>
        <p:spPr>
          <a:xfrm rot="16200000" flipH="1">
            <a:off x="1077352" y="2504048"/>
            <a:ext cx="1121896" cy="990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14800" y="4724400"/>
            <a:ext cx="45720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Календарный план образовательной деятельности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16200000" flipH="1">
            <a:off x="2819400" y="4648200"/>
            <a:ext cx="1371600" cy="1219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92</Words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 ГМО заместителей заведующих  по ВМР и старших воспитателей  Разработка и реализация индивидуальных образовательных маршрутов (траекторий развития) в группе компенсирующей направленности для детей с нарушениями речи</vt:lpstr>
      <vt:lpstr>1) Как воспитателю группы компенсирующей направленности разработать в установленные сроки рабочую программу, индивидуальные маршруты  и оптимизировать время, затраченное на их разработку?  </vt:lpstr>
      <vt:lpstr> </vt:lpstr>
      <vt:lpstr>Конструктор индивидуальной траектории развития (см. приложение 2.1) Разработан с помощью Конструктора проектирования индивидуального маршрута, индивидуальной программы и мониторинга развития дошкольника с ОВЗ («Мерсибо»), адаптирован под условия МБДОУ д/с №16 «Дюймовочка»   Текст КРАСНОГО ЦВЕТА - возможные варианты содержания, из которого воспитатель должен выбрать актуальное для конкретного ребенка (остальное удалить) Текст СИНЕГО ЦВЕТА - мои разъяснительные комментарии</vt:lpstr>
      <vt:lpstr>2) Как сделать чтобы разработанные документы были действительно «рабочими»?</vt:lpstr>
      <vt:lpstr>План индивидуальной работы с детьми (реализация индивидуальных траекторий развития) см. приложение 2.2  Текст КРАСНОГО ЦВЕТА - возможные варианты содержания, из которого воспитатель должен выбрать актуальное для конкретного ребенка (остальное удалить) Текст СИНЕГО ЦВЕТА - мои разъяснительные комментарии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Городской отдел образования г. Саяногорска ГМО заместителей заведующих  по ВМР и старших воспитателей  Разработка и реализация индивидуальных образовательных маршрутов (траекторий развития) в группе компенсирующей направленности для детей с нарушениями речи</dc:title>
  <dc:creator>ПК</dc:creator>
  <cp:lastModifiedBy>ПК</cp:lastModifiedBy>
  <cp:revision>11</cp:revision>
  <dcterms:created xsi:type="dcterms:W3CDTF">2021-01-19T12:53:53Z</dcterms:created>
  <dcterms:modified xsi:type="dcterms:W3CDTF">2021-01-19T14:33:12Z</dcterms:modified>
</cp:coreProperties>
</file>