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60" r:id="rId3"/>
    <p:sldId id="261" r:id="rId4"/>
    <p:sldId id="262" r:id="rId5"/>
    <p:sldId id="264" r:id="rId6"/>
    <p:sldId id="263" r:id="rId7"/>
    <p:sldId id="267" r:id="rId8"/>
    <p:sldId id="265" r:id="rId9"/>
    <p:sldId id="266" r:id="rId10"/>
    <p:sldId id="268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291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87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53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89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89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662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094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87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6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454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44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0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87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852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18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13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436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077192"/>
            <a:ext cx="8676222" cy="32004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Опыт использования дистанционных образовательных технологий в работе с родителями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51012" y="4509655"/>
            <a:ext cx="8676222" cy="1905000"/>
          </a:xfrm>
        </p:spPr>
        <p:txBody>
          <a:bodyPr/>
          <a:lstStyle/>
          <a:p>
            <a:pPr algn="r"/>
            <a:endParaRPr lang="ru-RU" dirty="0" smtClean="0"/>
          </a:p>
          <a:p>
            <a:pPr algn="r"/>
            <a:r>
              <a:rPr lang="ru-RU" dirty="0" smtClean="0"/>
              <a:t>Старший воспитатель</a:t>
            </a:r>
          </a:p>
          <a:p>
            <a:pPr algn="r"/>
            <a:r>
              <a:rPr lang="ru-RU" dirty="0" smtClean="0"/>
              <a:t> МБДОУ детский сад №3 «Фонарик»</a:t>
            </a:r>
          </a:p>
          <a:p>
            <a:pPr algn="r"/>
            <a:r>
              <a:rPr lang="ru-RU" dirty="0" smtClean="0"/>
              <a:t>Ярусова Анастасия Алексеевна, </a:t>
            </a:r>
            <a:r>
              <a:rPr lang="en-US" dirty="0" smtClean="0"/>
              <a:t>I</a:t>
            </a:r>
            <a:r>
              <a:rPr lang="ru-RU" dirty="0" smtClean="0"/>
              <a:t>КК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17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endParaRPr lang="ru-RU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919" y="2109066"/>
            <a:ext cx="4395644" cy="43956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5960" y="1122219"/>
            <a:ext cx="2485197" cy="5382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056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endParaRPr lang="ru-RU" sz="2400" b="1" dirty="0" smtClean="0"/>
          </a:p>
          <a:p>
            <a:pPr algn="l">
              <a:lnSpc>
                <a:spcPct val="110000"/>
              </a:lnSpc>
            </a:pPr>
            <a:endParaRPr lang="ru-RU" sz="2400" b="1" dirty="0"/>
          </a:p>
          <a:p>
            <a:pPr algn="l">
              <a:lnSpc>
                <a:spcPct val="110000"/>
              </a:lnSpc>
            </a:pPr>
            <a:endParaRPr lang="ru-RU" sz="2400" b="1" dirty="0" smtClean="0"/>
          </a:p>
          <a:p>
            <a:pPr algn="ctr">
              <a:lnSpc>
                <a:spcPct val="110000"/>
              </a:lnSpc>
            </a:pPr>
            <a:r>
              <a:rPr lang="ru-RU" sz="2400" b="1" dirty="0" smtClean="0"/>
              <a:t>СПАСИБО ЗА ВНИМАНИЕ!</a:t>
            </a:r>
            <a:endParaRPr lang="ru-RU" sz="2400" dirty="0" smtClean="0"/>
          </a:p>
          <a:p>
            <a:pPr marL="342900" indent="-342900" algn="l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405535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/>
              <a:t>Цифровая грамотность – </a:t>
            </a:r>
            <a:r>
              <a:rPr lang="ru-RU" sz="2400" dirty="0" smtClean="0"/>
              <a:t>готовность и способность личности применять цифровые технологии уверенно, эффективно, критично и безопасно во всех сферах жизнедеятельности</a:t>
            </a:r>
          </a:p>
          <a:p>
            <a:pPr algn="l"/>
            <a:endParaRPr lang="ru-RU" sz="2400" b="1" dirty="0" smtClean="0"/>
          </a:p>
          <a:p>
            <a:pPr algn="l"/>
            <a:r>
              <a:rPr lang="ru-RU" sz="2400" b="1" dirty="0" smtClean="0"/>
              <a:t>Задачи: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Внутренняя мотивация (повышение педагогической компетенции)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ИКТ грамотность родителей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ru-RU" sz="2400" dirty="0" smtClean="0"/>
              <a:t>Практическое взаимодействие и ежедневная обратная связь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685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/>
              <a:t>Технические сложности – </a:t>
            </a:r>
            <a:r>
              <a:rPr lang="ru-RU" sz="2400" dirty="0" smtClean="0"/>
              <a:t>отсутствие установленных приложений в телефоне, компьютере. Отсутствие понимания об алгоритме действий. Слабый сигнал интернета/отсутствие интернета. Отсутствие веб-камер в стационарных компьютерах старого образца.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/>
              <a:t>Преодоление – </a:t>
            </a:r>
            <a:r>
              <a:rPr lang="ru-RU" sz="2400" dirty="0" smtClean="0"/>
              <a:t>разработка визуальной поддержки семье (карточки с последовательными шагами и подсказками) в каждой проблемной ситуации.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4098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ru-RU" sz="2400" b="1" dirty="0" smtClean="0"/>
              <a:t>Причины отсутствия желания общаться дистанционно: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сложные наукообразные формулировки, которые использует педагог при формулировании инструкций, обращений;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отсутствие выбора в определении содержания и условий дистанционного общения;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нехватка свободного времени.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364152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b="1" dirty="0" smtClean="0"/>
              <a:t>Viber</a:t>
            </a:r>
            <a:r>
              <a:rPr lang="ru-RU" sz="2400" b="1" dirty="0" smtClean="0"/>
              <a:t> – </a:t>
            </a:r>
            <a:r>
              <a:rPr lang="ru-RU" sz="2400" dirty="0" smtClean="0"/>
              <a:t>одно из самых популярных приложений для общения в России.</a:t>
            </a:r>
          </a:p>
          <a:p>
            <a:pPr algn="just"/>
            <a:r>
              <a:rPr lang="ru-RU" sz="2400" b="1" dirty="0" smtClean="0"/>
              <a:t>Предложения программы: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Возможность размещения текстовых сообщений для размещения различных консультаций для родителей.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Возможность размещения высококачественных изображений, памяток, буклетов и другой стендовой информации для более наглядного преподнесения.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err="1" smtClean="0"/>
              <a:t>Видеозвонки</a:t>
            </a:r>
            <a:r>
              <a:rPr lang="ru-RU" sz="2400" dirty="0"/>
              <a:t> </a:t>
            </a:r>
            <a:r>
              <a:rPr lang="ru-RU" sz="2400" dirty="0" smtClean="0"/>
              <a:t>для групповых/подгрупповых родительских собраний.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Создание опроса как способ сбора обратной связи.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359" y="185997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892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</a:pPr>
            <a:r>
              <a:rPr lang="ru-RU" sz="2400" b="1" dirty="0" smtClean="0"/>
              <a:t>Карточки </a:t>
            </a:r>
            <a:r>
              <a:rPr lang="ru-RU" sz="2400" b="1" dirty="0"/>
              <a:t>с последовательными шагами и подсказками</a:t>
            </a:r>
            <a:endParaRPr lang="ru-RU" sz="2400" b="1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229" y="2395556"/>
            <a:ext cx="3060490" cy="432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349" y="2395556"/>
            <a:ext cx="3054605" cy="432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585" y="2395556"/>
            <a:ext cx="3064666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732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sz="2400" b="1" dirty="0" smtClean="0"/>
              <a:t>Групповые </a:t>
            </a:r>
            <a:r>
              <a:rPr lang="ru-RU" sz="2400" b="1" dirty="0" err="1" smtClean="0"/>
              <a:t>видеозвонки</a:t>
            </a:r>
            <a:r>
              <a:rPr lang="ru-RU" sz="2400" b="1" dirty="0" smtClean="0"/>
              <a:t> </a:t>
            </a:r>
            <a:r>
              <a:rPr lang="ru-RU" sz="2400" dirty="0" smtClean="0"/>
              <a:t>вы можете начать в любом групповом чате, где не более 20 участников. Просто нажмите на кнопку </a:t>
            </a:r>
          </a:p>
          <a:p>
            <a:pPr algn="just">
              <a:lnSpc>
                <a:spcPct val="110000"/>
              </a:lnSpc>
            </a:pPr>
            <a:endParaRPr lang="ru-RU" sz="2400" dirty="0"/>
          </a:p>
          <a:p>
            <a:pPr algn="just">
              <a:lnSpc>
                <a:spcPct val="110000"/>
              </a:lnSpc>
            </a:pPr>
            <a:r>
              <a:rPr lang="ru-RU" sz="2400" dirty="0" err="1" smtClean="0"/>
              <a:t>видезвонка</a:t>
            </a:r>
            <a:r>
              <a:rPr lang="ru-RU" sz="2400" dirty="0" smtClean="0"/>
              <a:t> в верхней части экрана или добавьте новых участников в текущий </a:t>
            </a:r>
            <a:r>
              <a:rPr lang="ru-RU" sz="2400" dirty="0" err="1" smtClean="0"/>
              <a:t>видеозвонок</a:t>
            </a:r>
            <a:r>
              <a:rPr lang="ru-RU" sz="2400" dirty="0" smtClean="0"/>
              <a:t>.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/>
              <a:t>В групповых </a:t>
            </a:r>
            <a:r>
              <a:rPr lang="ru-RU" sz="2400" dirty="0" err="1" smtClean="0"/>
              <a:t>видеозвонках</a:t>
            </a:r>
            <a:r>
              <a:rPr lang="ru-RU" sz="2400" dirty="0" smtClean="0"/>
              <a:t> мы уделяем основное внимание говорящему. Видео говорящего отображается для всех остальных участников, но вы так же можете закрепить на экране видео любого другого собеседника.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13" t="16232" r="11299" b="22617"/>
          <a:stretch/>
        </p:blipFill>
        <p:spPr>
          <a:xfrm>
            <a:off x="5922818" y="2701636"/>
            <a:ext cx="1007918" cy="75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509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sz="2400" dirty="0" smtClean="0"/>
              <a:t>Во время звонка вы можете отключать ваше видео и микрофон и будете видеть, кто из других участников делал так же.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314" y="2872048"/>
            <a:ext cx="1834896" cy="384048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739" y="2872048"/>
            <a:ext cx="1822704" cy="382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20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2279" y="339436"/>
            <a:ext cx="8930747" cy="9906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B0F0"/>
                </a:solidFill>
              </a:rPr>
              <a:t>Опыт использования дистанционных образовательных технологий в работе с родителями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2278" y="1859974"/>
            <a:ext cx="8930748" cy="464473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sz="2400" b="1" dirty="0" smtClean="0"/>
              <a:t>Опрос. </a:t>
            </a:r>
            <a:r>
              <a:rPr lang="ru-RU" sz="2400" dirty="0" smtClean="0"/>
              <a:t>Один из способов собрать обратную связь от собеседников в чате – спросить об этом. Но тогда переписка может сильно растянуться. </a:t>
            </a:r>
            <a:r>
              <a:rPr lang="en-US" sz="2400" b="1" dirty="0" smtClean="0"/>
              <a:t>VIBER</a:t>
            </a:r>
            <a:r>
              <a:rPr lang="ru-RU" sz="2400" dirty="0" smtClean="0"/>
              <a:t> предоставляет удобную функцию для создания опросов.</a:t>
            </a:r>
          </a:p>
          <a:p>
            <a:pPr algn="just">
              <a:lnSpc>
                <a:spcPct val="110000"/>
              </a:lnSpc>
            </a:pPr>
            <a:r>
              <a:rPr lang="ru-RU" sz="2400" b="1" dirty="0" smtClean="0"/>
              <a:t>Как это сделать?</a:t>
            </a:r>
          </a:p>
          <a:p>
            <a:pPr algn="just">
              <a:lnSpc>
                <a:spcPct val="110000"/>
              </a:lnSpc>
            </a:pPr>
            <a:r>
              <a:rPr lang="ru-RU" sz="2400" dirty="0" smtClean="0"/>
              <a:t>Под окном ввода сообщений в чате нажмите на значок «Создание </a:t>
            </a:r>
          </a:p>
          <a:p>
            <a:pPr algn="just">
              <a:lnSpc>
                <a:spcPct val="110000"/>
              </a:lnSpc>
            </a:pPr>
            <a:endParaRPr lang="ru-RU" sz="2400" dirty="0"/>
          </a:p>
          <a:p>
            <a:pPr algn="just">
              <a:lnSpc>
                <a:spcPct val="110000"/>
              </a:lnSpc>
            </a:pPr>
            <a:r>
              <a:rPr lang="ru-RU" sz="2400" dirty="0" smtClean="0"/>
              <a:t>опроса», введите вопрос, который хотите задать, и варианты ответов. Чтобы добавить опрос в чат, нажмите «СОЗДАТЬ»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1" t="14545" r="12032" b="23636"/>
          <a:stretch/>
        </p:blipFill>
        <p:spPr>
          <a:xfrm>
            <a:off x="6559670" y="4620490"/>
            <a:ext cx="955964" cy="706581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8882441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1052</TotalTime>
  <Words>459</Words>
  <Application>Microsoft Office PowerPoint</Application>
  <PresentationFormat>Широкоэкранный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Corbel</vt:lpstr>
      <vt:lpstr>Параллакс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  <vt:lpstr>Опыт использования дистанционных образовательных технологий в работе с родителями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Опыт использования дистанционных образовательных технологий в работе с родителями</dc:title>
  <dc:creator>Алла Ломкина</dc:creator>
  <cp:lastModifiedBy>Алла Ломкина</cp:lastModifiedBy>
  <cp:revision>12</cp:revision>
  <dcterms:created xsi:type="dcterms:W3CDTF">2021-03-15T09:20:57Z</dcterms:created>
  <dcterms:modified xsi:type="dcterms:W3CDTF">2021-03-19T08:20:32Z</dcterms:modified>
</cp:coreProperties>
</file>