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4" r:id="rId6"/>
    <p:sldId id="262" r:id="rId7"/>
    <p:sldId id="267" r:id="rId8"/>
    <p:sldId id="266" r:id="rId9"/>
    <p:sldId id="268" r:id="rId10"/>
    <p:sldId id="269" r:id="rId11"/>
    <p:sldId id="271" r:id="rId12"/>
    <p:sldId id="274" r:id="rId13"/>
    <p:sldId id="273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144E0-83BF-4655-9477-1CF68B617A18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B0DA-AAF9-4CA8-A141-B7BAF225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B0DA-AAF9-4CA8-A141-B7BAF225B2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1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&#1082;&#1072;&#1088;&#1090;&#1080;&#1085;&#1082;&#1080;+&#1092;&#1088;&#1091;&#1082;&#1090;&#1099;+&#1076;&#1083;&#1103;+&#1076;&#1077;&#1090;&#1077;&#1081;+&#1085;&#1072;+&#1087;&#1088;&#1086;&#1079;&#1088;&#1072;&#1095;&#1085;&#1086;&#1084;+&#1092;&#1086;&#1085;&#1077;&amp;lr" TargetMode="External"/><Relationship Id="rId2" Type="http://schemas.openxmlformats.org/officeDocument/2006/relationships/hyperlink" Target="https://mama7ya.ru/zagadki-pro-frukt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sspng-fruit-berry-vegetable-grape-banana-fruits-basket-5ac3d7180221a5.131241531522784024008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352800"/>
            <a:ext cx="3810000" cy="2107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477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 «Фрукты»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638800"/>
            <a:ext cx="5105400" cy="838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Путинцева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Васильевна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endParaRPr lang="ru-RU" sz="2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№20 «Дельфин»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Саяногорск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2057400"/>
            <a:ext cx="6248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Презентация организованной образовательной деятельности «Познавательное развитие»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ля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детей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ЗПР старшего 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дошкольного возраста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1828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Посмотрите, как происходит сбор урожая.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38-bard-monos-naglydnost-st_gr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496367"/>
            <a:ext cx="7086600" cy="482823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1000" y="5562600"/>
            <a:ext cx="8763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ассмотрите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внимательно 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картинку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запомните детали.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142999"/>
            <a:ext cx="8763000" cy="3505201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6858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 фрукты изображены на слайде?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(Яблоки, груши, сливы)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Что использует человек, чтобы добраться до фруктов которые находятся высоко?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(Лестница)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Что делает человек, достав до яблок?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(Срывает)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Куда складывают фрукты?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 ведро, корзину 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549315"/>
            <a:ext cx="5715000" cy="31018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8763000" cy="7620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«Один-много»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05200" y="1371600"/>
            <a:ext cx="1981200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к презинтации\grush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082040"/>
            <a:ext cx="1524000" cy="12192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 презинтации\1c7e558802751cfa74375be43f93c54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143000"/>
            <a:ext cx="1066800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к презинтации\depositphotos_28544751-stock-photo-sweet-red-apples-with-leaf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438400"/>
            <a:ext cx="1758033" cy="1349375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к презинтации\красное-яб-око-4444442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286000"/>
            <a:ext cx="1150490" cy="1142999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581400" y="2590800"/>
            <a:ext cx="1981200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Documents and Settings\User\Рабочий стол\к презинтации\unname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81400"/>
            <a:ext cx="1051903" cy="1295399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3581400" y="4038600"/>
            <a:ext cx="1981200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Documents and Settings\User\Рабочий стол\к презинтации\kartinki-sliva-dlya-detej-1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886200"/>
            <a:ext cx="1752600" cy="1270635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к презинтации\unnamed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953000"/>
            <a:ext cx="1143000" cy="1143000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3581400" y="5562600"/>
            <a:ext cx="1981200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Documents and Settings\User\Рабочий стол\к презинтации\5734a07f00d31d7d55ed1e20aa0c7d2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334000"/>
            <a:ext cx="1524000" cy="1079499"/>
          </a:xfrm>
          <a:prstGeom prst="rect">
            <a:avLst/>
          </a:prstGeom>
          <a:noFill/>
        </p:spPr>
      </p:pic>
      <p:pic>
        <p:nvPicPr>
          <p:cNvPr id="16" name="Рисунок 15" descr="maxresdefault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3581400"/>
            <a:ext cx="5273964" cy="28625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рзина 7" descr="14fe59ecfdb0f6f10d9242295f93a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528" y="2667001"/>
            <a:ext cx="3184472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8077200" cy="1066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«Собери фрукты в корзину»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помидор 2" descr="4cf5d2c6ad902d7f969b44f2ad3a6b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505200"/>
            <a:ext cx="1511479" cy="1451842"/>
          </a:xfrm>
          <a:prstGeom prst="rect">
            <a:avLst/>
          </a:prstGeom>
        </p:spPr>
      </p:pic>
      <p:pic>
        <p:nvPicPr>
          <p:cNvPr id="4" name="яблоко 3" descr="1606808755_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1676400"/>
            <a:ext cx="1219200" cy="1219200"/>
          </a:xfrm>
          <a:prstGeom prst="rect">
            <a:avLst/>
          </a:prstGeom>
        </p:spPr>
      </p:pic>
      <p:pic>
        <p:nvPicPr>
          <p:cNvPr id="5" name="апельсин 4" descr="i (4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905000"/>
            <a:ext cx="1378744" cy="1278835"/>
          </a:xfrm>
          <a:prstGeom prst="rect">
            <a:avLst/>
          </a:prstGeom>
        </p:spPr>
      </p:pic>
      <p:pic>
        <p:nvPicPr>
          <p:cNvPr id="7" name="огурец 6" descr="изображение-огурца-5374863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066800"/>
            <a:ext cx="1694042" cy="151828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953000"/>
            <a:ext cx="2362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ебёнок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кликает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мышкой по фруктам и овощам)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C:\Documents and Settings\User\Рабочий стол\к презинтации\1c7e558802751cfa74375be43f93c54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3528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11111E-6 L -0.29166 0.03334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4167 0.3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1 -0.00787 L 0.20382 0.314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457200"/>
            <a:ext cx="5638800" cy="2286001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 ребята - молодцы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lloon-clip-art-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"/>
            <a:ext cx="4067426" cy="4343400"/>
          </a:xfrm>
          <a:prstGeom prst="rect">
            <a:avLst/>
          </a:prstGeo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857625"/>
            <a:ext cx="53340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763000" cy="3505201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 "От рождения до школы" примерная основная образовательная программа дошкольного образования под ред.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Т.С.Комаровой, М.А.Васильевой -2012-336.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https://mama7ya.ru/zagadki-pro-frukty/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загадки о фруктах. </a:t>
            </a:r>
            <a:r>
              <a:rPr lang="ru-RU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3.Источник: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https://yandex.ru/search/?text=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картинки+фрукты+для+детей+на+прозрачном+фоне&amp;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картинки фрукты.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914400"/>
            <a:ext cx="7239000" cy="609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используемых источников и литературы: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142999"/>
            <a:ext cx="7620000" cy="350520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расширение и  обогащение знаний детей о фруктах.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уточнить знания детей о местах произрастания фруктов;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память, мышление, внимание;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связанную речь;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уточнить представление о пользе фруктов для здоровья;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навыки сотрудничества, инициативность.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321945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Груша, яблоко, банан,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Ананас из жарких стран.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вкусные продукты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Вместе все зовутся.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5638800"/>
            <a:ext cx="1905000" cy="914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(фрукты)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esta-com-fruto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2650" y="2651760"/>
            <a:ext cx="4781550" cy="38252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4200" y="228600"/>
            <a:ext cx="7772400" cy="243839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Фрукт похож на неваляшку,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Носит желтую рубашку.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Тишину в саду нарушив,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дерева упала.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438400"/>
            <a:ext cx="4470082" cy="3962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9800" y="57150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(груша)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8305800" cy="350520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Круглое, румяное,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расту на ветке.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Любят меня взрослые,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маленькие детки.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Food___Berries_and_fruits_and_nuts_Juicy_red_apples_on_a_white_background_126733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155232"/>
            <a:ext cx="5943600" cy="410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53200" y="5791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(яблоко)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142999"/>
            <a:ext cx="8763000" cy="350520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533400"/>
            <a:ext cx="525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Летом в платьице зеленом,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по осени - в лиловом.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Ароматна и красива.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Узнаете? Это ….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лива_DoV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343" y="2412058"/>
            <a:ext cx="4600657" cy="3607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48400" y="5562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(слива)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8763000" cy="327660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Фрукт оранжевый, красивый,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Съешь его — прибавит силы.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Витамином С богат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полезен для ребят.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OLADOWANIE-ORANGE-PRE-PAID-KOD-NA-SMS-5Z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667000"/>
            <a:ext cx="5080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2600" y="5715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(апельсин)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1000" y="152400"/>
            <a:ext cx="8001000" cy="990600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686800" cy="1447801"/>
          </a:xfrm>
        </p:spPr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Фрукты – это плоды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растут на деревьях 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которые мы все очень любим.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763000" cy="35052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Фрукты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сладкие, сочные, ароматные.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еще в них много витаминов,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они ещё и полезные.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spng-juice-fruit-apple-portable-network-graphics-smooth-ampquot-5bf841f0c5c950.50886941154299646481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819400"/>
            <a:ext cx="486696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107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Тема: «Фрукты»</vt:lpstr>
      <vt:lpstr>  Цель: расширение и  обогащение знаний детей о фруктах.   Задачи:  - уточнить знания детей о местах произрастания фруктов; - развивать память, мышление, внимание; - развивать связанную речь; - уточнить представление о пользе фруктов для здоровья; - воспитывать навыки сотрудничества, инициативность. </vt:lpstr>
      <vt:lpstr>Груша, яблоко, банан, Ананас из жарких стран. Эти вкусные продукты Вместе все зовутся.  </vt:lpstr>
      <vt:lpstr>Фрукт похож на неваляшку, Носит желтую рубашку. Тишину в саду нарушив, С дерева упала. </vt:lpstr>
      <vt:lpstr>Круглое, румяное,  Я расту на ветке. Любят меня взрослые,  И маленькие детки.    </vt:lpstr>
      <vt:lpstr>  </vt:lpstr>
      <vt:lpstr>Фрукт оранжевый, красивый,  Съешь его — прибавит силы.  Витамином С богат  И полезен для ребят.    </vt:lpstr>
      <vt:lpstr>  Фрукты – это плоды, которые растут на деревьях и  которые мы все очень любим.    </vt:lpstr>
      <vt:lpstr>Фрукты - сладкие, сочные, ароматные.  А еще в них много витаминов,  поэтому они ещё и полезные.   </vt:lpstr>
      <vt:lpstr>   Посмотрите, как происходит сбор урожая.  </vt:lpstr>
      <vt:lpstr>   </vt:lpstr>
      <vt:lpstr>Игра «Один-много»</vt:lpstr>
      <vt:lpstr>  Интерактивная игра «Собери фрукты в корзину»  </vt:lpstr>
      <vt:lpstr> Спасибо за внимание! Вы ребята - молодцы!   </vt:lpstr>
      <vt:lpstr>1.  "От рождения до школы" примерная основная образовательная программа дошкольного образования под ред. Н.Е.Вераксы, Т.С.Комаровой, М.А.Васильевой -2012-336. 2. https://mama7ya.ru/zagadki-pro-frukty/ загадки о фруктах.  3.Источник:https://yandex.ru/search/?text=картинки+фрукты+для+детей+на+прозрачном+фоне&amp;lr картинки фрукты.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Фрукты</dc:title>
  <dc:creator>Юрий Путинцев</dc:creator>
  <cp:lastModifiedBy>Анна</cp:lastModifiedBy>
  <cp:revision>48</cp:revision>
  <dcterms:created xsi:type="dcterms:W3CDTF">2021-12-27T11:30:34Z</dcterms:created>
  <dcterms:modified xsi:type="dcterms:W3CDTF">2022-01-04T07:29:36Z</dcterms:modified>
</cp:coreProperties>
</file>