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8D40-ADC6-447A-B3AA-901E122AA292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27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E8085-4D58-441F-BDFC-68C2FD8E6CF6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0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4780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5B88-49A6-409D-8A91-DCCB3B19EF63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36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894A-F131-464B-98FA-DA543DE04B21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60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2AAED-A48D-4F74-AF4F-C0C849AF2294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E45DD-B770-49B4-9DEB-79C8D32C082E}" type="datetime1">
              <a:rPr lang="fr-FR" smtClean="0"/>
              <a:t>10/12/2020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07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9843-942F-4B5E-A391-A996987DC040}" type="datetime1">
              <a:rPr lang="fr-FR" smtClean="0"/>
              <a:t>10/12/2020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8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5DB7-F65D-485F-9D32-CDBD6E961442}" type="datetime1">
              <a:rPr lang="fr-FR" smtClean="0"/>
              <a:t>10/12/2020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16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19FE-8816-4636-A021-7FEEFE384133}" type="datetime1">
              <a:rPr lang="fr-FR" smtClean="0"/>
              <a:t>10/12/2020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29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4EBF75F1-32BE-4A22-85C5-5B612157396F}" type="datetime1">
              <a:rPr lang="fr-FR" smtClean="0"/>
              <a:t>10/12/2020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24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348CB-5254-4D2F-9827-7EC03380EA65}" type="datetime1">
              <a:rPr lang="fr-FR" smtClean="0"/>
              <a:t>10/12/2020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62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9296780-BCBA-49F7-B189-9CA420C7706E}" type="datetime1">
              <a:rPr lang="fr-FR" smtClean="0"/>
              <a:t>10/12/2020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Amicale du Nid  Bretagne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8DD0181-B0B7-40FA-8864-820DF016B1C0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30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r>
              <a:rPr lang="fr-FR">
                <a:latin typeface="Calibri" panose="020F0502020204030204"/>
              </a:rPr>
              <a:t>Amicale du Nid  Bretagne </a:t>
            </a:r>
            <a:endParaRPr lang="fr-FR">
              <a:latin typeface="Calibri" panose="020F050202020403020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98773" y="1528472"/>
            <a:ext cx="46391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Share bold" panose="02000806040000020004" pitchFamily="2" charset="0"/>
              </a:rPr>
              <a:t>Romain GUIGNY </a:t>
            </a:r>
            <a:r>
              <a:rPr lang="fr-FR" sz="2000" i="1" dirty="0">
                <a:solidFill>
                  <a:srgbClr val="000000"/>
                </a:solidFill>
                <a:latin typeface="Share bold" panose="02000806040000020004" pitchFamily="2" charset="0"/>
              </a:rPr>
              <a:t>(</a:t>
            </a:r>
            <a:r>
              <a:rPr lang="fr-FR" sz="2000" i="1" dirty="0" smtClean="0">
                <a:solidFill>
                  <a:srgbClr val="000000"/>
                </a:solidFill>
                <a:latin typeface="Share bold" panose="02000806040000020004" pitchFamily="2" charset="0"/>
              </a:rPr>
              <a:t>Chef de service) </a:t>
            </a:r>
            <a:endParaRPr lang="fr-FR" sz="2000" i="1" dirty="0">
              <a:solidFill>
                <a:srgbClr val="000000"/>
              </a:solidFill>
              <a:latin typeface="Share bold" panose="02000806040000020004" pitchFamily="2" charset="0"/>
            </a:endParaRPr>
          </a:p>
          <a:p>
            <a:pPr lvl="1" defTabSz="457200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Share" panose="02000506040000020004" pitchFamily="2" charset="0"/>
              </a:rPr>
              <a:t>06 23 56 44 89 </a:t>
            </a:r>
          </a:p>
          <a:p>
            <a:pPr lvl="1" defTabSz="457200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Share" panose="02000506040000020004" pitchFamily="2" charset="0"/>
              </a:rPr>
              <a:t>rguigny@adn-asso.org </a:t>
            </a:r>
          </a:p>
          <a:p>
            <a:pPr defTabSz="457200">
              <a:lnSpc>
                <a:spcPct val="150000"/>
              </a:lnSpc>
            </a:pPr>
            <a:endParaRPr lang="fr-FR" sz="2400" dirty="0">
              <a:solidFill>
                <a:srgbClr val="000000"/>
              </a:solidFill>
              <a:latin typeface="Share bold" panose="02000806040000020004" pitchFamily="2" charset="0"/>
            </a:endParaRPr>
          </a:p>
          <a:p>
            <a:pPr lvl="1" defTabSz="457200"/>
            <a:endParaRPr lang="fr-FR" dirty="0">
              <a:solidFill>
                <a:srgbClr val="000000"/>
              </a:solidFill>
              <a:latin typeface="Share bold" panose="02000806040000020004" pitchFamily="2" charset="0"/>
            </a:endParaRPr>
          </a:p>
          <a:p>
            <a:pPr lvl="1" defTabSz="457200"/>
            <a:endParaRPr lang="fr-FR" dirty="0">
              <a:solidFill>
                <a:srgbClr val="000000"/>
              </a:solidFill>
              <a:latin typeface="Share bold" panose="02000806040000020004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72142" y="3545417"/>
            <a:ext cx="6159417" cy="1058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457200">
              <a:lnSpc>
                <a:spcPct val="150000"/>
              </a:lnSpc>
            </a:pPr>
            <a:r>
              <a:rPr lang="fr-FR" sz="2400" spc="300" dirty="0" smtClean="0">
                <a:solidFill>
                  <a:srgbClr val="000000"/>
                </a:solidFill>
                <a:latin typeface="Share bold" panose="02000806040000020004" pitchFamily="2" charset="0"/>
              </a:rPr>
              <a:t>bretagne@adn-asso.org</a:t>
            </a:r>
          </a:p>
          <a:p>
            <a:pPr lvl="2" defTabSz="457200">
              <a:lnSpc>
                <a:spcPct val="150000"/>
              </a:lnSpc>
            </a:pPr>
            <a:endParaRPr lang="fr-FR" sz="2000" spc="300" dirty="0">
              <a:solidFill>
                <a:srgbClr val="000000"/>
              </a:solidFill>
              <a:latin typeface="Share bold" panose="02000806040000020004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577796" y="5806041"/>
            <a:ext cx="3851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fr-FR" b="1" i="1" spc="300" dirty="0">
                <a:solidFill>
                  <a:srgbClr val="000000"/>
                </a:solidFill>
                <a:latin typeface="Share" panose="02000506040000020004" pitchFamily="2" charset="0"/>
              </a:rPr>
              <a:t>@</a:t>
            </a:r>
            <a:r>
              <a:rPr lang="fr-FR" b="1" i="1" spc="300" dirty="0" err="1">
                <a:solidFill>
                  <a:srgbClr val="000000"/>
                </a:solidFill>
                <a:latin typeface="Share" panose="02000506040000020004" pitchFamily="2" charset="0"/>
              </a:rPr>
              <a:t>adnbretagne</a:t>
            </a:r>
            <a:endParaRPr lang="fr-FR" b="1" i="1" spc="300" dirty="0">
              <a:solidFill>
                <a:srgbClr val="000000"/>
              </a:solidFill>
              <a:latin typeface="Share" panose="02000506040000020004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99936" y="4404050"/>
            <a:ext cx="2103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fr-FR" b="1" i="1" spc="300" dirty="0" err="1">
                <a:solidFill>
                  <a:srgbClr val="000000"/>
                </a:solidFill>
                <a:latin typeface="Share" panose="02000506040000020004" pitchFamily="2" charset="0"/>
              </a:rPr>
              <a:t>adnbretagne</a:t>
            </a:r>
            <a:endParaRPr lang="fr-FR" b="1" i="1" spc="300" dirty="0">
              <a:solidFill>
                <a:srgbClr val="000000"/>
              </a:solidFill>
              <a:latin typeface="Share" panose="02000506040000020004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77796" y="5118454"/>
            <a:ext cx="24745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fr-FR" b="1" i="1" spc="300" dirty="0">
                <a:solidFill>
                  <a:srgbClr val="000000"/>
                </a:solidFill>
                <a:latin typeface="Share" panose="02000506040000020004" pitchFamily="2" charset="0"/>
              </a:rPr>
              <a:t>/ Adn Bretagne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82057" cy="15080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381381" y="1566737"/>
            <a:ext cx="49003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fr-FR" sz="2400" dirty="0" smtClean="0">
                <a:latin typeface="Share bold" panose="02000806040000020004" pitchFamily="2" charset="0"/>
              </a:rPr>
              <a:t>Juliane FAINDT </a:t>
            </a:r>
            <a:r>
              <a:rPr lang="fr-FR" sz="2000" i="1" dirty="0">
                <a:solidFill>
                  <a:srgbClr val="000000"/>
                </a:solidFill>
                <a:latin typeface="Share bold" panose="02000806040000020004" pitchFamily="2" charset="0"/>
              </a:rPr>
              <a:t>(Educatrice Spécialisée) </a:t>
            </a:r>
          </a:p>
          <a:p>
            <a:pPr lvl="1">
              <a:lnSpc>
                <a:spcPct val="150000"/>
              </a:lnSpc>
            </a:pPr>
            <a:r>
              <a:rPr lang="fr-FR" sz="2400" dirty="0" smtClean="0">
                <a:latin typeface="Share" panose="02000506040000020004" pitchFamily="2" charset="0"/>
              </a:rPr>
              <a:t>06 35 47 60 33</a:t>
            </a:r>
          </a:p>
          <a:p>
            <a:pPr lvl="1">
              <a:lnSpc>
                <a:spcPct val="150000"/>
              </a:lnSpc>
            </a:pPr>
            <a:r>
              <a:rPr lang="fr-FR" sz="2400" dirty="0" smtClean="0">
                <a:latin typeface="Share" panose="02000506040000020004" pitchFamily="2" charset="0"/>
              </a:rPr>
              <a:t>jfaindt@adn-asso.org</a:t>
            </a:r>
            <a:r>
              <a:rPr lang="fr-FR" dirty="0" smtClean="0">
                <a:latin typeface="Share" panose="02000506040000020004" pitchFamily="2" charset="0"/>
              </a:rPr>
              <a:t> </a:t>
            </a:r>
          </a:p>
          <a:p>
            <a:pPr defTabSz="457200">
              <a:lnSpc>
                <a:spcPct val="150000"/>
              </a:lnSpc>
            </a:pPr>
            <a:endParaRPr lang="fr-FR" sz="2400" dirty="0">
              <a:solidFill>
                <a:srgbClr val="000000"/>
              </a:solidFill>
              <a:latin typeface="Share bold" panose="02000806040000020004" pitchFamily="2" charset="0"/>
            </a:endParaRPr>
          </a:p>
          <a:p>
            <a:pPr lvl="1" defTabSz="457200"/>
            <a:endParaRPr lang="fr-FR" dirty="0">
              <a:solidFill>
                <a:srgbClr val="000000"/>
              </a:solidFill>
              <a:latin typeface="Share bold" panose="02000806040000020004" pitchFamily="2" charset="0"/>
            </a:endParaRPr>
          </a:p>
          <a:p>
            <a:pPr lvl="1" defTabSz="457200"/>
            <a:endParaRPr lang="fr-FR" dirty="0">
              <a:solidFill>
                <a:srgbClr val="000000"/>
              </a:solidFill>
              <a:latin typeface="Share bold" panose="02000806040000020004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78674" y="363904"/>
            <a:ext cx="43184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fr-FR" sz="2800" b="1" spc="600" dirty="0" smtClean="0">
                <a:solidFill>
                  <a:srgbClr val="000000"/>
                </a:solidFill>
                <a:latin typeface="Share bold" panose="02000806040000020004" pitchFamily="2" charset="0"/>
              </a:rPr>
              <a:t>Pour nous joindre </a:t>
            </a:r>
            <a:endParaRPr lang="fr-FR" sz="2800" b="1" spc="600" dirty="0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210" y="5710719"/>
            <a:ext cx="465837" cy="46583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815" y="4993936"/>
            <a:ext cx="524628" cy="52462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70" y="4374568"/>
            <a:ext cx="763719" cy="429592"/>
          </a:xfrm>
          <a:prstGeom prst="rect">
            <a:avLst/>
          </a:prstGeom>
        </p:spPr>
      </p:pic>
      <p:cxnSp>
        <p:nvCxnSpPr>
          <p:cNvPr id="15" name="Connecteur droit 14"/>
          <p:cNvCxnSpPr/>
          <p:nvPr/>
        </p:nvCxnSpPr>
        <p:spPr>
          <a:xfrm>
            <a:off x="3198072" y="887124"/>
            <a:ext cx="458695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Share</vt:lpstr>
      <vt:lpstr>Share bold</vt:lpstr>
      <vt:lpstr>Rétrospective</vt:lpstr>
      <vt:lpstr>Présentation PowerPoint</vt:lpstr>
    </vt:vector>
  </TitlesOfParts>
  <Company>Amicale du Nid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Romain GUIGNY</dc:creator>
  <cp:lastModifiedBy>Romain GUIGNY</cp:lastModifiedBy>
  <cp:revision>3</cp:revision>
  <dcterms:created xsi:type="dcterms:W3CDTF">2020-12-10T16:36:28Z</dcterms:created>
  <dcterms:modified xsi:type="dcterms:W3CDTF">2020-12-10T16:52:18Z</dcterms:modified>
</cp:coreProperties>
</file>