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E43AD2-2685-4322-BC83-D681C64C04F2}" type="doc">
      <dgm:prSet loTypeId="urn:microsoft.com/office/officeart/2005/8/layout/hierarchy2" loCatId="hierarchy" qsTypeId="urn:microsoft.com/office/officeart/2005/8/quickstyle/simple1" qsCatId="simple" csTypeId="urn:microsoft.com/office/officeart/2005/8/colors/accent2_1" csCatId="accent2" phldr="1"/>
      <dgm:spPr/>
    </dgm:pt>
    <dgm:pt modelId="{B2C92A7B-4E27-47B1-BB0A-D5C975983BAE}">
      <dgm:prSet custT="1"/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800" b="0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CRAVS  Bretagne</a:t>
          </a:r>
        </a:p>
      </dgm:t>
    </dgm:pt>
    <dgm:pt modelId="{AB377EF9-6183-4FDE-BBBB-63DF353962C2}" type="parTrans" cxnId="{1D675DD3-B167-4FFE-BC70-DD0A516DD43E}">
      <dgm:prSet/>
      <dgm:spPr/>
      <dgm:t>
        <a:bodyPr/>
        <a:lstStyle/>
        <a:p>
          <a:endParaRPr lang="fr-FR" sz="1400"/>
        </a:p>
      </dgm:t>
    </dgm:pt>
    <dgm:pt modelId="{BFB63399-B131-4C3E-A564-EC05564E1A96}" type="sibTrans" cxnId="{1D675DD3-B167-4FFE-BC70-DD0A516DD43E}">
      <dgm:prSet/>
      <dgm:spPr/>
      <dgm:t>
        <a:bodyPr/>
        <a:lstStyle/>
        <a:p>
          <a:endParaRPr lang="fr-FR" sz="1400"/>
        </a:p>
      </dgm:t>
    </dgm:pt>
    <dgm:pt modelId="{BF0C44FA-2E5A-4657-803E-B84467BB7B28}">
      <dgm:prSet custT="1"/>
      <dgm:spPr>
        <a:solidFill>
          <a:schemeClr val="accent1">
            <a:lumMod val="60000"/>
            <a:lumOff val="40000"/>
          </a:schemeClr>
        </a:solidFill>
        <a:ln>
          <a:solidFill>
            <a:schemeClr val="bg1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Antenne de RENNES </a:t>
          </a:r>
          <a:br>
            <a:rPr kumimoji="0" lang="fr-FR" altLang="fr-FR" sz="1400" b="1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</a:br>
          <a:r>
            <a:rPr kumimoji="0" lang="fr-FR" altLang="fr-FR" sz="1400" b="1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(siège)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CHU de Rennes – Service de médecine légale et pénitentiaire</a:t>
          </a:r>
        </a:p>
      </dgm:t>
    </dgm:pt>
    <dgm:pt modelId="{CDFF060A-CDDE-41D2-ACB0-84A429F219ED}" type="parTrans" cxnId="{0A507460-0BA0-4CF7-B428-D48F5BECF6E9}">
      <dgm:prSet custT="1"/>
      <dgm:spPr>
        <a:ln>
          <a:solidFill>
            <a:srgbClr val="0070C0"/>
          </a:solidFill>
        </a:ln>
      </dgm:spPr>
      <dgm:t>
        <a:bodyPr/>
        <a:lstStyle/>
        <a:p>
          <a:endParaRPr lang="fr-FR" sz="1400"/>
        </a:p>
      </dgm:t>
    </dgm:pt>
    <dgm:pt modelId="{C1E85651-EEA4-4652-848B-F09761C2F6F6}" type="sibTrans" cxnId="{0A507460-0BA0-4CF7-B428-D48F5BECF6E9}">
      <dgm:prSet/>
      <dgm:spPr/>
      <dgm:t>
        <a:bodyPr/>
        <a:lstStyle/>
        <a:p>
          <a:endParaRPr lang="fr-FR" sz="1400"/>
        </a:p>
      </dgm:t>
    </dgm:pt>
    <dgm:pt modelId="{FD999F3C-E7ED-43A7-AF72-E8D4C18AD800}">
      <dgm:prSet custT="1"/>
      <dgm:spPr>
        <a:solidFill>
          <a:schemeClr val="accent1">
            <a:lumMod val="60000"/>
            <a:lumOff val="40000"/>
          </a:schemeClr>
        </a:solidFill>
        <a:ln>
          <a:solidFill>
            <a:schemeClr val="bg1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Antenne de BREST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(antenne)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fr-FR" altLang="fr-FR" sz="1400" b="0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CHRU de Brest – </a:t>
          </a:r>
          <a:br>
            <a:rPr kumimoji="0" lang="fr-FR" altLang="fr-FR" sz="1400" b="0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</a:br>
          <a:r>
            <a:rPr kumimoji="0" lang="fr-FR" altLang="fr-FR" sz="1400" b="0" i="0" u="none" strike="noStrike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Pôle de psychiatrie</a:t>
          </a:r>
        </a:p>
      </dgm:t>
    </dgm:pt>
    <dgm:pt modelId="{5062FD05-A380-4F97-A2AF-213CB0604700}" type="parTrans" cxnId="{A9A09D6B-76CC-43BE-AFBF-B8C7D53A3CE4}">
      <dgm:prSet custT="1"/>
      <dgm:spPr>
        <a:ln>
          <a:solidFill>
            <a:srgbClr val="0070C0"/>
          </a:solidFill>
        </a:ln>
      </dgm:spPr>
      <dgm:t>
        <a:bodyPr/>
        <a:lstStyle/>
        <a:p>
          <a:endParaRPr lang="fr-FR" sz="1400"/>
        </a:p>
      </dgm:t>
    </dgm:pt>
    <dgm:pt modelId="{D554BDE6-5748-4DD3-BFE9-255F3609588A}" type="sibTrans" cxnId="{A9A09D6B-76CC-43BE-AFBF-B8C7D53A3CE4}">
      <dgm:prSet/>
      <dgm:spPr/>
      <dgm:t>
        <a:bodyPr/>
        <a:lstStyle/>
        <a:p>
          <a:endParaRPr lang="fr-FR" sz="1400"/>
        </a:p>
      </dgm:t>
    </dgm:pt>
    <dgm:pt modelId="{A44FE98C-5517-4D4E-AC77-49DA3AAB18D9}" type="pres">
      <dgm:prSet presAssocID="{3BE43AD2-2685-4322-BC83-D681C64C04F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F883CC-A8A7-4012-8057-B82B0D0154CA}" type="pres">
      <dgm:prSet presAssocID="{B2C92A7B-4E27-47B1-BB0A-D5C975983BAE}" presName="root1" presStyleCnt="0"/>
      <dgm:spPr/>
    </dgm:pt>
    <dgm:pt modelId="{10BD6A69-F5D8-4590-8A9F-C10441511DAD}" type="pres">
      <dgm:prSet presAssocID="{B2C92A7B-4E27-47B1-BB0A-D5C975983BAE}" presName="LevelOneTextNode" presStyleLbl="node0" presStyleIdx="0" presStyleCnt="1" custLinFactNeighborX="-1288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95C16BB-BE76-41DA-BA21-6867B49E5BA1}" type="pres">
      <dgm:prSet presAssocID="{B2C92A7B-4E27-47B1-BB0A-D5C975983BAE}" presName="level2hierChild" presStyleCnt="0"/>
      <dgm:spPr/>
    </dgm:pt>
    <dgm:pt modelId="{18BC5344-53E7-448B-BFBC-A59F47EC3E44}" type="pres">
      <dgm:prSet presAssocID="{CDFF060A-CDDE-41D2-ACB0-84A429F219ED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E72FCD72-8441-4180-85DD-3277505AA215}" type="pres">
      <dgm:prSet presAssocID="{CDFF060A-CDDE-41D2-ACB0-84A429F219ED}" presName="connTx" presStyleLbl="parChTrans1D2" presStyleIdx="0" presStyleCnt="2"/>
      <dgm:spPr/>
      <dgm:t>
        <a:bodyPr/>
        <a:lstStyle/>
        <a:p>
          <a:endParaRPr lang="fr-FR"/>
        </a:p>
      </dgm:t>
    </dgm:pt>
    <dgm:pt modelId="{D79EBFE5-6DFB-40BB-AF83-95011E23D488}" type="pres">
      <dgm:prSet presAssocID="{BF0C44FA-2E5A-4657-803E-B84467BB7B28}" presName="root2" presStyleCnt="0"/>
      <dgm:spPr/>
    </dgm:pt>
    <dgm:pt modelId="{678AF835-9278-4F46-9E3A-F768B434719A}" type="pres">
      <dgm:prSet presAssocID="{BF0C44FA-2E5A-4657-803E-B84467BB7B28}" presName="LevelTwoTextNode" presStyleLbl="node2" presStyleIdx="0" presStyleCnt="2" custScaleX="132796" custScaleY="1257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F7F5B72-CCD4-4187-B10D-34B5D1134CFC}" type="pres">
      <dgm:prSet presAssocID="{BF0C44FA-2E5A-4657-803E-B84467BB7B28}" presName="level3hierChild" presStyleCnt="0"/>
      <dgm:spPr/>
    </dgm:pt>
    <dgm:pt modelId="{7210B672-9700-475C-A932-1F80EA4DF3A1}" type="pres">
      <dgm:prSet presAssocID="{5062FD05-A380-4F97-A2AF-213CB0604700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E42018F9-9A7A-4A95-8701-B0F73C201DDD}" type="pres">
      <dgm:prSet presAssocID="{5062FD05-A380-4F97-A2AF-213CB0604700}" presName="connTx" presStyleLbl="parChTrans1D2" presStyleIdx="1" presStyleCnt="2"/>
      <dgm:spPr/>
      <dgm:t>
        <a:bodyPr/>
        <a:lstStyle/>
        <a:p>
          <a:endParaRPr lang="fr-FR"/>
        </a:p>
      </dgm:t>
    </dgm:pt>
    <dgm:pt modelId="{4DDF2CCA-8AEE-4105-91E6-43B8E2464FB4}" type="pres">
      <dgm:prSet presAssocID="{FD999F3C-E7ED-43A7-AF72-E8D4C18AD800}" presName="root2" presStyleCnt="0"/>
      <dgm:spPr/>
    </dgm:pt>
    <dgm:pt modelId="{3EDF37D3-A963-46DD-B03B-20F39596F5B6}" type="pres">
      <dgm:prSet presAssocID="{FD999F3C-E7ED-43A7-AF72-E8D4C18AD800}" presName="LevelTwoTextNode" presStyleLbl="node2" presStyleIdx="1" presStyleCnt="2" custScaleX="136889" custScaleY="11623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9E1BD2F-5DD1-41AD-B7F2-5D2601304B59}" type="pres">
      <dgm:prSet presAssocID="{FD999F3C-E7ED-43A7-AF72-E8D4C18AD800}" presName="level3hierChild" presStyleCnt="0"/>
      <dgm:spPr/>
    </dgm:pt>
  </dgm:ptLst>
  <dgm:cxnLst>
    <dgm:cxn modelId="{121B3AF1-0A10-4299-B248-FAB536DF5E82}" type="presOf" srcId="{CDFF060A-CDDE-41D2-ACB0-84A429F219ED}" destId="{18BC5344-53E7-448B-BFBC-A59F47EC3E44}" srcOrd="0" destOrd="0" presId="urn:microsoft.com/office/officeart/2005/8/layout/hierarchy2"/>
    <dgm:cxn modelId="{1D675DD3-B167-4FFE-BC70-DD0A516DD43E}" srcId="{3BE43AD2-2685-4322-BC83-D681C64C04F2}" destId="{B2C92A7B-4E27-47B1-BB0A-D5C975983BAE}" srcOrd="0" destOrd="0" parTransId="{AB377EF9-6183-4FDE-BBBB-63DF353962C2}" sibTransId="{BFB63399-B131-4C3E-A564-EC05564E1A96}"/>
    <dgm:cxn modelId="{F1E41ED9-11C2-4DAC-A0ED-B42FF64F5CDF}" type="presOf" srcId="{FD999F3C-E7ED-43A7-AF72-E8D4C18AD800}" destId="{3EDF37D3-A963-46DD-B03B-20F39596F5B6}" srcOrd="0" destOrd="0" presId="urn:microsoft.com/office/officeart/2005/8/layout/hierarchy2"/>
    <dgm:cxn modelId="{A9A09D6B-76CC-43BE-AFBF-B8C7D53A3CE4}" srcId="{B2C92A7B-4E27-47B1-BB0A-D5C975983BAE}" destId="{FD999F3C-E7ED-43A7-AF72-E8D4C18AD800}" srcOrd="1" destOrd="0" parTransId="{5062FD05-A380-4F97-A2AF-213CB0604700}" sibTransId="{D554BDE6-5748-4DD3-BFE9-255F3609588A}"/>
    <dgm:cxn modelId="{0A507460-0BA0-4CF7-B428-D48F5BECF6E9}" srcId="{B2C92A7B-4E27-47B1-BB0A-D5C975983BAE}" destId="{BF0C44FA-2E5A-4657-803E-B84467BB7B28}" srcOrd="0" destOrd="0" parTransId="{CDFF060A-CDDE-41D2-ACB0-84A429F219ED}" sibTransId="{C1E85651-EEA4-4652-848B-F09761C2F6F6}"/>
    <dgm:cxn modelId="{E05F348F-68EA-497E-8E5B-F61C0722E95B}" type="presOf" srcId="{5062FD05-A380-4F97-A2AF-213CB0604700}" destId="{E42018F9-9A7A-4A95-8701-B0F73C201DDD}" srcOrd="1" destOrd="0" presId="urn:microsoft.com/office/officeart/2005/8/layout/hierarchy2"/>
    <dgm:cxn modelId="{72691ED7-A619-420D-AA1A-1C4BA3DC8624}" type="presOf" srcId="{5062FD05-A380-4F97-A2AF-213CB0604700}" destId="{7210B672-9700-475C-A932-1F80EA4DF3A1}" srcOrd="0" destOrd="0" presId="urn:microsoft.com/office/officeart/2005/8/layout/hierarchy2"/>
    <dgm:cxn modelId="{0BBC00A7-02C4-4AF6-8B4E-EF4E5FD80AE2}" type="presOf" srcId="{CDFF060A-CDDE-41D2-ACB0-84A429F219ED}" destId="{E72FCD72-8441-4180-85DD-3277505AA215}" srcOrd="1" destOrd="0" presId="urn:microsoft.com/office/officeart/2005/8/layout/hierarchy2"/>
    <dgm:cxn modelId="{0A62C9CC-AB0D-4696-929C-5834D48F0D0B}" type="presOf" srcId="{B2C92A7B-4E27-47B1-BB0A-D5C975983BAE}" destId="{10BD6A69-F5D8-4590-8A9F-C10441511DAD}" srcOrd="0" destOrd="0" presId="urn:microsoft.com/office/officeart/2005/8/layout/hierarchy2"/>
    <dgm:cxn modelId="{7362278A-1E4E-4B1C-B3EE-6696C0BEB4D1}" type="presOf" srcId="{3BE43AD2-2685-4322-BC83-D681C64C04F2}" destId="{A44FE98C-5517-4D4E-AC77-49DA3AAB18D9}" srcOrd="0" destOrd="0" presId="urn:microsoft.com/office/officeart/2005/8/layout/hierarchy2"/>
    <dgm:cxn modelId="{63808B41-1F6A-4040-91BD-86A9EA8A5F66}" type="presOf" srcId="{BF0C44FA-2E5A-4657-803E-B84467BB7B28}" destId="{678AF835-9278-4F46-9E3A-F768B434719A}" srcOrd="0" destOrd="0" presId="urn:microsoft.com/office/officeart/2005/8/layout/hierarchy2"/>
    <dgm:cxn modelId="{2C60845D-F0BC-4A81-AF0E-00096B5B09B1}" type="presParOf" srcId="{A44FE98C-5517-4D4E-AC77-49DA3AAB18D9}" destId="{AFF883CC-A8A7-4012-8057-B82B0D0154CA}" srcOrd="0" destOrd="0" presId="urn:microsoft.com/office/officeart/2005/8/layout/hierarchy2"/>
    <dgm:cxn modelId="{F93E842A-3B70-4643-B69B-4B558D9C87BF}" type="presParOf" srcId="{AFF883CC-A8A7-4012-8057-B82B0D0154CA}" destId="{10BD6A69-F5D8-4590-8A9F-C10441511DAD}" srcOrd="0" destOrd="0" presId="urn:microsoft.com/office/officeart/2005/8/layout/hierarchy2"/>
    <dgm:cxn modelId="{8807B2EA-FADC-4C4B-8F5C-07288D5D72B1}" type="presParOf" srcId="{AFF883CC-A8A7-4012-8057-B82B0D0154CA}" destId="{C95C16BB-BE76-41DA-BA21-6867B49E5BA1}" srcOrd="1" destOrd="0" presId="urn:microsoft.com/office/officeart/2005/8/layout/hierarchy2"/>
    <dgm:cxn modelId="{3F078456-15EB-41F0-92CC-0772BC68E060}" type="presParOf" srcId="{C95C16BB-BE76-41DA-BA21-6867B49E5BA1}" destId="{18BC5344-53E7-448B-BFBC-A59F47EC3E44}" srcOrd="0" destOrd="0" presId="urn:microsoft.com/office/officeart/2005/8/layout/hierarchy2"/>
    <dgm:cxn modelId="{587E9038-F14B-4303-A117-BAA085379C6F}" type="presParOf" srcId="{18BC5344-53E7-448B-BFBC-A59F47EC3E44}" destId="{E72FCD72-8441-4180-85DD-3277505AA215}" srcOrd="0" destOrd="0" presId="urn:microsoft.com/office/officeart/2005/8/layout/hierarchy2"/>
    <dgm:cxn modelId="{42201E52-7F6F-41CC-B253-B826B142BEFA}" type="presParOf" srcId="{C95C16BB-BE76-41DA-BA21-6867B49E5BA1}" destId="{D79EBFE5-6DFB-40BB-AF83-95011E23D488}" srcOrd="1" destOrd="0" presId="urn:microsoft.com/office/officeart/2005/8/layout/hierarchy2"/>
    <dgm:cxn modelId="{A6049E64-0F2E-410A-8CCE-7D633D21B5DD}" type="presParOf" srcId="{D79EBFE5-6DFB-40BB-AF83-95011E23D488}" destId="{678AF835-9278-4F46-9E3A-F768B434719A}" srcOrd="0" destOrd="0" presId="urn:microsoft.com/office/officeart/2005/8/layout/hierarchy2"/>
    <dgm:cxn modelId="{038B949B-9563-486C-9708-7C38998BA6BB}" type="presParOf" srcId="{D79EBFE5-6DFB-40BB-AF83-95011E23D488}" destId="{9F7F5B72-CCD4-4187-B10D-34B5D1134CFC}" srcOrd="1" destOrd="0" presId="urn:microsoft.com/office/officeart/2005/8/layout/hierarchy2"/>
    <dgm:cxn modelId="{151032C1-E1AB-4145-86E1-FA4568AE6D46}" type="presParOf" srcId="{C95C16BB-BE76-41DA-BA21-6867B49E5BA1}" destId="{7210B672-9700-475C-A932-1F80EA4DF3A1}" srcOrd="2" destOrd="0" presId="urn:microsoft.com/office/officeart/2005/8/layout/hierarchy2"/>
    <dgm:cxn modelId="{C76716A1-C558-4D99-A2AB-997A269291A6}" type="presParOf" srcId="{7210B672-9700-475C-A932-1F80EA4DF3A1}" destId="{E42018F9-9A7A-4A95-8701-B0F73C201DDD}" srcOrd="0" destOrd="0" presId="urn:microsoft.com/office/officeart/2005/8/layout/hierarchy2"/>
    <dgm:cxn modelId="{54FF1BB4-1499-49F4-B30C-9B39F416AFAD}" type="presParOf" srcId="{C95C16BB-BE76-41DA-BA21-6867B49E5BA1}" destId="{4DDF2CCA-8AEE-4105-91E6-43B8E2464FB4}" srcOrd="3" destOrd="0" presId="urn:microsoft.com/office/officeart/2005/8/layout/hierarchy2"/>
    <dgm:cxn modelId="{BE8070BA-E076-4376-A797-653471769CF6}" type="presParOf" srcId="{4DDF2CCA-8AEE-4105-91E6-43B8E2464FB4}" destId="{3EDF37D3-A963-46DD-B03B-20F39596F5B6}" srcOrd="0" destOrd="0" presId="urn:microsoft.com/office/officeart/2005/8/layout/hierarchy2"/>
    <dgm:cxn modelId="{FEFDFB2E-F04B-440C-A313-2745B2DC581E}" type="presParOf" srcId="{4DDF2CCA-8AEE-4105-91E6-43B8E2464FB4}" destId="{59E1BD2F-5DD1-41AD-B7F2-5D2601304B59}" srcOrd="1" destOrd="0" presId="urn:microsoft.com/office/officeart/2005/8/layout/hierarchy2"/>
  </dgm:cxnLst>
  <dgm:bg/>
  <dgm:whole>
    <a:ln>
      <a:solidFill>
        <a:srgbClr val="00B0F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E43AD2-2685-4322-BC83-D681C64C04F2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</dgm:pt>
    <dgm:pt modelId="{B2C92A7B-4E27-47B1-BB0A-D5C975983BAE}">
      <dgm:prSet custT="1"/>
      <dgm:spPr>
        <a:solidFill>
          <a:schemeClr val="accent1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800" b="0" i="0" u="none" strike="noStrike" cap="none" normalizeH="0" baseline="0" smtClean="0">
              <a:ln/>
              <a:effectLst/>
              <a:latin typeface="Arial" pitchFamily="34" charset="0"/>
            </a:rPr>
            <a:t>CRAVS  Bretagne</a:t>
          </a:r>
          <a:endParaRPr kumimoji="0" lang="fr-FR" altLang="fr-FR" sz="1800" b="0" i="0" u="none" strike="noStrike" cap="none" normalizeH="0" baseline="0" dirty="0" smtClean="0">
            <a:ln/>
            <a:effectLst/>
            <a:latin typeface="Arial" pitchFamily="34" charset="0"/>
          </a:endParaRPr>
        </a:p>
      </dgm:t>
    </dgm:pt>
    <dgm:pt modelId="{AB377EF9-6183-4FDE-BBBB-63DF353962C2}" type="parTrans" cxnId="{1D675DD3-B167-4FFE-BC70-DD0A516DD43E}">
      <dgm:prSet/>
      <dgm:spPr/>
      <dgm:t>
        <a:bodyPr/>
        <a:lstStyle/>
        <a:p>
          <a:endParaRPr lang="fr-FR" sz="1400"/>
        </a:p>
      </dgm:t>
    </dgm:pt>
    <dgm:pt modelId="{BFB63399-B131-4C3E-A564-EC05564E1A96}" type="sibTrans" cxnId="{1D675DD3-B167-4FFE-BC70-DD0A516DD43E}">
      <dgm:prSet/>
      <dgm:spPr/>
      <dgm:t>
        <a:bodyPr/>
        <a:lstStyle/>
        <a:p>
          <a:endParaRPr lang="fr-FR" sz="1400"/>
        </a:p>
      </dgm:t>
    </dgm:pt>
    <dgm:pt modelId="{BF0C44FA-2E5A-4657-803E-B84467BB7B2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cap="none" normalizeH="0" baseline="0" dirty="0" smtClean="0">
              <a:ln/>
              <a:effectLst/>
              <a:latin typeface="Arial" pitchFamily="34" charset="0"/>
            </a:rPr>
            <a:t>Antenne de RENNES </a:t>
          </a:r>
          <a:br>
            <a:rPr kumimoji="0" lang="fr-FR" altLang="fr-FR" sz="1400" b="1" i="0" u="none" strike="noStrike" cap="none" normalizeH="0" baseline="0" dirty="0" smtClean="0">
              <a:ln/>
              <a:effectLst/>
              <a:latin typeface="Arial" pitchFamily="34" charset="0"/>
            </a:rPr>
          </a:br>
          <a:r>
            <a:rPr kumimoji="0" lang="fr-FR" altLang="fr-FR" sz="1400" b="1" i="0" u="none" strike="noStrike" cap="none" normalizeH="0" baseline="0" dirty="0" smtClean="0">
              <a:ln/>
              <a:effectLst/>
              <a:latin typeface="Arial" pitchFamily="34" charset="0"/>
            </a:rPr>
            <a:t>(siège)</a:t>
          </a:r>
        </a:p>
      </dgm:t>
    </dgm:pt>
    <dgm:pt modelId="{CDFF060A-CDDE-41D2-ACB0-84A429F219ED}" type="parTrans" cxnId="{0A507460-0BA0-4CF7-B428-D48F5BECF6E9}">
      <dgm:prSet custT="1"/>
      <dgm:spPr/>
      <dgm:t>
        <a:bodyPr/>
        <a:lstStyle/>
        <a:p>
          <a:endParaRPr lang="fr-FR" sz="1400"/>
        </a:p>
      </dgm:t>
    </dgm:pt>
    <dgm:pt modelId="{C1E85651-EEA4-4652-848B-F09761C2F6F6}" type="sibTrans" cxnId="{0A507460-0BA0-4CF7-B428-D48F5BECF6E9}">
      <dgm:prSet/>
      <dgm:spPr/>
      <dgm:t>
        <a:bodyPr/>
        <a:lstStyle/>
        <a:p>
          <a:endParaRPr lang="fr-FR" sz="1400"/>
        </a:p>
      </dgm:t>
    </dgm:pt>
    <dgm:pt modelId="{42B50AA7-677A-45B6-A859-1DFE4DE77240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Marine JOURDAN, psychiatre, 0,4ETP</a:t>
          </a:r>
        </a:p>
      </dgm:t>
    </dgm:pt>
    <dgm:pt modelId="{88144E8C-E84C-49DF-B474-BFAFF54BC458}" type="parTrans" cxnId="{9312ADB8-CA4F-4B2C-9991-76DF01E21CF8}">
      <dgm:prSet custT="1"/>
      <dgm:spPr/>
      <dgm:t>
        <a:bodyPr/>
        <a:lstStyle/>
        <a:p>
          <a:endParaRPr lang="fr-FR" sz="1400"/>
        </a:p>
      </dgm:t>
    </dgm:pt>
    <dgm:pt modelId="{AFAAA8CF-1695-41FD-8F65-322B1A97FD51}" type="sibTrans" cxnId="{9312ADB8-CA4F-4B2C-9991-76DF01E21CF8}">
      <dgm:prSet/>
      <dgm:spPr/>
      <dgm:t>
        <a:bodyPr/>
        <a:lstStyle/>
        <a:p>
          <a:endParaRPr lang="fr-FR" sz="1400"/>
        </a:p>
      </dgm:t>
    </dgm:pt>
    <dgm:pt modelId="{473CDC80-BA22-480E-847F-D52B966B7E8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Stéphanie HUBBERT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psychologue, 0,5ETP</a:t>
          </a:r>
        </a:p>
      </dgm:t>
    </dgm:pt>
    <dgm:pt modelId="{6D6B23B6-2C7E-4644-BA45-EDF9B6C1C462}" type="parTrans" cxnId="{A411D10B-85B3-434F-8E66-74638DF46023}">
      <dgm:prSet custT="1"/>
      <dgm:spPr/>
      <dgm:t>
        <a:bodyPr/>
        <a:lstStyle/>
        <a:p>
          <a:endParaRPr lang="fr-FR" sz="1400"/>
        </a:p>
      </dgm:t>
    </dgm:pt>
    <dgm:pt modelId="{295FF205-02B2-4C0D-BA2F-9338D0C8E180}" type="sibTrans" cxnId="{A411D10B-85B3-434F-8E66-74638DF46023}">
      <dgm:prSet/>
      <dgm:spPr/>
      <dgm:t>
        <a:bodyPr/>
        <a:lstStyle/>
        <a:p>
          <a:endParaRPr lang="fr-FR" sz="1400"/>
        </a:p>
      </dgm:t>
    </dgm:pt>
    <dgm:pt modelId="{FD999F3C-E7ED-43A7-AF72-E8D4C18AD800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cap="none" normalizeH="0" baseline="0" dirty="0" smtClean="0">
              <a:ln/>
              <a:effectLst/>
              <a:latin typeface="Arial" pitchFamily="34" charset="0"/>
            </a:rPr>
            <a:t>Antenne de BREST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cap="none" normalizeH="0" baseline="0" dirty="0" smtClean="0">
              <a:ln/>
              <a:effectLst/>
              <a:latin typeface="Arial" pitchFamily="34" charset="0"/>
            </a:rPr>
            <a:t>(antenne)</a:t>
          </a:r>
        </a:p>
      </dgm:t>
    </dgm:pt>
    <dgm:pt modelId="{5062FD05-A380-4F97-A2AF-213CB0604700}" type="parTrans" cxnId="{A9A09D6B-76CC-43BE-AFBF-B8C7D53A3CE4}">
      <dgm:prSet custT="1"/>
      <dgm:spPr/>
      <dgm:t>
        <a:bodyPr/>
        <a:lstStyle/>
        <a:p>
          <a:endParaRPr lang="fr-FR" sz="1400"/>
        </a:p>
      </dgm:t>
    </dgm:pt>
    <dgm:pt modelId="{D554BDE6-5748-4DD3-BFE9-255F3609588A}" type="sibTrans" cxnId="{A9A09D6B-76CC-43BE-AFBF-B8C7D53A3CE4}">
      <dgm:prSet/>
      <dgm:spPr/>
      <dgm:t>
        <a:bodyPr/>
        <a:lstStyle/>
        <a:p>
          <a:endParaRPr lang="fr-FR" sz="1400"/>
        </a:p>
      </dgm:t>
    </dgm:pt>
    <dgm:pt modelId="{9EBC0A56-FB2C-4CCE-9C70-AC68BB5231CB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Magalie </a:t>
          </a:r>
          <a:r>
            <a:rPr kumimoji="0" lang="fr-FR" altLang="fr-FR" sz="1400" b="0" i="0" u="none" strike="noStrike" cap="none" normalizeH="0" baseline="0" dirty="0" err="1" smtClean="0">
              <a:ln/>
              <a:effectLst/>
              <a:latin typeface="Arial" pitchFamily="34" charset="0"/>
            </a:rPr>
            <a:t>Fauquet</a:t>
          </a:r>
          <a:endParaRPr kumimoji="0" lang="fr-FR" altLang="fr-FR" sz="1400" b="0" i="0" u="none" strike="noStrike" cap="none" normalizeH="0" baseline="0" dirty="0" smtClean="0">
            <a:ln/>
            <a:effectLst/>
            <a:latin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psychologue</a:t>
          </a:r>
        </a:p>
      </dgm:t>
    </dgm:pt>
    <dgm:pt modelId="{679DF341-19BF-4FB3-94CC-F446C92ED19A}" type="parTrans" cxnId="{F2C9F759-274E-4D0D-8650-EA33DD281073}">
      <dgm:prSet custT="1"/>
      <dgm:spPr/>
      <dgm:t>
        <a:bodyPr/>
        <a:lstStyle/>
        <a:p>
          <a:endParaRPr lang="fr-FR" sz="1400"/>
        </a:p>
      </dgm:t>
    </dgm:pt>
    <dgm:pt modelId="{4D11C08B-27E0-4E26-BD31-2DD58AB50B2B}" type="sibTrans" cxnId="{F2C9F759-274E-4D0D-8650-EA33DD281073}">
      <dgm:prSet/>
      <dgm:spPr/>
      <dgm:t>
        <a:bodyPr/>
        <a:lstStyle/>
        <a:p>
          <a:endParaRPr lang="fr-FR" sz="1400"/>
        </a:p>
      </dgm:t>
    </dgm:pt>
    <dgm:pt modelId="{AB896AEB-5DBA-4857-862B-DE1F993AE7BF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Amélie </a:t>
          </a:r>
          <a:r>
            <a:rPr kumimoji="0" lang="fr-FR" altLang="fr-FR" sz="1400" b="0" i="0" u="none" strike="noStrike" cap="none" normalizeH="0" baseline="0" smtClean="0">
              <a:ln/>
              <a:effectLst/>
              <a:latin typeface="Arial" pitchFamily="34" charset="0"/>
            </a:rPr>
            <a:t>AGAËSSE psychologue, 1ETP</a:t>
          </a:r>
          <a:endParaRPr kumimoji="0" lang="fr-FR" altLang="fr-FR" sz="1400" b="0" i="0" u="none" strike="noStrike" cap="none" normalizeH="0" baseline="0" dirty="0" smtClean="0">
            <a:ln/>
            <a:effectLst/>
            <a:latin typeface="Arial" pitchFamily="34" charset="0"/>
          </a:endParaRPr>
        </a:p>
      </dgm:t>
    </dgm:pt>
    <dgm:pt modelId="{705B8C7C-AD52-4AB2-A6E1-17EE2FDD40EC}" type="parTrans" cxnId="{DACF7FEC-9686-47E4-8049-EE39E74106C0}">
      <dgm:prSet/>
      <dgm:spPr/>
      <dgm:t>
        <a:bodyPr/>
        <a:lstStyle/>
        <a:p>
          <a:endParaRPr lang="fr-FR"/>
        </a:p>
      </dgm:t>
    </dgm:pt>
    <dgm:pt modelId="{F859102F-35FC-44DC-9DF5-D0B06AA9F08B}" type="sibTrans" cxnId="{DACF7FEC-9686-47E4-8049-EE39E74106C0}">
      <dgm:prSet/>
      <dgm:spPr/>
      <dgm:t>
        <a:bodyPr/>
        <a:lstStyle/>
        <a:p>
          <a:endParaRPr lang="fr-FR"/>
        </a:p>
      </dgm:t>
    </dgm:pt>
    <dgm:pt modelId="{8BC9A0A9-2F73-4B12-BC8A-0D8EB6D69434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Audrey MIGOT</a:t>
          </a:r>
          <a:b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</a:br>
          <a:r>
            <a:rPr kumimoji="0" lang="fr-FR" altLang="fr-FR" sz="1400" b="0" i="0" u="none" strike="noStrike" cap="none" normalizeH="0" baseline="0" dirty="0" smtClean="0">
              <a:ln/>
              <a:effectLst/>
              <a:latin typeface="Arial" pitchFamily="34" charset="0"/>
            </a:rPr>
            <a:t>secrétaire, 1ETP</a:t>
          </a:r>
        </a:p>
      </dgm:t>
    </dgm:pt>
    <dgm:pt modelId="{63972E06-337E-4EAA-8B60-5D7B0FA5FD32}" type="parTrans" cxnId="{12846F5E-B470-4675-9B7F-6AB297553713}">
      <dgm:prSet/>
      <dgm:spPr/>
      <dgm:t>
        <a:bodyPr/>
        <a:lstStyle/>
        <a:p>
          <a:endParaRPr lang="fr-FR"/>
        </a:p>
      </dgm:t>
    </dgm:pt>
    <dgm:pt modelId="{B935DBE1-3CF8-48A1-98F1-8C526A6E633D}" type="sibTrans" cxnId="{12846F5E-B470-4675-9B7F-6AB297553713}">
      <dgm:prSet/>
      <dgm:spPr/>
      <dgm:t>
        <a:bodyPr/>
        <a:lstStyle/>
        <a:p>
          <a:endParaRPr lang="fr-FR"/>
        </a:p>
      </dgm:t>
    </dgm:pt>
    <dgm:pt modelId="{A44FE98C-5517-4D4E-AC77-49DA3AAB18D9}" type="pres">
      <dgm:prSet presAssocID="{3BE43AD2-2685-4322-BC83-D681C64C04F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F883CC-A8A7-4012-8057-B82B0D0154CA}" type="pres">
      <dgm:prSet presAssocID="{B2C92A7B-4E27-47B1-BB0A-D5C975983BAE}" presName="root1" presStyleCnt="0"/>
      <dgm:spPr/>
    </dgm:pt>
    <dgm:pt modelId="{10BD6A69-F5D8-4590-8A9F-C10441511DAD}" type="pres">
      <dgm:prSet presAssocID="{B2C92A7B-4E27-47B1-BB0A-D5C975983BAE}" presName="LevelOneTextNode" presStyleLbl="node0" presStyleIdx="0" presStyleCnt="2" custLinFactNeighborX="-1288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95C16BB-BE76-41DA-BA21-6867B49E5BA1}" type="pres">
      <dgm:prSet presAssocID="{B2C92A7B-4E27-47B1-BB0A-D5C975983BAE}" presName="level2hierChild" presStyleCnt="0"/>
      <dgm:spPr/>
    </dgm:pt>
    <dgm:pt modelId="{18BC5344-53E7-448B-BFBC-A59F47EC3E44}" type="pres">
      <dgm:prSet presAssocID="{CDFF060A-CDDE-41D2-ACB0-84A429F219ED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E72FCD72-8441-4180-85DD-3277505AA215}" type="pres">
      <dgm:prSet presAssocID="{CDFF060A-CDDE-41D2-ACB0-84A429F219ED}" presName="connTx" presStyleLbl="parChTrans1D2" presStyleIdx="0" presStyleCnt="2"/>
      <dgm:spPr/>
      <dgm:t>
        <a:bodyPr/>
        <a:lstStyle/>
        <a:p>
          <a:endParaRPr lang="fr-FR"/>
        </a:p>
      </dgm:t>
    </dgm:pt>
    <dgm:pt modelId="{D79EBFE5-6DFB-40BB-AF83-95011E23D488}" type="pres">
      <dgm:prSet presAssocID="{BF0C44FA-2E5A-4657-803E-B84467BB7B28}" presName="root2" presStyleCnt="0"/>
      <dgm:spPr/>
    </dgm:pt>
    <dgm:pt modelId="{678AF835-9278-4F46-9E3A-F768B434719A}" type="pres">
      <dgm:prSet presAssocID="{BF0C44FA-2E5A-4657-803E-B84467BB7B28}" presName="LevelTwoTextNode" presStyleLbl="node2" presStyleIdx="0" presStyleCnt="2" custScaleX="132796" custScaleY="1257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F7F5B72-CCD4-4187-B10D-34B5D1134CFC}" type="pres">
      <dgm:prSet presAssocID="{BF0C44FA-2E5A-4657-803E-B84467BB7B28}" presName="level3hierChild" presStyleCnt="0"/>
      <dgm:spPr/>
    </dgm:pt>
    <dgm:pt modelId="{130FD145-2089-4C9C-BE7B-C778A382FBE6}" type="pres">
      <dgm:prSet presAssocID="{88144E8C-E84C-49DF-B474-BFAFF54BC458}" presName="conn2-1" presStyleLbl="parChTrans1D3" presStyleIdx="0" presStyleCnt="4"/>
      <dgm:spPr/>
      <dgm:t>
        <a:bodyPr/>
        <a:lstStyle/>
        <a:p>
          <a:endParaRPr lang="fr-FR"/>
        </a:p>
      </dgm:t>
    </dgm:pt>
    <dgm:pt modelId="{5ECDA127-685C-459C-9F15-5E1448FF3113}" type="pres">
      <dgm:prSet presAssocID="{88144E8C-E84C-49DF-B474-BFAFF54BC458}" presName="connTx" presStyleLbl="parChTrans1D3" presStyleIdx="0" presStyleCnt="4"/>
      <dgm:spPr/>
      <dgm:t>
        <a:bodyPr/>
        <a:lstStyle/>
        <a:p>
          <a:endParaRPr lang="fr-FR"/>
        </a:p>
      </dgm:t>
    </dgm:pt>
    <dgm:pt modelId="{59CD808F-6A88-49CB-A80F-2E28DE81F974}" type="pres">
      <dgm:prSet presAssocID="{42B50AA7-677A-45B6-A859-1DFE4DE77240}" presName="root2" presStyleCnt="0"/>
      <dgm:spPr/>
    </dgm:pt>
    <dgm:pt modelId="{58996D54-7DAC-4A08-BB59-6F3C80794536}" type="pres">
      <dgm:prSet presAssocID="{42B50AA7-677A-45B6-A859-1DFE4DE77240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7327DAA-A69D-400B-A7CC-8237B7A6ACA8}" type="pres">
      <dgm:prSet presAssocID="{42B50AA7-677A-45B6-A859-1DFE4DE77240}" presName="level3hierChild" presStyleCnt="0"/>
      <dgm:spPr/>
    </dgm:pt>
    <dgm:pt modelId="{8133C94E-569F-4AE7-8CAE-C7CA4DBC1880}" type="pres">
      <dgm:prSet presAssocID="{705B8C7C-AD52-4AB2-A6E1-17EE2FDD40EC}" presName="conn2-1" presStyleLbl="parChTrans1D3" presStyleIdx="1" presStyleCnt="4"/>
      <dgm:spPr/>
      <dgm:t>
        <a:bodyPr/>
        <a:lstStyle/>
        <a:p>
          <a:endParaRPr lang="fr-FR"/>
        </a:p>
      </dgm:t>
    </dgm:pt>
    <dgm:pt modelId="{B1141E31-1540-4389-9285-F63E286D8299}" type="pres">
      <dgm:prSet presAssocID="{705B8C7C-AD52-4AB2-A6E1-17EE2FDD40EC}" presName="connTx" presStyleLbl="parChTrans1D3" presStyleIdx="1" presStyleCnt="4"/>
      <dgm:spPr/>
      <dgm:t>
        <a:bodyPr/>
        <a:lstStyle/>
        <a:p>
          <a:endParaRPr lang="fr-FR"/>
        </a:p>
      </dgm:t>
    </dgm:pt>
    <dgm:pt modelId="{4353F98B-08DB-4419-A952-1CAB3363E91B}" type="pres">
      <dgm:prSet presAssocID="{AB896AEB-5DBA-4857-862B-DE1F993AE7BF}" presName="root2" presStyleCnt="0"/>
      <dgm:spPr/>
    </dgm:pt>
    <dgm:pt modelId="{613E09F9-976A-4F6C-B9D0-85236F485733}" type="pres">
      <dgm:prSet presAssocID="{AB896AEB-5DBA-4857-862B-DE1F993AE7BF}" presName="LevelTwoTextNode" presStyleLbl="node3" presStyleIdx="1" presStyleCnt="4" custLinFactNeighborX="1934" custLinFactNeighborY="243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C7CFFF1-10B1-4E1B-8606-D98572CD9A61}" type="pres">
      <dgm:prSet presAssocID="{AB896AEB-5DBA-4857-862B-DE1F993AE7BF}" presName="level3hierChild" presStyleCnt="0"/>
      <dgm:spPr/>
    </dgm:pt>
    <dgm:pt modelId="{5F8DAC8B-A7F3-4A45-857A-AB39D81CF87E}" type="pres">
      <dgm:prSet presAssocID="{6D6B23B6-2C7E-4644-BA45-EDF9B6C1C462}" presName="conn2-1" presStyleLbl="parChTrans1D3" presStyleIdx="2" presStyleCnt="4"/>
      <dgm:spPr/>
      <dgm:t>
        <a:bodyPr/>
        <a:lstStyle/>
        <a:p>
          <a:endParaRPr lang="fr-FR"/>
        </a:p>
      </dgm:t>
    </dgm:pt>
    <dgm:pt modelId="{1C9C4649-070B-4D48-8E5E-CAE7EE2E7FCF}" type="pres">
      <dgm:prSet presAssocID="{6D6B23B6-2C7E-4644-BA45-EDF9B6C1C462}" presName="connTx" presStyleLbl="parChTrans1D3" presStyleIdx="2" presStyleCnt="4"/>
      <dgm:spPr/>
      <dgm:t>
        <a:bodyPr/>
        <a:lstStyle/>
        <a:p>
          <a:endParaRPr lang="fr-FR"/>
        </a:p>
      </dgm:t>
    </dgm:pt>
    <dgm:pt modelId="{8E21C58F-486A-448E-98DF-388938A362F0}" type="pres">
      <dgm:prSet presAssocID="{473CDC80-BA22-480E-847F-D52B966B7E8D}" presName="root2" presStyleCnt="0"/>
      <dgm:spPr/>
    </dgm:pt>
    <dgm:pt modelId="{89A4CD0F-59FF-405B-A68E-6F6574391F6C}" type="pres">
      <dgm:prSet presAssocID="{473CDC80-BA22-480E-847F-D52B966B7E8D}" presName="LevelTwoTextNode" presStyleLbl="node3" presStyleIdx="2" presStyleCnt="4" custLinFactNeighborX="1466" custLinFactNeighborY="265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37270F1-1993-41CB-B9D5-33DAAC18C6E3}" type="pres">
      <dgm:prSet presAssocID="{473CDC80-BA22-480E-847F-D52B966B7E8D}" presName="level3hierChild" presStyleCnt="0"/>
      <dgm:spPr/>
    </dgm:pt>
    <dgm:pt modelId="{4FDF6063-0A4B-453E-8E54-78168F6CB6E5}" type="pres">
      <dgm:prSet presAssocID="{63972E06-337E-4EAA-8B60-5D7B0FA5FD32}" presName="conn2-1" presStyleLbl="parChTrans1D3" presStyleIdx="3" presStyleCnt="4"/>
      <dgm:spPr/>
      <dgm:t>
        <a:bodyPr/>
        <a:lstStyle/>
        <a:p>
          <a:endParaRPr lang="fr-FR"/>
        </a:p>
      </dgm:t>
    </dgm:pt>
    <dgm:pt modelId="{9C09CDED-CA48-44D1-8A56-8BA6B7F26AE5}" type="pres">
      <dgm:prSet presAssocID="{63972E06-337E-4EAA-8B60-5D7B0FA5FD32}" presName="connTx" presStyleLbl="parChTrans1D3" presStyleIdx="3" presStyleCnt="4"/>
      <dgm:spPr/>
      <dgm:t>
        <a:bodyPr/>
        <a:lstStyle/>
        <a:p>
          <a:endParaRPr lang="fr-FR"/>
        </a:p>
      </dgm:t>
    </dgm:pt>
    <dgm:pt modelId="{E9D36E7A-284B-4CAD-A580-206140AEF90F}" type="pres">
      <dgm:prSet presAssocID="{8BC9A0A9-2F73-4B12-BC8A-0D8EB6D69434}" presName="root2" presStyleCnt="0"/>
      <dgm:spPr/>
    </dgm:pt>
    <dgm:pt modelId="{B695FAB5-6EA0-4109-902F-742600EACEDC}" type="pres">
      <dgm:prSet presAssocID="{8BC9A0A9-2F73-4B12-BC8A-0D8EB6D69434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331F7B5-F534-40FC-92AC-49EA3D2ABCDE}" type="pres">
      <dgm:prSet presAssocID="{8BC9A0A9-2F73-4B12-BC8A-0D8EB6D69434}" presName="level3hierChild" presStyleCnt="0"/>
      <dgm:spPr/>
    </dgm:pt>
    <dgm:pt modelId="{DFF4C390-0DF8-48BA-889D-3445A9C84B1A}" type="pres">
      <dgm:prSet presAssocID="{FD999F3C-E7ED-43A7-AF72-E8D4C18AD800}" presName="root1" presStyleCnt="0"/>
      <dgm:spPr/>
    </dgm:pt>
    <dgm:pt modelId="{7F909655-8356-42A5-B9BA-A9A1114BC964}" type="pres">
      <dgm:prSet presAssocID="{FD999F3C-E7ED-43A7-AF72-E8D4C18AD800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6345E35-556F-4E60-B556-92DC1B411502}" type="pres">
      <dgm:prSet presAssocID="{FD999F3C-E7ED-43A7-AF72-E8D4C18AD800}" presName="level2hierChild" presStyleCnt="0"/>
      <dgm:spPr/>
    </dgm:pt>
    <dgm:pt modelId="{B066EA7C-2C5B-4272-981B-5AB20F4ED739}" type="pres">
      <dgm:prSet presAssocID="{679DF341-19BF-4FB3-94CC-F446C92ED19A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00CE3BD0-01E6-492B-9924-EF8CBBD9C54C}" type="pres">
      <dgm:prSet presAssocID="{679DF341-19BF-4FB3-94CC-F446C92ED19A}" presName="connTx" presStyleLbl="parChTrans1D2" presStyleIdx="1" presStyleCnt="2"/>
      <dgm:spPr/>
      <dgm:t>
        <a:bodyPr/>
        <a:lstStyle/>
        <a:p>
          <a:endParaRPr lang="fr-FR"/>
        </a:p>
      </dgm:t>
    </dgm:pt>
    <dgm:pt modelId="{069E41BD-3369-4F14-9BB2-22DF7F4259A4}" type="pres">
      <dgm:prSet presAssocID="{9EBC0A56-FB2C-4CCE-9C70-AC68BB5231CB}" presName="root2" presStyleCnt="0"/>
      <dgm:spPr/>
    </dgm:pt>
    <dgm:pt modelId="{2A667CB3-FB7B-41FA-AD91-8681996F8C9F}" type="pres">
      <dgm:prSet presAssocID="{9EBC0A56-FB2C-4CCE-9C70-AC68BB5231CB}" presName="LevelTwoTextNode" presStyleLbl="node2" presStyleIdx="1" presStyleCnt="2" custLinFactNeighborX="-187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69AC4F2-2552-4BBD-97AD-ECB819D9A07B}" type="pres">
      <dgm:prSet presAssocID="{9EBC0A56-FB2C-4CCE-9C70-AC68BB5231CB}" presName="level3hierChild" presStyleCnt="0"/>
      <dgm:spPr/>
    </dgm:pt>
  </dgm:ptLst>
  <dgm:cxnLst>
    <dgm:cxn modelId="{9D26804E-0464-4CB5-B56F-398E4EA1180E}" type="presOf" srcId="{705B8C7C-AD52-4AB2-A6E1-17EE2FDD40EC}" destId="{B1141E31-1540-4389-9285-F63E286D8299}" srcOrd="1" destOrd="0" presId="urn:microsoft.com/office/officeart/2005/8/layout/hierarchy2"/>
    <dgm:cxn modelId="{12846F5E-B470-4675-9B7F-6AB297553713}" srcId="{BF0C44FA-2E5A-4657-803E-B84467BB7B28}" destId="{8BC9A0A9-2F73-4B12-BC8A-0D8EB6D69434}" srcOrd="3" destOrd="0" parTransId="{63972E06-337E-4EAA-8B60-5D7B0FA5FD32}" sibTransId="{B935DBE1-3CF8-48A1-98F1-8C526A6E633D}"/>
    <dgm:cxn modelId="{8D071452-99E6-48DD-9F57-CDE3481E9F53}" type="presOf" srcId="{B2C92A7B-4E27-47B1-BB0A-D5C975983BAE}" destId="{10BD6A69-F5D8-4590-8A9F-C10441511DAD}" srcOrd="0" destOrd="0" presId="urn:microsoft.com/office/officeart/2005/8/layout/hierarchy2"/>
    <dgm:cxn modelId="{E53D6D9B-D1A5-4611-AD33-588459A3E970}" type="presOf" srcId="{679DF341-19BF-4FB3-94CC-F446C92ED19A}" destId="{00CE3BD0-01E6-492B-9924-EF8CBBD9C54C}" srcOrd="1" destOrd="0" presId="urn:microsoft.com/office/officeart/2005/8/layout/hierarchy2"/>
    <dgm:cxn modelId="{F7EA1C6B-FBED-4060-9537-ABC502A48CC0}" type="presOf" srcId="{63972E06-337E-4EAA-8B60-5D7B0FA5FD32}" destId="{9C09CDED-CA48-44D1-8A56-8BA6B7F26AE5}" srcOrd="1" destOrd="0" presId="urn:microsoft.com/office/officeart/2005/8/layout/hierarchy2"/>
    <dgm:cxn modelId="{C9AA721D-0DCE-4E8F-9BD5-03F83098CCAD}" type="presOf" srcId="{63972E06-337E-4EAA-8B60-5D7B0FA5FD32}" destId="{4FDF6063-0A4B-453E-8E54-78168F6CB6E5}" srcOrd="0" destOrd="0" presId="urn:microsoft.com/office/officeart/2005/8/layout/hierarchy2"/>
    <dgm:cxn modelId="{DACF7FEC-9686-47E4-8049-EE39E74106C0}" srcId="{BF0C44FA-2E5A-4657-803E-B84467BB7B28}" destId="{AB896AEB-5DBA-4857-862B-DE1F993AE7BF}" srcOrd="1" destOrd="0" parTransId="{705B8C7C-AD52-4AB2-A6E1-17EE2FDD40EC}" sibTransId="{F859102F-35FC-44DC-9DF5-D0B06AA9F08B}"/>
    <dgm:cxn modelId="{0A507460-0BA0-4CF7-B428-D48F5BECF6E9}" srcId="{B2C92A7B-4E27-47B1-BB0A-D5C975983BAE}" destId="{BF0C44FA-2E5A-4657-803E-B84467BB7B28}" srcOrd="0" destOrd="0" parTransId="{CDFF060A-CDDE-41D2-ACB0-84A429F219ED}" sibTransId="{C1E85651-EEA4-4652-848B-F09761C2F6F6}"/>
    <dgm:cxn modelId="{DB85159F-52C6-4550-BF98-B3D9A0AE85D0}" type="presOf" srcId="{6D6B23B6-2C7E-4644-BA45-EDF9B6C1C462}" destId="{1C9C4649-070B-4D48-8E5E-CAE7EE2E7FCF}" srcOrd="1" destOrd="0" presId="urn:microsoft.com/office/officeart/2005/8/layout/hierarchy2"/>
    <dgm:cxn modelId="{1D675DD3-B167-4FFE-BC70-DD0A516DD43E}" srcId="{3BE43AD2-2685-4322-BC83-D681C64C04F2}" destId="{B2C92A7B-4E27-47B1-BB0A-D5C975983BAE}" srcOrd="0" destOrd="0" parTransId="{AB377EF9-6183-4FDE-BBBB-63DF353962C2}" sibTransId="{BFB63399-B131-4C3E-A564-EC05564E1A96}"/>
    <dgm:cxn modelId="{B2C7B1F1-9D99-4AA2-81EC-BEB64CBECFE6}" type="presOf" srcId="{BF0C44FA-2E5A-4657-803E-B84467BB7B28}" destId="{678AF835-9278-4F46-9E3A-F768B434719A}" srcOrd="0" destOrd="0" presId="urn:microsoft.com/office/officeart/2005/8/layout/hierarchy2"/>
    <dgm:cxn modelId="{9BD21D31-5782-43A9-B621-413589D7B317}" type="presOf" srcId="{6D6B23B6-2C7E-4644-BA45-EDF9B6C1C462}" destId="{5F8DAC8B-A7F3-4A45-857A-AB39D81CF87E}" srcOrd="0" destOrd="0" presId="urn:microsoft.com/office/officeart/2005/8/layout/hierarchy2"/>
    <dgm:cxn modelId="{BED72D95-78BE-4773-B007-5460357AEF5E}" type="presOf" srcId="{88144E8C-E84C-49DF-B474-BFAFF54BC458}" destId="{130FD145-2089-4C9C-BE7B-C778A382FBE6}" srcOrd="0" destOrd="0" presId="urn:microsoft.com/office/officeart/2005/8/layout/hierarchy2"/>
    <dgm:cxn modelId="{97692142-7721-4CD0-BA44-BFD2048AF398}" type="presOf" srcId="{3BE43AD2-2685-4322-BC83-D681C64C04F2}" destId="{A44FE98C-5517-4D4E-AC77-49DA3AAB18D9}" srcOrd="0" destOrd="0" presId="urn:microsoft.com/office/officeart/2005/8/layout/hierarchy2"/>
    <dgm:cxn modelId="{48BF34C7-E892-4646-AB3F-4961A08DE6BB}" type="presOf" srcId="{42B50AA7-677A-45B6-A859-1DFE4DE77240}" destId="{58996D54-7DAC-4A08-BB59-6F3C80794536}" srcOrd="0" destOrd="0" presId="urn:microsoft.com/office/officeart/2005/8/layout/hierarchy2"/>
    <dgm:cxn modelId="{7923B9FB-14F9-4BB8-87EE-BE34CDB1C1EB}" type="presOf" srcId="{FD999F3C-E7ED-43A7-AF72-E8D4C18AD800}" destId="{7F909655-8356-42A5-B9BA-A9A1114BC964}" srcOrd="0" destOrd="0" presId="urn:microsoft.com/office/officeart/2005/8/layout/hierarchy2"/>
    <dgm:cxn modelId="{9A57F3BB-D0BA-482C-ABBB-1768B4228ADE}" type="presOf" srcId="{AB896AEB-5DBA-4857-862B-DE1F993AE7BF}" destId="{613E09F9-976A-4F6C-B9D0-85236F485733}" srcOrd="0" destOrd="0" presId="urn:microsoft.com/office/officeart/2005/8/layout/hierarchy2"/>
    <dgm:cxn modelId="{C95D3B4E-A4FC-4B20-AFBC-0B4C632A1048}" type="presOf" srcId="{9EBC0A56-FB2C-4CCE-9C70-AC68BB5231CB}" destId="{2A667CB3-FB7B-41FA-AD91-8681996F8C9F}" srcOrd="0" destOrd="0" presId="urn:microsoft.com/office/officeart/2005/8/layout/hierarchy2"/>
    <dgm:cxn modelId="{41D42D91-3877-4A56-A896-FBBD0A54849F}" type="presOf" srcId="{CDFF060A-CDDE-41D2-ACB0-84A429F219ED}" destId="{E72FCD72-8441-4180-85DD-3277505AA215}" srcOrd="1" destOrd="0" presId="urn:microsoft.com/office/officeart/2005/8/layout/hierarchy2"/>
    <dgm:cxn modelId="{A14C859C-2B5B-46E5-A6B9-FC1278B46F0C}" type="presOf" srcId="{473CDC80-BA22-480E-847F-D52B966B7E8D}" destId="{89A4CD0F-59FF-405B-A68E-6F6574391F6C}" srcOrd="0" destOrd="0" presId="urn:microsoft.com/office/officeart/2005/8/layout/hierarchy2"/>
    <dgm:cxn modelId="{9312ADB8-CA4F-4B2C-9991-76DF01E21CF8}" srcId="{BF0C44FA-2E5A-4657-803E-B84467BB7B28}" destId="{42B50AA7-677A-45B6-A859-1DFE4DE77240}" srcOrd="0" destOrd="0" parTransId="{88144E8C-E84C-49DF-B474-BFAFF54BC458}" sibTransId="{AFAAA8CF-1695-41FD-8F65-322B1A97FD51}"/>
    <dgm:cxn modelId="{4834D5FC-7C32-4CFE-A5F0-7C08A8691785}" type="presOf" srcId="{679DF341-19BF-4FB3-94CC-F446C92ED19A}" destId="{B066EA7C-2C5B-4272-981B-5AB20F4ED739}" srcOrd="0" destOrd="0" presId="urn:microsoft.com/office/officeart/2005/8/layout/hierarchy2"/>
    <dgm:cxn modelId="{E796F126-C397-4FEE-806F-452687EC233D}" type="presOf" srcId="{88144E8C-E84C-49DF-B474-BFAFF54BC458}" destId="{5ECDA127-685C-459C-9F15-5E1448FF3113}" srcOrd="1" destOrd="0" presId="urn:microsoft.com/office/officeart/2005/8/layout/hierarchy2"/>
    <dgm:cxn modelId="{A411D10B-85B3-434F-8E66-74638DF46023}" srcId="{BF0C44FA-2E5A-4657-803E-B84467BB7B28}" destId="{473CDC80-BA22-480E-847F-D52B966B7E8D}" srcOrd="2" destOrd="0" parTransId="{6D6B23B6-2C7E-4644-BA45-EDF9B6C1C462}" sibTransId="{295FF205-02B2-4C0D-BA2F-9338D0C8E180}"/>
    <dgm:cxn modelId="{9D4B7DBE-E9E3-494F-9834-15D86793DE5A}" type="presOf" srcId="{8BC9A0A9-2F73-4B12-BC8A-0D8EB6D69434}" destId="{B695FAB5-6EA0-4109-902F-742600EACEDC}" srcOrd="0" destOrd="0" presId="urn:microsoft.com/office/officeart/2005/8/layout/hierarchy2"/>
    <dgm:cxn modelId="{A9A09D6B-76CC-43BE-AFBF-B8C7D53A3CE4}" srcId="{3BE43AD2-2685-4322-BC83-D681C64C04F2}" destId="{FD999F3C-E7ED-43A7-AF72-E8D4C18AD800}" srcOrd="1" destOrd="0" parTransId="{5062FD05-A380-4F97-A2AF-213CB0604700}" sibTransId="{D554BDE6-5748-4DD3-BFE9-255F3609588A}"/>
    <dgm:cxn modelId="{82DF4A08-C028-45CE-9F95-F6FA5684716E}" type="presOf" srcId="{705B8C7C-AD52-4AB2-A6E1-17EE2FDD40EC}" destId="{8133C94E-569F-4AE7-8CAE-C7CA4DBC1880}" srcOrd="0" destOrd="0" presId="urn:microsoft.com/office/officeart/2005/8/layout/hierarchy2"/>
    <dgm:cxn modelId="{F2C9F759-274E-4D0D-8650-EA33DD281073}" srcId="{FD999F3C-E7ED-43A7-AF72-E8D4C18AD800}" destId="{9EBC0A56-FB2C-4CCE-9C70-AC68BB5231CB}" srcOrd="0" destOrd="0" parTransId="{679DF341-19BF-4FB3-94CC-F446C92ED19A}" sibTransId="{4D11C08B-27E0-4E26-BD31-2DD58AB50B2B}"/>
    <dgm:cxn modelId="{54927E6F-E28F-4D27-9E9D-A4E07A9111BF}" type="presOf" srcId="{CDFF060A-CDDE-41D2-ACB0-84A429F219ED}" destId="{18BC5344-53E7-448B-BFBC-A59F47EC3E44}" srcOrd="0" destOrd="0" presId="urn:microsoft.com/office/officeart/2005/8/layout/hierarchy2"/>
    <dgm:cxn modelId="{98DFC81F-428C-4CC7-B254-80D062C23059}" type="presParOf" srcId="{A44FE98C-5517-4D4E-AC77-49DA3AAB18D9}" destId="{AFF883CC-A8A7-4012-8057-B82B0D0154CA}" srcOrd="0" destOrd="0" presId="urn:microsoft.com/office/officeart/2005/8/layout/hierarchy2"/>
    <dgm:cxn modelId="{B845999E-9AE1-44AB-8BC5-C1DB27572C8F}" type="presParOf" srcId="{AFF883CC-A8A7-4012-8057-B82B0D0154CA}" destId="{10BD6A69-F5D8-4590-8A9F-C10441511DAD}" srcOrd="0" destOrd="0" presId="urn:microsoft.com/office/officeart/2005/8/layout/hierarchy2"/>
    <dgm:cxn modelId="{B7CC0BC1-77FB-4FF6-9E8C-A7D8486B1912}" type="presParOf" srcId="{AFF883CC-A8A7-4012-8057-B82B0D0154CA}" destId="{C95C16BB-BE76-41DA-BA21-6867B49E5BA1}" srcOrd="1" destOrd="0" presId="urn:microsoft.com/office/officeart/2005/8/layout/hierarchy2"/>
    <dgm:cxn modelId="{0223A981-F492-4CFD-A70A-E076F549B24D}" type="presParOf" srcId="{C95C16BB-BE76-41DA-BA21-6867B49E5BA1}" destId="{18BC5344-53E7-448B-BFBC-A59F47EC3E44}" srcOrd="0" destOrd="0" presId="urn:microsoft.com/office/officeart/2005/8/layout/hierarchy2"/>
    <dgm:cxn modelId="{A8C457E1-5150-4FA8-A331-639928920E3D}" type="presParOf" srcId="{18BC5344-53E7-448B-BFBC-A59F47EC3E44}" destId="{E72FCD72-8441-4180-85DD-3277505AA215}" srcOrd="0" destOrd="0" presId="urn:microsoft.com/office/officeart/2005/8/layout/hierarchy2"/>
    <dgm:cxn modelId="{6787D8C8-8492-4C59-AA87-6B224571A564}" type="presParOf" srcId="{C95C16BB-BE76-41DA-BA21-6867B49E5BA1}" destId="{D79EBFE5-6DFB-40BB-AF83-95011E23D488}" srcOrd="1" destOrd="0" presId="urn:microsoft.com/office/officeart/2005/8/layout/hierarchy2"/>
    <dgm:cxn modelId="{2A9F1364-1AB6-44E8-80BC-C28B5972F234}" type="presParOf" srcId="{D79EBFE5-6DFB-40BB-AF83-95011E23D488}" destId="{678AF835-9278-4F46-9E3A-F768B434719A}" srcOrd="0" destOrd="0" presId="urn:microsoft.com/office/officeart/2005/8/layout/hierarchy2"/>
    <dgm:cxn modelId="{AE8B2DD1-14E4-4B4E-868C-1D3F45AC9394}" type="presParOf" srcId="{D79EBFE5-6DFB-40BB-AF83-95011E23D488}" destId="{9F7F5B72-CCD4-4187-B10D-34B5D1134CFC}" srcOrd="1" destOrd="0" presId="urn:microsoft.com/office/officeart/2005/8/layout/hierarchy2"/>
    <dgm:cxn modelId="{691B9322-6CCA-40E8-9623-996F9932956D}" type="presParOf" srcId="{9F7F5B72-CCD4-4187-B10D-34B5D1134CFC}" destId="{130FD145-2089-4C9C-BE7B-C778A382FBE6}" srcOrd="0" destOrd="0" presId="urn:microsoft.com/office/officeart/2005/8/layout/hierarchy2"/>
    <dgm:cxn modelId="{E74AB4FE-4C15-41E1-8E79-6F0F29F2BDD1}" type="presParOf" srcId="{130FD145-2089-4C9C-BE7B-C778A382FBE6}" destId="{5ECDA127-685C-459C-9F15-5E1448FF3113}" srcOrd="0" destOrd="0" presId="urn:microsoft.com/office/officeart/2005/8/layout/hierarchy2"/>
    <dgm:cxn modelId="{5261A5AA-FBD9-466E-905C-404A49A53B80}" type="presParOf" srcId="{9F7F5B72-CCD4-4187-B10D-34B5D1134CFC}" destId="{59CD808F-6A88-49CB-A80F-2E28DE81F974}" srcOrd="1" destOrd="0" presId="urn:microsoft.com/office/officeart/2005/8/layout/hierarchy2"/>
    <dgm:cxn modelId="{BBD8DD4B-75FF-4CBC-A8BA-4DFDCB19D266}" type="presParOf" srcId="{59CD808F-6A88-49CB-A80F-2E28DE81F974}" destId="{58996D54-7DAC-4A08-BB59-6F3C80794536}" srcOrd="0" destOrd="0" presId="urn:microsoft.com/office/officeart/2005/8/layout/hierarchy2"/>
    <dgm:cxn modelId="{C472BA7E-4584-44AE-89EA-4AECD4F9CF32}" type="presParOf" srcId="{59CD808F-6A88-49CB-A80F-2E28DE81F974}" destId="{77327DAA-A69D-400B-A7CC-8237B7A6ACA8}" srcOrd="1" destOrd="0" presId="urn:microsoft.com/office/officeart/2005/8/layout/hierarchy2"/>
    <dgm:cxn modelId="{5427B7CF-2B49-49C3-B616-2532EED8A1EF}" type="presParOf" srcId="{9F7F5B72-CCD4-4187-B10D-34B5D1134CFC}" destId="{8133C94E-569F-4AE7-8CAE-C7CA4DBC1880}" srcOrd="2" destOrd="0" presId="urn:microsoft.com/office/officeart/2005/8/layout/hierarchy2"/>
    <dgm:cxn modelId="{4D83FBDF-EED3-4C1E-A212-DB5468ECAC6B}" type="presParOf" srcId="{8133C94E-569F-4AE7-8CAE-C7CA4DBC1880}" destId="{B1141E31-1540-4389-9285-F63E286D8299}" srcOrd="0" destOrd="0" presId="urn:microsoft.com/office/officeart/2005/8/layout/hierarchy2"/>
    <dgm:cxn modelId="{CC308EFA-6D3C-4DD5-92D8-66835A6B3573}" type="presParOf" srcId="{9F7F5B72-CCD4-4187-B10D-34B5D1134CFC}" destId="{4353F98B-08DB-4419-A952-1CAB3363E91B}" srcOrd="3" destOrd="0" presId="urn:microsoft.com/office/officeart/2005/8/layout/hierarchy2"/>
    <dgm:cxn modelId="{58906716-0E95-4E08-B136-AAE439A18E7E}" type="presParOf" srcId="{4353F98B-08DB-4419-A952-1CAB3363E91B}" destId="{613E09F9-976A-4F6C-B9D0-85236F485733}" srcOrd="0" destOrd="0" presId="urn:microsoft.com/office/officeart/2005/8/layout/hierarchy2"/>
    <dgm:cxn modelId="{5399336B-17DC-4D9D-BCE3-1BDC43EAC53D}" type="presParOf" srcId="{4353F98B-08DB-4419-A952-1CAB3363E91B}" destId="{8C7CFFF1-10B1-4E1B-8606-D98572CD9A61}" srcOrd="1" destOrd="0" presId="urn:microsoft.com/office/officeart/2005/8/layout/hierarchy2"/>
    <dgm:cxn modelId="{EB0A966E-2CF0-41E1-851B-3214DDBE2B32}" type="presParOf" srcId="{9F7F5B72-CCD4-4187-B10D-34B5D1134CFC}" destId="{5F8DAC8B-A7F3-4A45-857A-AB39D81CF87E}" srcOrd="4" destOrd="0" presId="urn:microsoft.com/office/officeart/2005/8/layout/hierarchy2"/>
    <dgm:cxn modelId="{4BB8FF68-9E52-42D5-9DB1-EC6F5EC976EB}" type="presParOf" srcId="{5F8DAC8B-A7F3-4A45-857A-AB39D81CF87E}" destId="{1C9C4649-070B-4D48-8E5E-CAE7EE2E7FCF}" srcOrd="0" destOrd="0" presId="urn:microsoft.com/office/officeart/2005/8/layout/hierarchy2"/>
    <dgm:cxn modelId="{6C18CFA1-3192-4CE7-9451-C571197548D8}" type="presParOf" srcId="{9F7F5B72-CCD4-4187-B10D-34B5D1134CFC}" destId="{8E21C58F-486A-448E-98DF-388938A362F0}" srcOrd="5" destOrd="0" presId="urn:microsoft.com/office/officeart/2005/8/layout/hierarchy2"/>
    <dgm:cxn modelId="{522BDF9E-6AE5-4E25-A536-6FB6CAAA912D}" type="presParOf" srcId="{8E21C58F-486A-448E-98DF-388938A362F0}" destId="{89A4CD0F-59FF-405B-A68E-6F6574391F6C}" srcOrd="0" destOrd="0" presId="urn:microsoft.com/office/officeart/2005/8/layout/hierarchy2"/>
    <dgm:cxn modelId="{DA0B1E54-C795-49F3-B0A8-C6F151A535F5}" type="presParOf" srcId="{8E21C58F-486A-448E-98DF-388938A362F0}" destId="{D37270F1-1993-41CB-B9D5-33DAAC18C6E3}" srcOrd="1" destOrd="0" presId="urn:microsoft.com/office/officeart/2005/8/layout/hierarchy2"/>
    <dgm:cxn modelId="{46DD5A8E-700C-48FD-B63E-BA921C8AD62C}" type="presParOf" srcId="{9F7F5B72-CCD4-4187-B10D-34B5D1134CFC}" destId="{4FDF6063-0A4B-453E-8E54-78168F6CB6E5}" srcOrd="6" destOrd="0" presId="urn:microsoft.com/office/officeart/2005/8/layout/hierarchy2"/>
    <dgm:cxn modelId="{BAF5E979-3810-48B7-9FA0-833BD9619BDF}" type="presParOf" srcId="{4FDF6063-0A4B-453E-8E54-78168F6CB6E5}" destId="{9C09CDED-CA48-44D1-8A56-8BA6B7F26AE5}" srcOrd="0" destOrd="0" presId="urn:microsoft.com/office/officeart/2005/8/layout/hierarchy2"/>
    <dgm:cxn modelId="{D7E26C81-AF43-4A7A-8E16-F8FC3074B96A}" type="presParOf" srcId="{9F7F5B72-CCD4-4187-B10D-34B5D1134CFC}" destId="{E9D36E7A-284B-4CAD-A580-206140AEF90F}" srcOrd="7" destOrd="0" presId="urn:microsoft.com/office/officeart/2005/8/layout/hierarchy2"/>
    <dgm:cxn modelId="{F17BF510-D6BE-4C09-AC67-219C6CF04197}" type="presParOf" srcId="{E9D36E7A-284B-4CAD-A580-206140AEF90F}" destId="{B695FAB5-6EA0-4109-902F-742600EACEDC}" srcOrd="0" destOrd="0" presId="urn:microsoft.com/office/officeart/2005/8/layout/hierarchy2"/>
    <dgm:cxn modelId="{17930F28-3F0D-49DD-BC5B-A67245C13277}" type="presParOf" srcId="{E9D36E7A-284B-4CAD-A580-206140AEF90F}" destId="{4331F7B5-F534-40FC-92AC-49EA3D2ABCDE}" srcOrd="1" destOrd="0" presId="urn:microsoft.com/office/officeart/2005/8/layout/hierarchy2"/>
    <dgm:cxn modelId="{EFA750DD-A9C4-4DB8-B58F-B80A895C19F5}" type="presParOf" srcId="{A44FE98C-5517-4D4E-AC77-49DA3AAB18D9}" destId="{DFF4C390-0DF8-48BA-889D-3445A9C84B1A}" srcOrd="1" destOrd="0" presId="urn:microsoft.com/office/officeart/2005/8/layout/hierarchy2"/>
    <dgm:cxn modelId="{8F312E68-1815-4AEB-BBED-CCEB600D6EA0}" type="presParOf" srcId="{DFF4C390-0DF8-48BA-889D-3445A9C84B1A}" destId="{7F909655-8356-42A5-B9BA-A9A1114BC964}" srcOrd="0" destOrd="0" presId="urn:microsoft.com/office/officeart/2005/8/layout/hierarchy2"/>
    <dgm:cxn modelId="{FDBE1DA7-5DB4-46BF-9644-A4110304ECE4}" type="presParOf" srcId="{DFF4C390-0DF8-48BA-889D-3445A9C84B1A}" destId="{B6345E35-556F-4E60-B556-92DC1B411502}" srcOrd="1" destOrd="0" presId="urn:microsoft.com/office/officeart/2005/8/layout/hierarchy2"/>
    <dgm:cxn modelId="{8AB0E027-E402-4D0A-84BC-B056465182CB}" type="presParOf" srcId="{B6345E35-556F-4E60-B556-92DC1B411502}" destId="{B066EA7C-2C5B-4272-981B-5AB20F4ED739}" srcOrd="0" destOrd="0" presId="urn:microsoft.com/office/officeart/2005/8/layout/hierarchy2"/>
    <dgm:cxn modelId="{7084B570-CE4E-45F1-AC79-FDC3D89CD261}" type="presParOf" srcId="{B066EA7C-2C5B-4272-981B-5AB20F4ED739}" destId="{00CE3BD0-01E6-492B-9924-EF8CBBD9C54C}" srcOrd="0" destOrd="0" presId="urn:microsoft.com/office/officeart/2005/8/layout/hierarchy2"/>
    <dgm:cxn modelId="{AD4C6B45-2903-40E6-B20A-447F6E58E661}" type="presParOf" srcId="{B6345E35-556F-4E60-B556-92DC1B411502}" destId="{069E41BD-3369-4F14-9BB2-22DF7F4259A4}" srcOrd="1" destOrd="0" presId="urn:microsoft.com/office/officeart/2005/8/layout/hierarchy2"/>
    <dgm:cxn modelId="{54CC45D3-4F44-4BCE-96AC-7E26EA8EBE04}" type="presParOf" srcId="{069E41BD-3369-4F14-9BB2-22DF7F4259A4}" destId="{2A667CB3-FB7B-41FA-AD91-8681996F8C9F}" srcOrd="0" destOrd="0" presId="urn:microsoft.com/office/officeart/2005/8/layout/hierarchy2"/>
    <dgm:cxn modelId="{36A1954D-E658-4444-8988-C456591CFD5F}" type="presParOf" srcId="{069E41BD-3369-4F14-9BB2-22DF7F4259A4}" destId="{C69AC4F2-2552-4BBD-97AD-ECB819D9A07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8305EB-EF10-431F-94F9-81FA5494204B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215AD628-68E9-4F79-828F-E4BAF544F826}">
      <dgm:prSet phldrT="[Texte]"/>
      <dgm:spPr>
        <a:solidFill>
          <a:srgbClr val="7030A0"/>
        </a:solidFill>
      </dgm:spPr>
      <dgm:t>
        <a:bodyPr/>
        <a:lstStyle/>
        <a:p>
          <a:r>
            <a:rPr lang="fr-FR" b="0" dirty="0" smtClean="0"/>
            <a:t>CRAVS</a:t>
          </a:r>
          <a:endParaRPr lang="fr-FR" b="0" dirty="0"/>
        </a:p>
      </dgm:t>
    </dgm:pt>
    <dgm:pt modelId="{CADCA351-78DE-431C-A6F0-2C9F97F28284}" type="parTrans" cxnId="{B586D25B-5F4C-42C6-A49A-A76B92BB0403}">
      <dgm:prSet/>
      <dgm:spPr/>
      <dgm:t>
        <a:bodyPr/>
        <a:lstStyle/>
        <a:p>
          <a:endParaRPr lang="fr-FR" b="0"/>
        </a:p>
      </dgm:t>
    </dgm:pt>
    <dgm:pt modelId="{FB050F5F-BAA7-4593-9CE0-CA4C3DDBF918}" type="sibTrans" cxnId="{B586D25B-5F4C-42C6-A49A-A76B92BB0403}">
      <dgm:prSet/>
      <dgm:spPr/>
      <dgm:t>
        <a:bodyPr/>
        <a:lstStyle/>
        <a:p>
          <a:endParaRPr lang="fr-FR" b="0"/>
        </a:p>
      </dgm:t>
    </dgm:pt>
    <dgm:pt modelId="{6DEA3CB5-CC34-4813-BE05-5E91BF1E0B52}">
      <dgm:prSet phldrT="[Texte]"/>
      <dgm:spPr>
        <a:solidFill>
          <a:schemeClr val="accent1"/>
        </a:solidFill>
      </dgm:spPr>
      <dgm:t>
        <a:bodyPr/>
        <a:lstStyle/>
        <a:p>
          <a:r>
            <a:rPr lang="fr-FR" b="0" dirty="0" smtClean="0"/>
            <a:t>Soutien clinique</a:t>
          </a:r>
          <a:endParaRPr lang="fr-FR" b="0" dirty="0"/>
        </a:p>
      </dgm:t>
    </dgm:pt>
    <dgm:pt modelId="{9FDB2F31-9240-46A1-B917-2466D1400147}" type="parTrans" cxnId="{A15B7109-3CFC-40AC-AD02-7C0C3881C550}">
      <dgm:prSet/>
      <dgm:spPr/>
      <dgm:t>
        <a:bodyPr/>
        <a:lstStyle/>
        <a:p>
          <a:endParaRPr lang="fr-FR" b="0"/>
        </a:p>
      </dgm:t>
    </dgm:pt>
    <dgm:pt modelId="{AF867E81-580A-4C01-872E-9ADACF88BEA0}" type="sibTrans" cxnId="{A15B7109-3CFC-40AC-AD02-7C0C3881C550}">
      <dgm:prSet/>
      <dgm:spPr/>
      <dgm:t>
        <a:bodyPr/>
        <a:lstStyle/>
        <a:p>
          <a:endParaRPr lang="fr-FR" b="0"/>
        </a:p>
      </dgm:t>
    </dgm:pt>
    <dgm:pt modelId="{BD98CCF3-04FE-4D08-BD4F-D2E3FF47FC18}">
      <dgm:prSet phldrT="[Texte]"/>
      <dgm:spPr>
        <a:solidFill>
          <a:srgbClr val="FF6699"/>
        </a:solidFill>
      </dgm:spPr>
      <dgm:t>
        <a:bodyPr/>
        <a:lstStyle/>
        <a:p>
          <a:r>
            <a:rPr lang="fr-FR" b="0" dirty="0" smtClean="0"/>
            <a:t>Prévention</a:t>
          </a:r>
          <a:endParaRPr lang="fr-FR" b="0" dirty="0"/>
        </a:p>
      </dgm:t>
    </dgm:pt>
    <dgm:pt modelId="{788E1843-E78B-44E1-ACF2-00C8EB3DDC02}" type="parTrans" cxnId="{48F6A1ED-4E58-44ED-A784-112F0276261A}">
      <dgm:prSet/>
      <dgm:spPr/>
      <dgm:t>
        <a:bodyPr/>
        <a:lstStyle/>
        <a:p>
          <a:endParaRPr lang="fr-FR" b="0"/>
        </a:p>
      </dgm:t>
    </dgm:pt>
    <dgm:pt modelId="{C9DDE932-4BED-4F17-88AC-108DE1F51A60}" type="sibTrans" cxnId="{48F6A1ED-4E58-44ED-A784-112F0276261A}">
      <dgm:prSet/>
      <dgm:spPr/>
      <dgm:t>
        <a:bodyPr/>
        <a:lstStyle/>
        <a:p>
          <a:endParaRPr lang="fr-FR" b="0"/>
        </a:p>
      </dgm:t>
    </dgm:pt>
    <dgm:pt modelId="{5757782F-2037-4FC0-82F5-DF75D5E1C7B3}">
      <dgm:prSet/>
      <dgm:spPr>
        <a:solidFill>
          <a:srgbClr val="92D050"/>
        </a:solidFill>
      </dgm:spPr>
      <dgm:t>
        <a:bodyPr/>
        <a:lstStyle/>
        <a:p>
          <a:r>
            <a:rPr lang="fr-FR" b="0" dirty="0" smtClean="0"/>
            <a:t>Réseau</a:t>
          </a:r>
          <a:endParaRPr lang="fr-FR" b="0" dirty="0"/>
        </a:p>
      </dgm:t>
    </dgm:pt>
    <dgm:pt modelId="{972B84C7-9A0D-4645-80CA-0BCF3E90CD14}" type="parTrans" cxnId="{32808F9A-80C5-497B-9E44-4F18A0B3F6A8}">
      <dgm:prSet/>
      <dgm:spPr/>
      <dgm:t>
        <a:bodyPr/>
        <a:lstStyle/>
        <a:p>
          <a:endParaRPr lang="fr-FR" b="0"/>
        </a:p>
      </dgm:t>
    </dgm:pt>
    <dgm:pt modelId="{D1B0E2C7-90C3-40B7-86DF-F9157ABD77D9}" type="sibTrans" cxnId="{32808F9A-80C5-497B-9E44-4F18A0B3F6A8}">
      <dgm:prSet/>
      <dgm:spPr/>
      <dgm:t>
        <a:bodyPr/>
        <a:lstStyle/>
        <a:p>
          <a:endParaRPr lang="fr-FR" b="0"/>
        </a:p>
      </dgm:t>
    </dgm:pt>
    <dgm:pt modelId="{D7D86640-F057-4A1E-A0C2-33250FF225AC}">
      <dgm:prSet/>
      <dgm:spPr>
        <a:solidFill>
          <a:srgbClr val="FFCC00"/>
        </a:solidFill>
      </dgm:spPr>
      <dgm:t>
        <a:bodyPr/>
        <a:lstStyle/>
        <a:p>
          <a:r>
            <a:rPr lang="fr-FR" b="0" dirty="0" smtClean="0"/>
            <a:t>Formation </a:t>
          </a:r>
          <a:endParaRPr lang="fr-FR" b="0" dirty="0"/>
        </a:p>
      </dgm:t>
    </dgm:pt>
    <dgm:pt modelId="{4A136E35-03ED-46D0-AAE1-D15D9CFC1AEA}" type="parTrans" cxnId="{0228F97A-B1AB-4BF7-84DC-61E608E50F8E}">
      <dgm:prSet/>
      <dgm:spPr/>
      <dgm:t>
        <a:bodyPr/>
        <a:lstStyle/>
        <a:p>
          <a:endParaRPr lang="fr-FR" b="0"/>
        </a:p>
      </dgm:t>
    </dgm:pt>
    <dgm:pt modelId="{D2B95609-7FD4-41B6-93C9-60D6852E4628}" type="sibTrans" cxnId="{0228F97A-B1AB-4BF7-84DC-61E608E50F8E}">
      <dgm:prSet/>
      <dgm:spPr/>
      <dgm:t>
        <a:bodyPr/>
        <a:lstStyle/>
        <a:p>
          <a:endParaRPr lang="fr-FR" b="0"/>
        </a:p>
      </dgm:t>
    </dgm:pt>
    <dgm:pt modelId="{FC2E8048-9293-49A5-9600-CF0553ED2851}">
      <dgm:prSet/>
      <dgm:spPr>
        <a:solidFill>
          <a:srgbClr val="C00000"/>
        </a:solidFill>
      </dgm:spPr>
      <dgm:t>
        <a:bodyPr/>
        <a:lstStyle/>
        <a:p>
          <a:r>
            <a:rPr lang="fr-FR" b="0" dirty="0" smtClean="0"/>
            <a:t>Recherche </a:t>
          </a:r>
          <a:endParaRPr lang="fr-FR" b="0" dirty="0"/>
        </a:p>
      </dgm:t>
    </dgm:pt>
    <dgm:pt modelId="{0FCA4470-C12C-4B11-8216-C95B0377EA49}" type="parTrans" cxnId="{6D1EB4AB-049F-4AD3-941D-E6B840F2A32A}">
      <dgm:prSet/>
      <dgm:spPr/>
      <dgm:t>
        <a:bodyPr/>
        <a:lstStyle/>
        <a:p>
          <a:endParaRPr lang="fr-FR"/>
        </a:p>
      </dgm:t>
    </dgm:pt>
    <dgm:pt modelId="{E030D300-D025-4130-8675-9383F5407403}" type="sibTrans" cxnId="{6D1EB4AB-049F-4AD3-941D-E6B840F2A32A}">
      <dgm:prSet/>
      <dgm:spPr/>
      <dgm:t>
        <a:bodyPr/>
        <a:lstStyle/>
        <a:p>
          <a:endParaRPr lang="fr-FR"/>
        </a:p>
      </dgm:t>
    </dgm:pt>
    <dgm:pt modelId="{DC7BD7EF-377E-401B-A576-AA0710D83220}" type="pres">
      <dgm:prSet presAssocID="{758305EB-EF10-431F-94F9-81FA5494204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BAA2B44-F70D-4C64-99D2-48A3778D2731}" type="pres">
      <dgm:prSet presAssocID="{215AD628-68E9-4F79-828F-E4BAF544F826}" presName="centerShape" presStyleLbl="node0" presStyleIdx="0" presStyleCnt="1" custScaleX="128623" custScaleY="133615"/>
      <dgm:spPr/>
      <dgm:t>
        <a:bodyPr/>
        <a:lstStyle/>
        <a:p>
          <a:endParaRPr lang="fr-FR"/>
        </a:p>
      </dgm:t>
    </dgm:pt>
    <dgm:pt modelId="{463F83F4-CA54-43E6-A8CE-A461190295CD}" type="pres">
      <dgm:prSet presAssocID="{9FDB2F31-9240-46A1-B917-2466D1400147}" presName="Name9" presStyleLbl="parChTrans1D2" presStyleIdx="0" presStyleCnt="5"/>
      <dgm:spPr/>
      <dgm:t>
        <a:bodyPr/>
        <a:lstStyle/>
        <a:p>
          <a:endParaRPr lang="fr-FR"/>
        </a:p>
      </dgm:t>
    </dgm:pt>
    <dgm:pt modelId="{11F26BF4-EB6A-4295-8AC5-B475D74890B5}" type="pres">
      <dgm:prSet presAssocID="{9FDB2F31-9240-46A1-B917-2466D1400147}" presName="connTx" presStyleLbl="parChTrans1D2" presStyleIdx="0" presStyleCnt="5"/>
      <dgm:spPr/>
      <dgm:t>
        <a:bodyPr/>
        <a:lstStyle/>
        <a:p>
          <a:endParaRPr lang="fr-FR"/>
        </a:p>
      </dgm:t>
    </dgm:pt>
    <dgm:pt modelId="{6ED4423A-C43F-4D7F-9951-B2EE2C05282C}" type="pres">
      <dgm:prSet presAssocID="{6DEA3CB5-CC34-4813-BE05-5E91BF1E0B5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A30739-5DBE-488E-AFA5-292B7077BAF3}" type="pres">
      <dgm:prSet presAssocID="{788E1843-E78B-44E1-ACF2-00C8EB3DDC02}" presName="Name9" presStyleLbl="parChTrans1D2" presStyleIdx="1" presStyleCnt="5"/>
      <dgm:spPr/>
      <dgm:t>
        <a:bodyPr/>
        <a:lstStyle/>
        <a:p>
          <a:endParaRPr lang="fr-FR"/>
        </a:p>
      </dgm:t>
    </dgm:pt>
    <dgm:pt modelId="{7F510FE5-B98C-4EAB-B69E-4FDB726D765D}" type="pres">
      <dgm:prSet presAssocID="{788E1843-E78B-44E1-ACF2-00C8EB3DDC02}" presName="connTx" presStyleLbl="parChTrans1D2" presStyleIdx="1" presStyleCnt="5"/>
      <dgm:spPr/>
      <dgm:t>
        <a:bodyPr/>
        <a:lstStyle/>
        <a:p>
          <a:endParaRPr lang="fr-FR"/>
        </a:p>
      </dgm:t>
    </dgm:pt>
    <dgm:pt modelId="{05970D7B-6759-45F0-ACD1-7B64080772F1}" type="pres">
      <dgm:prSet presAssocID="{BD98CCF3-04FE-4D08-BD4F-D2E3FF47FC1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C3F5E2-F50A-4E78-A5A0-76CCD9E9B54E}" type="pres">
      <dgm:prSet presAssocID="{972B84C7-9A0D-4645-80CA-0BCF3E90CD14}" presName="Name9" presStyleLbl="parChTrans1D2" presStyleIdx="2" presStyleCnt="5"/>
      <dgm:spPr/>
      <dgm:t>
        <a:bodyPr/>
        <a:lstStyle/>
        <a:p>
          <a:endParaRPr lang="fr-FR"/>
        </a:p>
      </dgm:t>
    </dgm:pt>
    <dgm:pt modelId="{5E4C5E3A-B576-451D-A6F0-5891A9E0A498}" type="pres">
      <dgm:prSet presAssocID="{972B84C7-9A0D-4645-80CA-0BCF3E90CD14}" presName="connTx" presStyleLbl="parChTrans1D2" presStyleIdx="2" presStyleCnt="5"/>
      <dgm:spPr/>
      <dgm:t>
        <a:bodyPr/>
        <a:lstStyle/>
        <a:p>
          <a:endParaRPr lang="fr-FR"/>
        </a:p>
      </dgm:t>
    </dgm:pt>
    <dgm:pt modelId="{752FCE3C-9BE5-4DA8-A2BA-E900695D6E74}" type="pres">
      <dgm:prSet presAssocID="{5757782F-2037-4FC0-82F5-DF75D5E1C7B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D0903E-7236-435A-9B41-FC493CF8593F}" type="pres">
      <dgm:prSet presAssocID="{4A136E35-03ED-46D0-AAE1-D15D9CFC1AEA}" presName="Name9" presStyleLbl="parChTrans1D2" presStyleIdx="3" presStyleCnt="5"/>
      <dgm:spPr/>
      <dgm:t>
        <a:bodyPr/>
        <a:lstStyle/>
        <a:p>
          <a:endParaRPr lang="fr-FR"/>
        </a:p>
      </dgm:t>
    </dgm:pt>
    <dgm:pt modelId="{222C765B-BF82-4845-8BD6-353A9B6E9DB0}" type="pres">
      <dgm:prSet presAssocID="{4A136E35-03ED-46D0-AAE1-D15D9CFC1AEA}" presName="connTx" presStyleLbl="parChTrans1D2" presStyleIdx="3" presStyleCnt="5"/>
      <dgm:spPr/>
      <dgm:t>
        <a:bodyPr/>
        <a:lstStyle/>
        <a:p>
          <a:endParaRPr lang="fr-FR"/>
        </a:p>
      </dgm:t>
    </dgm:pt>
    <dgm:pt modelId="{2C0ED24A-20E4-48AC-9D55-87E4F75B3A90}" type="pres">
      <dgm:prSet presAssocID="{D7D86640-F057-4A1E-A0C2-33250FF225A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A0799C-7DDA-4265-9E88-62897CF0928F}" type="pres">
      <dgm:prSet presAssocID="{0FCA4470-C12C-4B11-8216-C95B0377EA49}" presName="Name9" presStyleLbl="parChTrans1D2" presStyleIdx="4" presStyleCnt="5"/>
      <dgm:spPr/>
      <dgm:t>
        <a:bodyPr/>
        <a:lstStyle/>
        <a:p>
          <a:endParaRPr lang="fr-FR"/>
        </a:p>
      </dgm:t>
    </dgm:pt>
    <dgm:pt modelId="{224D0EA2-6D47-4EAB-8BF2-DA38259189EB}" type="pres">
      <dgm:prSet presAssocID="{0FCA4470-C12C-4B11-8216-C95B0377EA49}" presName="connTx" presStyleLbl="parChTrans1D2" presStyleIdx="4" presStyleCnt="5"/>
      <dgm:spPr/>
      <dgm:t>
        <a:bodyPr/>
        <a:lstStyle/>
        <a:p>
          <a:endParaRPr lang="fr-FR"/>
        </a:p>
      </dgm:t>
    </dgm:pt>
    <dgm:pt modelId="{C888682C-4E1C-4861-AD5A-969233B9D113}" type="pres">
      <dgm:prSet presAssocID="{FC2E8048-9293-49A5-9600-CF0553ED285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2808F9A-80C5-497B-9E44-4F18A0B3F6A8}" srcId="{215AD628-68E9-4F79-828F-E4BAF544F826}" destId="{5757782F-2037-4FC0-82F5-DF75D5E1C7B3}" srcOrd="2" destOrd="0" parTransId="{972B84C7-9A0D-4645-80CA-0BCF3E90CD14}" sibTransId="{D1B0E2C7-90C3-40B7-86DF-F9157ABD77D9}"/>
    <dgm:cxn modelId="{786A9D20-F70C-402D-B221-39C435BE3AC7}" type="presOf" srcId="{0FCA4470-C12C-4B11-8216-C95B0377EA49}" destId="{9EA0799C-7DDA-4265-9E88-62897CF0928F}" srcOrd="0" destOrd="0" presId="urn:microsoft.com/office/officeart/2005/8/layout/radial1"/>
    <dgm:cxn modelId="{48F6A1ED-4E58-44ED-A784-112F0276261A}" srcId="{215AD628-68E9-4F79-828F-E4BAF544F826}" destId="{BD98CCF3-04FE-4D08-BD4F-D2E3FF47FC18}" srcOrd="1" destOrd="0" parTransId="{788E1843-E78B-44E1-ACF2-00C8EB3DDC02}" sibTransId="{C9DDE932-4BED-4F17-88AC-108DE1F51A60}"/>
    <dgm:cxn modelId="{B14735F0-C995-44E7-B974-A21F6FC5B45E}" type="presOf" srcId="{9FDB2F31-9240-46A1-B917-2466D1400147}" destId="{463F83F4-CA54-43E6-A8CE-A461190295CD}" srcOrd="0" destOrd="0" presId="urn:microsoft.com/office/officeart/2005/8/layout/radial1"/>
    <dgm:cxn modelId="{2C68BBFA-08B3-4E0D-92ED-1000FBED0685}" type="presOf" srcId="{FC2E8048-9293-49A5-9600-CF0553ED2851}" destId="{C888682C-4E1C-4861-AD5A-969233B9D113}" srcOrd="0" destOrd="0" presId="urn:microsoft.com/office/officeart/2005/8/layout/radial1"/>
    <dgm:cxn modelId="{386A9196-723A-4891-BF91-2B7A34E95F8D}" type="presOf" srcId="{9FDB2F31-9240-46A1-B917-2466D1400147}" destId="{11F26BF4-EB6A-4295-8AC5-B475D74890B5}" srcOrd="1" destOrd="0" presId="urn:microsoft.com/office/officeart/2005/8/layout/radial1"/>
    <dgm:cxn modelId="{AF172C77-6474-4D57-9C37-C36C9FF73213}" type="presOf" srcId="{5757782F-2037-4FC0-82F5-DF75D5E1C7B3}" destId="{752FCE3C-9BE5-4DA8-A2BA-E900695D6E74}" srcOrd="0" destOrd="0" presId="urn:microsoft.com/office/officeart/2005/8/layout/radial1"/>
    <dgm:cxn modelId="{B46B1D9E-44AA-4578-92B5-5A8A5F085EBC}" type="presOf" srcId="{0FCA4470-C12C-4B11-8216-C95B0377EA49}" destId="{224D0EA2-6D47-4EAB-8BF2-DA38259189EB}" srcOrd="1" destOrd="0" presId="urn:microsoft.com/office/officeart/2005/8/layout/radial1"/>
    <dgm:cxn modelId="{0D7825A7-46A5-40A9-8582-5D5B8E8ABAC2}" type="presOf" srcId="{D7D86640-F057-4A1E-A0C2-33250FF225AC}" destId="{2C0ED24A-20E4-48AC-9D55-87E4F75B3A90}" srcOrd="0" destOrd="0" presId="urn:microsoft.com/office/officeart/2005/8/layout/radial1"/>
    <dgm:cxn modelId="{17E92A63-2B52-4ABB-B6A4-415AA715A0E3}" type="presOf" srcId="{758305EB-EF10-431F-94F9-81FA5494204B}" destId="{DC7BD7EF-377E-401B-A576-AA0710D83220}" srcOrd="0" destOrd="0" presId="urn:microsoft.com/office/officeart/2005/8/layout/radial1"/>
    <dgm:cxn modelId="{266F48E3-3186-4E9C-83DD-435221B38BAD}" type="presOf" srcId="{972B84C7-9A0D-4645-80CA-0BCF3E90CD14}" destId="{5CC3F5E2-F50A-4E78-A5A0-76CCD9E9B54E}" srcOrd="0" destOrd="0" presId="urn:microsoft.com/office/officeart/2005/8/layout/radial1"/>
    <dgm:cxn modelId="{3ADCD1EB-2B62-4F9B-A56F-7F25BD2278B0}" type="presOf" srcId="{6DEA3CB5-CC34-4813-BE05-5E91BF1E0B52}" destId="{6ED4423A-C43F-4D7F-9951-B2EE2C05282C}" srcOrd="0" destOrd="0" presId="urn:microsoft.com/office/officeart/2005/8/layout/radial1"/>
    <dgm:cxn modelId="{DAB68867-E2A6-41FF-A215-F8B7B5B8BE8B}" type="presOf" srcId="{215AD628-68E9-4F79-828F-E4BAF544F826}" destId="{7BAA2B44-F70D-4C64-99D2-48A3778D2731}" srcOrd="0" destOrd="0" presId="urn:microsoft.com/office/officeart/2005/8/layout/radial1"/>
    <dgm:cxn modelId="{199904EB-5963-4E1F-8985-63FD66748588}" type="presOf" srcId="{788E1843-E78B-44E1-ACF2-00C8EB3DDC02}" destId="{1AA30739-5DBE-488E-AFA5-292B7077BAF3}" srcOrd="0" destOrd="0" presId="urn:microsoft.com/office/officeart/2005/8/layout/radial1"/>
    <dgm:cxn modelId="{B1077162-DCF9-49FE-A22E-5294383BE5B8}" type="presOf" srcId="{4A136E35-03ED-46D0-AAE1-D15D9CFC1AEA}" destId="{222C765B-BF82-4845-8BD6-353A9B6E9DB0}" srcOrd="1" destOrd="0" presId="urn:microsoft.com/office/officeart/2005/8/layout/radial1"/>
    <dgm:cxn modelId="{6D1EB4AB-049F-4AD3-941D-E6B840F2A32A}" srcId="{215AD628-68E9-4F79-828F-E4BAF544F826}" destId="{FC2E8048-9293-49A5-9600-CF0553ED2851}" srcOrd="4" destOrd="0" parTransId="{0FCA4470-C12C-4B11-8216-C95B0377EA49}" sibTransId="{E030D300-D025-4130-8675-9383F5407403}"/>
    <dgm:cxn modelId="{45D27696-C2B9-4777-B31F-F65E1E0B184B}" type="presOf" srcId="{4A136E35-03ED-46D0-AAE1-D15D9CFC1AEA}" destId="{67D0903E-7236-435A-9B41-FC493CF8593F}" srcOrd="0" destOrd="0" presId="urn:microsoft.com/office/officeart/2005/8/layout/radial1"/>
    <dgm:cxn modelId="{B2919CC9-12A5-46F6-9B64-6B3B295E22E0}" type="presOf" srcId="{788E1843-E78B-44E1-ACF2-00C8EB3DDC02}" destId="{7F510FE5-B98C-4EAB-B69E-4FDB726D765D}" srcOrd="1" destOrd="0" presId="urn:microsoft.com/office/officeart/2005/8/layout/radial1"/>
    <dgm:cxn modelId="{0228F97A-B1AB-4BF7-84DC-61E608E50F8E}" srcId="{215AD628-68E9-4F79-828F-E4BAF544F826}" destId="{D7D86640-F057-4A1E-A0C2-33250FF225AC}" srcOrd="3" destOrd="0" parTransId="{4A136E35-03ED-46D0-AAE1-D15D9CFC1AEA}" sibTransId="{D2B95609-7FD4-41B6-93C9-60D6852E4628}"/>
    <dgm:cxn modelId="{DA346759-1054-4DFA-B2EB-28FD60589F3D}" type="presOf" srcId="{972B84C7-9A0D-4645-80CA-0BCF3E90CD14}" destId="{5E4C5E3A-B576-451D-A6F0-5891A9E0A498}" srcOrd="1" destOrd="0" presId="urn:microsoft.com/office/officeart/2005/8/layout/radial1"/>
    <dgm:cxn modelId="{A15B7109-3CFC-40AC-AD02-7C0C3881C550}" srcId="{215AD628-68E9-4F79-828F-E4BAF544F826}" destId="{6DEA3CB5-CC34-4813-BE05-5E91BF1E0B52}" srcOrd="0" destOrd="0" parTransId="{9FDB2F31-9240-46A1-B917-2466D1400147}" sibTransId="{AF867E81-580A-4C01-872E-9ADACF88BEA0}"/>
    <dgm:cxn modelId="{F1117CE8-A734-4FE3-B2EE-6C78024ECAEB}" type="presOf" srcId="{BD98CCF3-04FE-4D08-BD4F-D2E3FF47FC18}" destId="{05970D7B-6759-45F0-ACD1-7B64080772F1}" srcOrd="0" destOrd="0" presId="urn:microsoft.com/office/officeart/2005/8/layout/radial1"/>
    <dgm:cxn modelId="{B586D25B-5F4C-42C6-A49A-A76B92BB0403}" srcId="{758305EB-EF10-431F-94F9-81FA5494204B}" destId="{215AD628-68E9-4F79-828F-E4BAF544F826}" srcOrd="0" destOrd="0" parTransId="{CADCA351-78DE-431C-A6F0-2C9F97F28284}" sibTransId="{FB050F5F-BAA7-4593-9CE0-CA4C3DDBF918}"/>
    <dgm:cxn modelId="{279667D5-7E6C-47A7-B93D-F55AE7460E95}" type="presParOf" srcId="{DC7BD7EF-377E-401B-A576-AA0710D83220}" destId="{7BAA2B44-F70D-4C64-99D2-48A3778D2731}" srcOrd="0" destOrd="0" presId="urn:microsoft.com/office/officeart/2005/8/layout/radial1"/>
    <dgm:cxn modelId="{2FD5C930-8861-4F0A-843C-19FBEF03B205}" type="presParOf" srcId="{DC7BD7EF-377E-401B-A576-AA0710D83220}" destId="{463F83F4-CA54-43E6-A8CE-A461190295CD}" srcOrd="1" destOrd="0" presId="urn:microsoft.com/office/officeart/2005/8/layout/radial1"/>
    <dgm:cxn modelId="{27F72F53-4100-4503-BD13-EF5517181146}" type="presParOf" srcId="{463F83F4-CA54-43E6-A8CE-A461190295CD}" destId="{11F26BF4-EB6A-4295-8AC5-B475D74890B5}" srcOrd="0" destOrd="0" presId="urn:microsoft.com/office/officeart/2005/8/layout/radial1"/>
    <dgm:cxn modelId="{B920C8E6-0AA9-4644-8C90-C86A4E117482}" type="presParOf" srcId="{DC7BD7EF-377E-401B-A576-AA0710D83220}" destId="{6ED4423A-C43F-4D7F-9951-B2EE2C05282C}" srcOrd="2" destOrd="0" presId="urn:microsoft.com/office/officeart/2005/8/layout/radial1"/>
    <dgm:cxn modelId="{DCE75310-8F7F-460C-8325-1979EB147A2E}" type="presParOf" srcId="{DC7BD7EF-377E-401B-A576-AA0710D83220}" destId="{1AA30739-5DBE-488E-AFA5-292B7077BAF3}" srcOrd="3" destOrd="0" presId="urn:microsoft.com/office/officeart/2005/8/layout/radial1"/>
    <dgm:cxn modelId="{3EBD558B-0B03-4657-88C0-E05271B0834F}" type="presParOf" srcId="{1AA30739-5DBE-488E-AFA5-292B7077BAF3}" destId="{7F510FE5-B98C-4EAB-B69E-4FDB726D765D}" srcOrd="0" destOrd="0" presId="urn:microsoft.com/office/officeart/2005/8/layout/radial1"/>
    <dgm:cxn modelId="{CE2F63F5-EFFB-4968-8959-4BB89F3AF80C}" type="presParOf" srcId="{DC7BD7EF-377E-401B-A576-AA0710D83220}" destId="{05970D7B-6759-45F0-ACD1-7B64080772F1}" srcOrd="4" destOrd="0" presId="urn:microsoft.com/office/officeart/2005/8/layout/radial1"/>
    <dgm:cxn modelId="{19BF4CEC-8DB1-4325-B5D0-2B52FDF75E81}" type="presParOf" srcId="{DC7BD7EF-377E-401B-A576-AA0710D83220}" destId="{5CC3F5E2-F50A-4E78-A5A0-76CCD9E9B54E}" srcOrd="5" destOrd="0" presId="urn:microsoft.com/office/officeart/2005/8/layout/radial1"/>
    <dgm:cxn modelId="{AF37C8DF-A493-4750-B5CB-3F31FF4B2D15}" type="presParOf" srcId="{5CC3F5E2-F50A-4E78-A5A0-76CCD9E9B54E}" destId="{5E4C5E3A-B576-451D-A6F0-5891A9E0A498}" srcOrd="0" destOrd="0" presId="urn:microsoft.com/office/officeart/2005/8/layout/radial1"/>
    <dgm:cxn modelId="{04CFAA97-ED37-423D-9FFB-E794848C6C6F}" type="presParOf" srcId="{DC7BD7EF-377E-401B-A576-AA0710D83220}" destId="{752FCE3C-9BE5-4DA8-A2BA-E900695D6E74}" srcOrd="6" destOrd="0" presId="urn:microsoft.com/office/officeart/2005/8/layout/radial1"/>
    <dgm:cxn modelId="{3D6EA005-0B90-4C29-AA0B-AA15EAA5575F}" type="presParOf" srcId="{DC7BD7EF-377E-401B-A576-AA0710D83220}" destId="{67D0903E-7236-435A-9B41-FC493CF8593F}" srcOrd="7" destOrd="0" presId="urn:microsoft.com/office/officeart/2005/8/layout/radial1"/>
    <dgm:cxn modelId="{34848F8E-F854-4F31-AA96-7889D7A2B168}" type="presParOf" srcId="{67D0903E-7236-435A-9B41-FC493CF8593F}" destId="{222C765B-BF82-4845-8BD6-353A9B6E9DB0}" srcOrd="0" destOrd="0" presId="urn:microsoft.com/office/officeart/2005/8/layout/radial1"/>
    <dgm:cxn modelId="{166188E7-755A-4E5D-961B-F841B441880F}" type="presParOf" srcId="{DC7BD7EF-377E-401B-A576-AA0710D83220}" destId="{2C0ED24A-20E4-48AC-9D55-87E4F75B3A90}" srcOrd="8" destOrd="0" presId="urn:microsoft.com/office/officeart/2005/8/layout/radial1"/>
    <dgm:cxn modelId="{8CDEE6BD-5795-4936-AB18-49AB41E3CB49}" type="presParOf" srcId="{DC7BD7EF-377E-401B-A576-AA0710D83220}" destId="{9EA0799C-7DDA-4265-9E88-62897CF0928F}" srcOrd="9" destOrd="0" presId="urn:microsoft.com/office/officeart/2005/8/layout/radial1"/>
    <dgm:cxn modelId="{DD2B379D-B3DC-4B4F-8772-4D6554E92E53}" type="presParOf" srcId="{9EA0799C-7DDA-4265-9E88-62897CF0928F}" destId="{224D0EA2-6D47-4EAB-8BF2-DA38259189EB}" srcOrd="0" destOrd="0" presId="urn:microsoft.com/office/officeart/2005/8/layout/radial1"/>
    <dgm:cxn modelId="{968A56F6-D783-4428-97A9-9AD5552C299D}" type="presParOf" srcId="{DC7BD7EF-377E-401B-A576-AA0710D83220}" destId="{C888682C-4E1C-4861-AD5A-969233B9D113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BD6A69-F5D8-4590-8A9F-C10441511DAD}">
      <dsp:nvSpPr>
        <dsp:cNvPr id="0" name=""/>
        <dsp:cNvSpPr/>
      </dsp:nvSpPr>
      <dsp:spPr>
        <a:xfrm>
          <a:off x="0" y="1330759"/>
          <a:ext cx="2722410" cy="1361205"/>
        </a:xfrm>
        <a:prstGeom prst="roundRect">
          <a:avLst>
            <a:gd name="adj" fmla="val 10000"/>
          </a:avLst>
        </a:prstGeom>
        <a:solidFill>
          <a:schemeClr val="accent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800" b="0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CRAVS  Bretagne</a:t>
          </a:r>
        </a:p>
      </dsp:txBody>
      <dsp:txXfrm>
        <a:off x="39868" y="1370627"/>
        <a:ext cx="2642674" cy="1281469"/>
      </dsp:txXfrm>
    </dsp:sp>
    <dsp:sp modelId="{18BC5344-53E7-448B-BFBC-A59F47EC3E44}">
      <dsp:nvSpPr>
        <dsp:cNvPr id="0" name=""/>
        <dsp:cNvSpPr/>
      </dsp:nvSpPr>
      <dsp:spPr>
        <a:xfrm rot="19242897">
          <a:off x="2563013" y="1534317"/>
          <a:ext cx="1410631" cy="60908"/>
        </a:xfrm>
        <a:custGeom>
          <a:avLst/>
          <a:gdLst/>
          <a:ahLst/>
          <a:cxnLst/>
          <a:rect l="0" t="0" r="0" b="0"/>
          <a:pathLst>
            <a:path>
              <a:moveTo>
                <a:pt x="0" y="30454"/>
              </a:moveTo>
              <a:lnTo>
                <a:pt x="1410631" y="30454"/>
              </a:lnTo>
            </a:path>
          </a:pathLst>
        </a:custGeom>
        <a:noFill/>
        <a:ln w="158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3233063" y="1529505"/>
        <a:ext cx="70531" cy="70531"/>
      </dsp:txXfrm>
    </dsp:sp>
    <dsp:sp modelId="{678AF835-9278-4F46-9E3A-F768B434719A}">
      <dsp:nvSpPr>
        <dsp:cNvPr id="0" name=""/>
        <dsp:cNvSpPr/>
      </dsp:nvSpPr>
      <dsp:spPr>
        <a:xfrm>
          <a:off x="3814247" y="262159"/>
          <a:ext cx="3615252" cy="171204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Antenne de RENNES </a:t>
          </a:r>
          <a:br>
            <a:rPr kumimoji="0" lang="fr-FR" altLang="fr-FR" sz="1400" b="1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</a:br>
          <a:r>
            <a:rPr kumimoji="0" lang="fr-FR" altLang="fr-FR" sz="1400" b="1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(siège)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CHU de Rennes – Service de médecine légale et pénitentiaire</a:t>
          </a:r>
        </a:p>
      </dsp:txBody>
      <dsp:txXfrm>
        <a:off x="3864391" y="312303"/>
        <a:ext cx="3514964" cy="1611754"/>
      </dsp:txXfrm>
    </dsp:sp>
    <dsp:sp modelId="{7210B672-9700-475C-A932-1F80EA4DF3A1}">
      <dsp:nvSpPr>
        <dsp:cNvPr id="0" name=""/>
        <dsp:cNvSpPr/>
      </dsp:nvSpPr>
      <dsp:spPr>
        <a:xfrm rot="2476062">
          <a:off x="2542022" y="2459964"/>
          <a:ext cx="1452613" cy="60908"/>
        </a:xfrm>
        <a:custGeom>
          <a:avLst/>
          <a:gdLst/>
          <a:ahLst/>
          <a:cxnLst/>
          <a:rect l="0" t="0" r="0" b="0"/>
          <a:pathLst>
            <a:path>
              <a:moveTo>
                <a:pt x="0" y="30454"/>
              </a:moveTo>
              <a:lnTo>
                <a:pt x="1452613" y="30454"/>
              </a:lnTo>
            </a:path>
          </a:pathLst>
        </a:custGeom>
        <a:noFill/>
        <a:ln w="158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3232013" y="2454102"/>
        <a:ext cx="72630" cy="72630"/>
      </dsp:txXfrm>
    </dsp:sp>
    <dsp:sp modelId="{3EDF37D3-A963-46DD-B03B-20F39596F5B6}">
      <dsp:nvSpPr>
        <dsp:cNvPr id="0" name=""/>
        <dsp:cNvSpPr/>
      </dsp:nvSpPr>
      <dsp:spPr>
        <a:xfrm>
          <a:off x="3814247" y="2178382"/>
          <a:ext cx="3726680" cy="158218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Antenne de BREST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(antenne)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fr-FR" altLang="fr-FR" sz="1400" b="0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CHRU de Brest – </a:t>
          </a:r>
          <a:br>
            <a:rPr kumimoji="0" lang="fr-FR" altLang="fr-FR" sz="1400" b="0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</a:br>
          <a:r>
            <a:rPr kumimoji="0" lang="fr-FR" altLang="fr-FR" sz="1400" b="0" i="0" u="none" strike="noStrike" kern="1200" cap="none" normalizeH="0" baseline="0" dirty="0" smtClean="0">
              <a:ln/>
              <a:solidFill>
                <a:schemeClr val="bg1"/>
              </a:solidFill>
              <a:effectLst/>
              <a:latin typeface="Arial" pitchFamily="34" charset="0"/>
            </a:rPr>
            <a:t>Pôle de psychiatrie</a:t>
          </a:r>
        </a:p>
      </dsp:txBody>
      <dsp:txXfrm>
        <a:off x="3860588" y="2224723"/>
        <a:ext cx="3633998" cy="14895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BD6A69-F5D8-4590-8A9F-C10441511DAD}">
      <dsp:nvSpPr>
        <dsp:cNvPr id="0" name=""/>
        <dsp:cNvSpPr/>
      </dsp:nvSpPr>
      <dsp:spPr>
        <a:xfrm>
          <a:off x="0" y="2106310"/>
          <a:ext cx="1991236" cy="995618"/>
        </a:xfrm>
        <a:prstGeom prst="roundRect">
          <a:avLst>
            <a:gd name="adj" fmla="val 10000"/>
          </a:avLst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800" b="0" i="0" u="none" strike="noStrike" kern="1200" cap="none" normalizeH="0" baseline="0" smtClean="0">
              <a:ln/>
              <a:effectLst/>
              <a:latin typeface="Arial" pitchFamily="34" charset="0"/>
            </a:rPr>
            <a:t>CRAVS  Bretagne</a:t>
          </a:r>
          <a:endParaRPr kumimoji="0" lang="fr-FR" altLang="fr-FR" sz="1800" b="0" i="0" u="none" strike="noStrike" kern="1200" cap="none" normalizeH="0" baseline="0" dirty="0" smtClean="0">
            <a:ln/>
            <a:effectLst/>
            <a:latin typeface="Arial" pitchFamily="34" charset="0"/>
          </a:endParaRPr>
        </a:p>
      </dsp:txBody>
      <dsp:txXfrm>
        <a:off x="29161" y="2135471"/>
        <a:ext cx="1932914" cy="937296"/>
      </dsp:txXfrm>
    </dsp:sp>
    <dsp:sp modelId="{18BC5344-53E7-448B-BFBC-A59F47EC3E44}">
      <dsp:nvSpPr>
        <dsp:cNvPr id="0" name=""/>
        <dsp:cNvSpPr/>
      </dsp:nvSpPr>
      <dsp:spPr>
        <a:xfrm>
          <a:off x="1991236" y="2586915"/>
          <a:ext cx="801422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801422" y="1720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2371912" y="2584084"/>
        <a:ext cx="40071" cy="40071"/>
      </dsp:txXfrm>
    </dsp:sp>
    <dsp:sp modelId="{678AF835-9278-4F46-9E3A-F768B434719A}">
      <dsp:nvSpPr>
        <dsp:cNvPr id="0" name=""/>
        <dsp:cNvSpPr/>
      </dsp:nvSpPr>
      <dsp:spPr>
        <a:xfrm>
          <a:off x="2792658" y="1978005"/>
          <a:ext cx="2644282" cy="1252228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kern="1200" cap="none" normalizeH="0" baseline="0" dirty="0" smtClean="0">
              <a:ln/>
              <a:effectLst/>
              <a:latin typeface="Arial" pitchFamily="34" charset="0"/>
            </a:rPr>
            <a:t>Antenne de RENNES </a:t>
          </a:r>
          <a:br>
            <a:rPr kumimoji="0" lang="fr-FR" altLang="fr-FR" sz="1400" b="1" i="0" u="none" strike="noStrike" kern="1200" cap="none" normalizeH="0" baseline="0" dirty="0" smtClean="0">
              <a:ln/>
              <a:effectLst/>
              <a:latin typeface="Arial" pitchFamily="34" charset="0"/>
            </a:rPr>
          </a:br>
          <a:r>
            <a:rPr kumimoji="0" lang="fr-FR" altLang="fr-FR" sz="1400" b="1" i="0" u="none" strike="noStrike" kern="1200" cap="none" normalizeH="0" baseline="0" dirty="0" smtClean="0">
              <a:ln/>
              <a:effectLst/>
              <a:latin typeface="Arial" pitchFamily="34" charset="0"/>
            </a:rPr>
            <a:t>(siège)</a:t>
          </a:r>
        </a:p>
      </dsp:txBody>
      <dsp:txXfrm>
        <a:off x="2829335" y="2014682"/>
        <a:ext cx="2570928" cy="1178874"/>
      </dsp:txXfrm>
    </dsp:sp>
    <dsp:sp modelId="{130FD145-2089-4C9C-BE7B-C778A382FBE6}">
      <dsp:nvSpPr>
        <dsp:cNvPr id="0" name=""/>
        <dsp:cNvSpPr/>
      </dsp:nvSpPr>
      <dsp:spPr>
        <a:xfrm rot="17692822">
          <a:off x="4888614" y="1728194"/>
          <a:ext cx="1893147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1893147" y="1720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5787859" y="1698070"/>
        <a:ext cx="94657" cy="94657"/>
      </dsp:txXfrm>
    </dsp:sp>
    <dsp:sp modelId="{58996D54-7DAC-4A08-BB59-6F3C80794536}">
      <dsp:nvSpPr>
        <dsp:cNvPr id="0" name=""/>
        <dsp:cNvSpPr/>
      </dsp:nvSpPr>
      <dsp:spPr>
        <a:xfrm>
          <a:off x="6233435" y="388869"/>
          <a:ext cx="1991236" cy="99561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Marine JOURDAN, psychiatre, 0,4ETP</a:t>
          </a:r>
        </a:p>
      </dsp:txBody>
      <dsp:txXfrm>
        <a:off x="6262596" y="418030"/>
        <a:ext cx="1932914" cy="937296"/>
      </dsp:txXfrm>
    </dsp:sp>
    <dsp:sp modelId="{8133C94E-569F-4AE7-8CAE-C7CA4DBC1880}">
      <dsp:nvSpPr>
        <dsp:cNvPr id="0" name=""/>
        <dsp:cNvSpPr/>
      </dsp:nvSpPr>
      <dsp:spPr>
        <a:xfrm rot="19537369">
          <a:off x="5352140" y="2312776"/>
          <a:ext cx="971023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971023" y="1720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813376" y="2305705"/>
        <a:ext cx="48551" cy="48551"/>
      </dsp:txXfrm>
    </dsp:sp>
    <dsp:sp modelId="{613E09F9-976A-4F6C-B9D0-85236F485733}">
      <dsp:nvSpPr>
        <dsp:cNvPr id="0" name=""/>
        <dsp:cNvSpPr/>
      </dsp:nvSpPr>
      <dsp:spPr>
        <a:xfrm>
          <a:off x="6238363" y="1558033"/>
          <a:ext cx="1991236" cy="99561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Amélie </a:t>
          </a:r>
          <a:r>
            <a:rPr kumimoji="0" lang="fr-FR" altLang="fr-FR" sz="1400" b="0" i="0" u="none" strike="noStrike" kern="1200" cap="none" normalizeH="0" baseline="0" smtClean="0">
              <a:ln/>
              <a:effectLst/>
              <a:latin typeface="Arial" pitchFamily="34" charset="0"/>
            </a:rPr>
            <a:t>AGAËSSE psychologue, 1ETP</a:t>
          </a:r>
          <a:endParaRPr kumimoji="0" lang="fr-FR" altLang="fr-FR" sz="1400" b="0" i="0" u="none" strike="noStrike" kern="1200" cap="none" normalizeH="0" baseline="0" dirty="0" smtClean="0">
            <a:ln/>
            <a:effectLst/>
            <a:latin typeface="Arial" pitchFamily="34" charset="0"/>
          </a:endParaRPr>
        </a:p>
      </dsp:txBody>
      <dsp:txXfrm>
        <a:off x="6267524" y="1587194"/>
        <a:ext cx="1932914" cy="937296"/>
      </dsp:txXfrm>
    </dsp:sp>
    <dsp:sp modelId="{5F8DAC8B-A7F3-4A45-857A-AB39D81CF87E}">
      <dsp:nvSpPr>
        <dsp:cNvPr id="0" name=""/>
        <dsp:cNvSpPr/>
      </dsp:nvSpPr>
      <dsp:spPr>
        <a:xfrm rot="2206331">
          <a:off x="5337402" y="2886382"/>
          <a:ext cx="1000499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1000499" y="1720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5812639" y="2878574"/>
        <a:ext cx="50024" cy="50024"/>
      </dsp:txXfrm>
    </dsp:sp>
    <dsp:sp modelId="{89A4CD0F-59FF-405B-A68E-6F6574391F6C}">
      <dsp:nvSpPr>
        <dsp:cNvPr id="0" name=""/>
        <dsp:cNvSpPr/>
      </dsp:nvSpPr>
      <dsp:spPr>
        <a:xfrm>
          <a:off x="6238363" y="2705244"/>
          <a:ext cx="1991236" cy="99561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Stéphanie HUBBERT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psychologue, 0,5ETP</a:t>
          </a:r>
        </a:p>
      </dsp:txBody>
      <dsp:txXfrm>
        <a:off x="6267524" y="2734405"/>
        <a:ext cx="1932914" cy="937296"/>
      </dsp:txXfrm>
    </dsp:sp>
    <dsp:sp modelId="{4FDF6063-0A4B-453E-8E54-78168F6CB6E5}">
      <dsp:nvSpPr>
        <dsp:cNvPr id="0" name=""/>
        <dsp:cNvSpPr/>
      </dsp:nvSpPr>
      <dsp:spPr>
        <a:xfrm rot="3907178">
          <a:off x="4888614" y="3445636"/>
          <a:ext cx="1893147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1893147" y="1720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600" kern="1200"/>
        </a:p>
      </dsp:txBody>
      <dsp:txXfrm>
        <a:off x="5787859" y="3415511"/>
        <a:ext cx="94657" cy="94657"/>
      </dsp:txXfrm>
    </dsp:sp>
    <dsp:sp modelId="{B695FAB5-6EA0-4109-902F-742600EACEDC}">
      <dsp:nvSpPr>
        <dsp:cNvPr id="0" name=""/>
        <dsp:cNvSpPr/>
      </dsp:nvSpPr>
      <dsp:spPr>
        <a:xfrm>
          <a:off x="6233435" y="3823752"/>
          <a:ext cx="1991236" cy="99561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Audrey MIGOT</a:t>
          </a:r>
          <a:b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</a:b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secrétaire, 1ETP</a:t>
          </a:r>
        </a:p>
      </dsp:txBody>
      <dsp:txXfrm>
        <a:off x="6262596" y="3852913"/>
        <a:ext cx="1932914" cy="937296"/>
      </dsp:txXfrm>
    </dsp:sp>
    <dsp:sp modelId="{7F909655-8356-42A5-B9BA-A9A1114BC964}">
      <dsp:nvSpPr>
        <dsp:cNvPr id="0" name=""/>
        <dsp:cNvSpPr/>
      </dsp:nvSpPr>
      <dsp:spPr>
        <a:xfrm>
          <a:off x="4928" y="3379577"/>
          <a:ext cx="1991236" cy="995618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kern="1200" cap="none" normalizeH="0" baseline="0" dirty="0" smtClean="0">
              <a:ln/>
              <a:effectLst/>
              <a:latin typeface="Arial" pitchFamily="34" charset="0"/>
            </a:rPr>
            <a:t>Antenne de BREST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1" i="0" u="none" strike="noStrike" kern="1200" cap="none" normalizeH="0" baseline="0" dirty="0" smtClean="0">
              <a:ln/>
              <a:effectLst/>
              <a:latin typeface="Arial" pitchFamily="34" charset="0"/>
            </a:rPr>
            <a:t>(antenne)</a:t>
          </a:r>
        </a:p>
      </dsp:txBody>
      <dsp:txXfrm>
        <a:off x="34089" y="3408738"/>
        <a:ext cx="1932914" cy="937296"/>
      </dsp:txXfrm>
    </dsp:sp>
    <dsp:sp modelId="{B066EA7C-2C5B-4272-981B-5AB20F4ED739}">
      <dsp:nvSpPr>
        <dsp:cNvPr id="0" name=""/>
        <dsp:cNvSpPr/>
      </dsp:nvSpPr>
      <dsp:spPr>
        <a:xfrm>
          <a:off x="1996164" y="3860181"/>
          <a:ext cx="759198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759198" y="1720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2356783" y="3858406"/>
        <a:ext cx="37959" cy="37959"/>
      </dsp:txXfrm>
    </dsp:sp>
    <dsp:sp modelId="{2A667CB3-FB7B-41FA-AD91-8681996F8C9F}">
      <dsp:nvSpPr>
        <dsp:cNvPr id="0" name=""/>
        <dsp:cNvSpPr/>
      </dsp:nvSpPr>
      <dsp:spPr>
        <a:xfrm>
          <a:off x="2755363" y="3379577"/>
          <a:ext cx="1991236" cy="99561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Magalie </a:t>
          </a:r>
          <a:r>
            <a:rPr kumimoji="0" lang="fr-FR" altLang="fr-FR" sz="1400" b="0" i="0" u="none" strike="noStrike" kern="1200" cap="none" normalizeH="0" baseline="0" dirty="0" err="1" smtClean="0">
              <a:ln/>
              <a:effectLst/>
              <a:latin typeface="Arial" pitchFamily="34" charset="0"/>
            </a:rPr>
            <a:t>Fauquet</a:t>
          </a:r>
          <a:endParaRPr kumimoji="0" lang="fr-FR" altLang="fr-FR" sz="1400" b="0" i="0" u="none" strike="noStrike" kern="1200" cap="none" normalizeH="0" baseline="0" dirty="0" smtClean="0">
            <a:ln/>
            <a:effectLst/>
            <a:latin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altLang="fr-FR" sz="1400" b="0" i="0" u="none" strike="noStrike" kern="1200" cap="none" normalizeH="0" baseline="0" dirty="0" smtClean="0">
              <a:ln/>
              <a:effectLst/>
              <a:latin typeface="Arial" pitchFamily="34" charset="0"/>
            </a:rPr>
            <a:t>psychologue</a:t>
          </a:r>
        </a:p>
      </dsp:txBody>
      <dsp:txXfrm>
        <a:off x="2784524" y="3408738"/>
        <a:ext cx="1932914" cy="9372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A2B44-F70D-4C64-99D2-48A3778D2731}">
      <dsp:nvSpPr>
        <dsp:cNvPr id="0" name=""/>
        <dsp:cNvSpPr/>
      </dsp:nvSpPr>
      <dsp:spPr>
        <a:xfrm>
          <a:off x="3223629" y="1435944"/>
          <a:ext cx="1627980" cy="1691164"/>
        </a:xfrm>
        <a:prstGeom prst="ellipse">
          <a:avLst/>
        </a:prstGeom>
        <a:solidFill>
          <a:srgbClr val="7030A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0" kern="1200" dirty="0" smtClean="0"/>
            <a:t>CRAVS</a:t>
          </a:r>
          <a:endParaRPr lang="fr-FR" sz="3200" b="0" kern="1200" dirty="0"/>
        </a:p>
      </dsp:txBody>
      <dsp:txXfrm>
        <a:off x="3462041" y="1683609"/>
        <a:ext cx="1151156" cy="1195834"/>
      </dsp:txXfrm>
    </dsp:sp>
    <dsp:sp modelId="{463F83F4-CA54-43E6-A8CE-A461190295CD}">
      <dsp:nvSpPr>
        <dsp:cNvPr id="0" name=""/>
        <dsp:cNvSpPr/>
      </dsp:nvSpPr>
      <dsp:spPr>
        <a:xfrm rot="16200000">
          <a:off x="3953253" y="1337471"/>
          <a:ext cx="168732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168732" y="1410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b="0" kern="1200"/>
        </a:p>
      </dsp:txBody>
      <dsp:txXfrm>
        <a:off x="4033401" y="1347359"/>
        <a:ext cx="8436" cy="8436"/>
      </dsp:txXfrm>
    </dsp:sp>
    <dsp:sp modelId="{6ED4423A-C43F-4D7F-9951-B2EE2C05282C}">
      <dsp:nvSpPr>
        <dsp:cNvPr id="0" name=""/>
        <dsp:cNvSpPr/>
      </dsp:nvSpPr>
      <dsp:spPr>
        <a:xfrm>
          <a:off x="3404770" y="1512"/>
          <a:ext cx="1265699" cy="1265699"/>
        </a:xfrm>
        <a:prstGeom prst="ellipse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0" kern="1200" dirty="0" smtClean="0"/>
            <a:t>Soutien clinique</a:t>
          </a:r>
          <a:endParaRPr lang="fr-FR" sz="1500" b="0" kern="1200" dirty="0"/>
        </a:p>
      </dsp:txBody>
      <dsp:txXfrm>
        <a:off x="3590127" y="186869"/>
        <a:ext cx="894985" cy="894985"/>
      </dsp:txXfrm>
    </dsp:sp>
    <dsp:sp modelId="{1AA30739-5DBE-488E-AFA5-292B7077BAF3}">
      <dsp:nvSpPr>
        <dsp:cNvPr id="0" name=""/>
        <dsp:cNvSpPr/>
      </dsp:nvSpPr>
      <dsp:spPr>
        <a:xfrm rot="20520000">
          <a:off x="4809663" y="1984488"/>
          <a:ext cx="197459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197459" y="1410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b="0" kern="1200"/>
        </a:p>
      </dsp:txBody>
      <dsp:txXfrm>
        <a:off x="4903456" y="1993658"/>
        <a:ext cx="9872" cy="9872"/>
      </dsp:txXfrm>
    </dsp:sp>
    <dsp:sp modelId="{05970D7B-6759-45F0-ACD1-7B64080772F1}">
      <dsp:nvSpPr>
        <dsp:cNvPr id="0" name=""/>
        <dsp:cNvSpPr/>
      </dsp:nvSpPr>
      <dsp:spPr>
        <a:xfrm>
          <a:off x="4971316" y="1139674"/>
          <a:ext cx="1265699" cy="1265699"/>
        </a:xfrm>
        <a:prstGeom prst="ellipse">
          <a:avLst/>
        </a:prstGeom>
        <a:solidFill>
          <a:srgbClr val="FF66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0" kern="1200" dirty="0" smtClean="0"/>
            <a:t>Prévention</a:t>
          </a:r>
          <a:endParaRPr lang="fr-FR" sz="1500" b="0" kern="1200" dirty="0"/>
        </a:p>
      </dsp:txBody>
      <dsp:txXfrm>
        <a:off x="5156673" y="1325031"/>
        <a:ext cx="894985" cy="894985"/>
      </dsp:txXfrm>
    </dsp:sp>
    <dsp:sp modelId="{5CC3F5E2-F50A-4E78-A5A0-76CCD9E9B54E}">
      <dsp:nvSpPr>
        <dsp:cNvPr id="0" name=""/>
        <dsp:cNvSpPr/>
      </dsp:nvSpPr>
      <dsp:spPr>
        <a:xfrm rot="3240000">
          <a:off x="4490871" y="3015182"/>
          <a:ext cx="180059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180059" y="1410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b="0" kern="1200"/>
        </a:p>
      </dsp:txBody>
      <dsp:txXfrm>
        <a:off x="4576399" y="3024787"/>
        <a:ext cx="9002" cy="9002"/>
      </dsp:txXfrm>
    </dsp:sp>
    <dsp:sp modelId="{752FCE3C-9BE5-4DA8-A2BA-E900695D6E74}">
      <dsp:nvSpPr>
        <dsp:cNvPr id="0" name=""/>
        <dsp:cNvSpPr/>
      </dsp:nvSpPr>
      <dsp:spPr>
        <a:xfrm>
          <a:off x="4372949" y="2981260"/>
          <a:ext cx="1265699" cy="1265699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0" kern="1200" dirty="0" smtClean="0"/>
            <a:t>Réseau</a:t>
          </a:r>
          <a:endParaRPr lang="fr-FR" sz="1500" b="0" kern="1200" dirty="0"/>
        </a:p>
      </dsp:txBody>
      <dsp:txXfrm>
        <a:off x="4558306" y="3166617"/>
        <a:ext cx="894985" cy="894985"/>
      </dsp:txXfrm>
    </dsp:sp>
    <dsp:sp modelId="{67D0903E-7236-435A-9B41-FC493CF8593F}">
      <dsp:nvSpPr>
        <dsp:cNvPr id="0" name=""/>
        <dsp:cNvSpPr/>
      </dsp:nvSpPr>
      <dsp:spPr>
        <a:xfrm rot="7560000">
          <a:off x="3404309" y="3015182"/>
          <a:ext cx="180059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180059" y="1410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b="0" kern="1200"/>
        </a:p>
      </dsp:txBody>
      <dsp:txXfrm rot="10800000">
        <a:off x="3489837" y="3024787"/>
        <a:ext cx="9002" cy="9002"/>
      </dsp:txXfrm>
    </dsp:sp>
    <dsp:sp modelId="{2C0ED24A-20E4-48AC-9D55-87E4F75B3A90}">
      <dsp:nvSpPr>
        <dsp:cNvPr id="0" name=""/>
        <dsp:cNvSpPr/>
      </dsp:nvSpPr>
      <dsp:spPr>
        <a:xfrm>
          <a:off x="2436591" y="2981260"/>
          <a:ext cx="1265699" cy="1265699"/>
        </a:xfrm>
        <a:prstGeom prst="ellipse">
          <a:avLst/>
        </a:prstGeom>
        <a:solidFill>
          <a:srgbClr val="FFCC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0" kern="1200" dirty="0" smtClean="0"/>
            <a:t>Formation </a:t>
          </a:r>
          <a:endParaRPr lang="fr-FR" sz="1500" b="0" kern="1200" dirty="0"/>
        </a:p>
      </dsp:txBody>
      <dsp:txXfrm>
        <a:off x="2621948" y="3166617"/>
        <a:ext cx="894985" cy="894985"/>
      </dsp:txXfrm>
    </dsp:sp>
    <dsp:sp modelId="{9EA0799C-7DDA-4265-9E88-62897CF0928F}">
      <dsp:nvSpPr>
        <dsp:cNvPr id="0" name=""/>
        <dsp:cNvSpPr/>
      </dsp:nvSpPr>
      <dsp:spPr>
        <a:xfrm rot="11880000">
          <a:off x="3068116" y="1984488"/>
          <a:ext cx="197459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197459" y="1410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0800000">
        <a:off x="3161910" y="1993658"/>
        <a:ext cx="9872" cy="9872"/>
      </dsp:txXfrm>
    </dsp:sp>
    <dsp:sp modelId="{C888682C-4E1C-4861-AD5A-969233B9D113}">
      <dsp:nvSpPr>
        <dsp:cNvPr id="0" name=""/>
        <dsp:cNvSpPr/>
      </dsp:nvSpPr>
      <dsp:spPr>
        <a:xfrm>
          <a:off x="1838223" y="1139674"/>
          <a:ext cx="1265699" cy="1265699"/>
        </a:xfrm>
        <a:prstGeom prst="ellipse">
          <a:avLst/>
        </a:prstGeom>
        <a:solidFill>
          <a:srgbClr val="C0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0" kern="1200" dirty="0" smtClean="0"/>
            <a:t>Recherche </a:t>
          </a:r>
          <a:endParaRPr lang="fr-FR" sz="1500" b="0" kern="1200" dirty="0"/>
        </a:p>
      </dsp:txBody>
      <dsp:txXfrm>
        <a:off x="2023580" y="1325031"/>
        <a:ext cx="894985" cy="894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CF419-D5C3-48BF-B3AE-68B1495E0623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BA36C-2074-4CBF-A69C-86FDCBF9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591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Juin 98 :</a:t>
            </a:r>
            <a:r>
              <a:rPr lang="fr-FR" baseline="0" dirty="0" smtClean="0"/>
              <a:t> création injonction de soins</a:t>
            </a:r>
          </a:p>
          <a:p>
            <a:r>
              <a:rPr lang="fr-FR" baseline="0" dirty="0" err="1" smtClean="0"/>
              <a:t>Dec</a:t>
            </a:r>
            <a:r>
              <a:rPr lang="fr-FR" baseline="0" dirty="0" smtClean="0"/>
              <a:t> 2005 : psychologue traitant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E161-B106-4C5A-97D6-69FB1672023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09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73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49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02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39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64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320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18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99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311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66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40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DEF147-8608-477A-ACA5-5273311776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ACE221-751A-4041-959C-55C76C0538D7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78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cravs@chu-rennes.f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4634" y="3566719"/>
            <a:ext cx="7990656" cy="1752600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80000"/>
              </a:lnSpc>
            </a:pPr>
            <a:r>
              <a:rPr lang="fr-FR" altLang="fr-FR" sz="1900" b="1" dirty="0"/>
              <a:t>Centre de </a:t>
            </a:r>
            <a:r>
              <a:rPr lang="fr-FR" altLang="fr-FR" sz="1900" b="1" dirty="0" smtClean="0"/>
              <a:t>ressources </a:t>
            </a:r>
            <a:r>
              <a:rPr lang="fr-FR" altLang="fr-FR" sz="1900" b="1" dirty="0" err="1" smtClean="0"/>
              <a:t>REgional</a:t>
            </a:r>
            <a:r>
              <a:rPr lang="fr-FR" altLang="fr-FR" sz="1900" b="1" dirty="0" smtClean="0"/>
              <a:t> </a:t>
            </a:r>
            <a:r>
              <a:rPr lang="fr-FR" altLang="fr-FR" sz="1900" b="1" dirty="0"/>
              <a:t>sur les auteurs de violences sexuelles</a:t>
            </a:r>
          </a:p>
          <a:p>
            <a:pPr algn="ctr">
              <a:lnSpc>
                <a:spcPct val="80000"/>
              </a:lnSpc>
            </a:pPr>
            <a:r>
              <a:rPr lang="fr-FR" altLang="fr-FR" sz="1900" dirty="0"/>
              <a:t>- Antenne de Rennes </a:t>
            </a:r>
            <a:r>
              <a:rPr lang="fr-FR" altLang="fr-FR" sz="1900" dirty="0" smtClean="0"/>
              <a:t>-</a:t>
            </a:r>
            <a:endParaRPr lang="fr-FR" altLang="fr-FR" sz="1900" dirty="0"/>
          </a:p>
          <a:p>
            <a:pPr algn="ctr">
              <a:lnSpc>
                <a:spcPct val="80000"/>
              </a:lnSpc>
            </a:pPr>
            <a:endParaRPr lang="fr-FR" altLang="fr-FR" sz="1900" dirty="0"/>
          </a:p>
          <a:p>
            <a:pPr algn="ctr">
              <a:lnSpc>
                <a:spcPct val="80000"/>
              </a:lnSpc>
            </a:pPr>
            <a:r>
              <a:rPr lang="fr-FR" altLang="fr-FR" sz="1900" dirty="0" smtClean="0"/>
              <a:t>Service de </a:t>
            </a:r>
            <a:r>
              <a:rPr lang="fr-FR" altLang="fr-FR" sz="1900" dirty="0" err="1" smtClean="0"/>
              <a:t>medecine</a:t>
            </a:r>
            <a:r>
              <a:rPr lang="fr-FR" altLang="fr-FR" sz="1900" dirty="0" smtClean="0"/>
              <a:t> </a:t>
            </a:r>
            <a:r>
              <a:rPr lang="fr-FR" altLang="fr-FR" sz="1900" dirty="0" err="1" smtClean="0"/>
              <a:t>legale</a:t>
            </a:r>
            <a:r>
              <a:rPr lang="fr-FR" altLang="fr-FR" sz="1900" dirty="0" smtClean="0"/>
              <a:t> et </a:t>
            </a:r>
            <a:r>
              <a:rPr lang="fr-FR" altLang="fr-FR" sz="1900" dirty="0" err="1" smtClean="0"/>
              <a:t>penitentiaire</a:t>
            </a:r>
            <a:endParaRPr lang="fr-FR" altLang="fr-FR" sz="1900" dirty="0" smtClean="0"/>
          </a:p>
          <a:p>
            <a:pPr algn="ctr">
              <a:lnSpc>
                <a:spcPct val="80000"/>
              </a:lnSpc>
            </a:pPr>
            <a:r>
              <a:rPr lang="fr-FR" altLang="fr-FR" sz="1900" dirty="0" smtClean="0"/>
              <a:t/>
            </a:r>
            <a:br>
              <a:rPr lang="fr-FR" altLang="fr-FR" sz="1900" dirty="0" smtClean="0"/>
            </a:br>
            <a:r>
              <a:rPr lang="fr-FR" altLang="fr-FR" sz="1900" dirty="0" smtClean="0"/>
              <a:t>chu de rennes</a:t>
            </a:r>
            <a:endParaRPr lang="fr-FR" altLang="fr-FR" sz="1900" dirty="0"/>
          </a:p>
        </p:txBody>
      </p:sp>
      <p:pic>
        <p:nvPicPr>
          <p:cNvPr id="2055" name="Picture 7" descr="chu-renn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9" y="6110288"/>
            <a:ext cx="396875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logo-CHRU-Brest nouvea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9" y="6227764"/>
            <a:ext cx="720725" cy="36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Logo-CRAVS-CMJ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954" y="1188720"/>
            <a:ext cx="3279882" cy="14695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859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           Prévention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/>
              <a:t>Mener et/ ou soutenir des actions de prévention dans le cadre de la lutte contre les violences sexuelles</a:t>
            </a:r>
          </a:p>
          <a:p>
            <a:pPr lvl="1"/>
            <a:r>
              <a:rPr lang="fr-FR" dirty="0" smtClean="0"/>
              <a:t>Proposer des programmes de psycho- éducation en matière de sexualité</a:t>
            </a:r>
          </a:p>
          <a:p>
            <a:pPr lvl="1"/>
            <a:endParaRPr lang="fr-FR" dirty="0"/>
          </a:p>
          <a:p>
            <a:pPr>
              <a:lnSpc>
                <a:spcPct val="90000"/>
              </a:lnSpc>
            </a:pPr>
            <a:r>
              <a:rPr lang="fr-FR" altLang="fr-FR" dirty="0"/>
              <a:t>Partenaires :</a:t>
            </a:r>
          </a:p>
          <a:p>
            <a:pPr lvl="1">
              <a:lnSpc>
                <a:spcPct val="90000"/>
              </a:lnSpc>
            </a:pPr>
            <a:r>
              <a:rPr lang="fr-FR" altLang="fr-FR" dirty="0"/>
              <a:t>Protection judiciaire de la jeunesse (PJJ</a:t>
            </a:r>
            <a:r>
              <a:rPr lang="fr-FR" altLang="fr-FR" dirty="0" smtClean="0"/>
              <a:t>),</a:t>
            </a:r>
          </a:p>
          <a:p>
            <a:pPr lvl="1">
              <a:lnSpc>
                <a:spcPct val="90000"/>
              </a:lnSpc>
            </a:pPr>
            <a:r>
              <a:rPr lang="fr-FR" altLang="fr-FR" dirty="0" smtClean="0"/>
              <a:t>Service Pénitentiaire d’Insertion et de Probation</a:t>
            </a:r>
            <a:endParaRPr lang="fr-FR" altLang="fr-FR" dirty="0"/>
          </a:p>
          <a:p>
            <a:pPr lvl="1">
              <a:lnSpc>
                <a:spcPct val="90000"/>
              </a:lnSpc>
            </a:pPr>
            <a:r>
              <a:rPr lang="fr-FR" altLang="fr-FR" dirty="0"/>
              <a:t>Maison des adolescents,</a:t>
            </a:r>
          </a:p>
          <a:p>
            <a:pPr lvl="1">
              <a:lnSpc>
                <a:spcPct val="90000"/>
              </a:lnSpc>
            </a:pPr>
            <a:r>
              <a:rPr lang="fr-FR" altLang="fr-FR" dirty="0"/>
              <a:t>Foyers…</a:t>
            </a:r>
          </a:p>
          <a:p>
            <a:pPr lvl="1"/>
            <a:r>
              <a:rPr lang="fr-FR" dirty="0" smtClean="0"/>
              <a:t>Éducation nationale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499860"/>
            <a:ext cx="1425000" cy="12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04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	Recherche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/>
              <a:t>Promouvoir des projets de recherches</a:t>
            </a:r>
          </a:p>
          <a:p>
            <a:pPr lvl="1"/>
            <a:r>
              <a:rPr lang="fr-FR" dirty="0" smtClean="0"/>
              <a:t>Participer à des projets de recherches sur la thématiques des violences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35" y="499860"/>
            <a:ext cx="1425000" cy="12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23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74826" y="3270250"/>
            <a:ext cx="8569325" cy="2209800"/>
          </a:xfrm>
        </p:spPr>
        <p:txBody>
          <a:bodyPr/>
          <a:lstStyle/>
          <a:p>
            <a:endParaRPr lang="fr-FR" altLang="fr-FR" dirty="0"/>
          </a:p>
          <a:p>
            <a:pPr algn="ctr"/>
            <a:r>
              <a:rPr lang="fr-FR" altLang="fr-FR" u="sng" dirty="0" smtClean="0"/>
              <a:t>Contact </a:t>
            </a:r>
            <a:r>
              <a:rPr lang="fr-FR" altLang="fr-FR" dirty="0" smtClean="0"/>
              <a:t>: </a:t>
            </a:r>
            <a:r>
              <a:rPr lang="fr-FR" altLang="fr-FR" dirty="0" smtClean="0">
                <a:solidFill>
                  <a:srgbClr val="7030A0"/>
                </a:solidFill>
                <a:hlinkClick r:id="rId2"/>
              </a:rPr>
              <a:t>cravs@chu-rennes.fr</a:t>
            </a:r>
            <a:endParaRPr lang="fr-FR" altLang="fr-FR" dirty="0" smtClean="0">
              <a:solidFill>
                <a:srgbClr val="7030A0"/>
              </a:solidFill>
            </a:endParaRPr>
          </a:p>
          <a:p>
            <a:pPr algn="ctr"/>
            <a:r>
              <a:rPr lang="fr-FR" altLang="fr-FR" dirty="0" smtClean="0">
                <a:solidFill>
                  <a:srgbClr val="7030A0"/>
                </a:solidFill>
              </a:rPr>
              <a:t>	02.99.28.99.04</a:t>
            </a:r>
            <a:endParaRPr lang="fr-FR" altLang="fr-FR" dirty="0">
              <a:solidFill>
                <a:srgbClr val="7030A0"/>
              </a:solidFill>
            </a:endParaRPr>
          </a:p>
        </p:txBody>
      </p:sp>
      <p:pic>
        <p:nvPicPr>
          <p:cNvPr id="4" name="Image 3" descr="Logo-CRAVS-CMJ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954" y="986290"/>
            <a:ext cx="3432968" cy="16719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372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/>
              <a:t>Historique</a:t>
            </a:r>
            <a:endParaRPr lang="fr-FR" alt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altLang="fr-FR" sz="2000" dirty="0"/>
          </a:p>
          <a:p>
            <a:r>
              <a:rPr lang="fr-FR" altLang="fr-FR" sz="2000" dirty="0"/>
              <a:t>Créé en 2009, par la </a:t>
            </a:r>
            <a:r>
              <a:rPr lang="fr-FR" altLang="fr-FR" sz="2000" b="1" dirty="0"/>
              <a:t>circulaire du 13 avril 2006</a:t>
            </a:r>
            <a:r>
              <a:rPr lang="fr-FR" altLang="fr-FR" sz="2000" dirty="0"/>
              <a:t> du Ministère de la Santé et des solidarités.</a:t>
            </a:r>
            <a:br>
              <a:rPr lang="fr-FR" altLang="fr-FR" sz="2000" dirty="0"/>
            </a:br>
            <a:endParaRPr lang="fr-FR" altLang="fr-FR" sz="2000" dirty="0"/>
          </a:p>
          <a:p>
            <a:r>
              <a:rPr lang="fr-FR" altLang="fr-FR" sz="2000" dirty="0"/>
              <a:t>Cadre règlementaire : </a:t>
            </a:r>
          </a:p>
          <a:p>
            <a:pPr lvl="1"/>
            <a:r>
              <a:rPr lang="fr-FR" altLang="fr-FR" sz="1800" dirty="0"/>
              <a:t>Loi du 17 juin 1998 : prévention et répression des infractions sexuelles.</a:t>
            </a:r>
          </a:p>
          <a:p>
            <a:pPr lvl="1"/>
            <a:r>
              <a:rPr lang="fr-FR" altLang="fr-FR" sz="1800" dirty="0"/>
              <a:t>Loi du 12 décembre 2005 : prévention de la récidive</a:t>
            </a:r>
            <a:r>
              <a:rPr lang="fr-FR" altLang="fr-FR" sz="1800" dirty="0" smtClean="0"/>
              <a:t>.</a:t>
            </a:r>
          </a:p>
          <a:p>
            <a:pPr marL="201168" lvl="1" indent="0">
              <a:buNone/>
            </a:pPr>
            <a:endParaRPr lang="fr-FR" altLang="fr-FR" dirty="0" smtClean="0"/>
          </a:p>
          <a:p>
            <a:pPr lvl="0">
              <a:buClr>
                <a:srgbClr val="E48312"/>
              </a:buClr>
            </a:pPr>
            <a:r>
              <a:rPr lang="fr-FR" altLang="fr-FR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Un centre Ressource par région en France</a:t>
            </a:r>
            <a:r>
              <a:rPr lang="fr-FR" altLang="fr-FR" dirty="0">
                <a:solidFill>
                  <a:srgbClr val="000000">
                    <a:lumMod val="75000"/>
                    <a:lumOff val="25000"/>
                  </a:srgbClr>
                </a:solidFill>
              </a:rPr>
              <a:t/>
            </a:r>
            <a:br>
              <a:rPr lang="fr-FR" altLang="fr-FR" dirty="0">
                <a:solidFill>
                  <a:srgbClr val="000000">
                    <a:lumMod val="75000"/>
                    <a:lumOff val="25000"/>
                  </a:srgbClr>
                </a:solidFill>
              </a:rPr>
            </a:br>
            <a:endParaRPr lang="fr-FR" altLang="fr-FR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marL="201168" lvl="1" indent="0">
              <a:buNone/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76973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 structures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205141"/>
              </p:ext>
            </p:extLst>
          </p:nvPr>
        </p:nvGraphicFramePr>
        <p:xfrm>
          <a:off x="2346325" y="1846264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83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L'équipe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43143"/>
              </p:ext>
            </p:extLst>
          </p:nvPr>
        </p:nvGraphicFramePr>
        <p:xfrm>
          <a:off x="1981200" y="1268760"/>
          <a:ext cx="8229600" cy="5208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47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Nos missions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/>
          </p:nvPr>
        </p:nvGraphicFramePr>
        <p:xfrm>
          <a:off x="2135560" y="1916832"/>
          <a:ext cx="807524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911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00B0F0"/>
                </a:solidFill>
              </a:rPr>
              <a:t/>
            </a:r>
            <a:br>
              <a:rPr lang="fr-FR" dirty="0">
                <a:solidFill>
                  <a:srgbClr val="00B0F0"/>
                </a:solidFill>
              </a:rPr>
            </a:br>
            <a:r>
              <a:rPr lang="fr-FR" dirty="0" smtClean="0">
                <a:solidFill>
                  <a:srgbClr val="00B0F0"/>
                </a:solidFill>
              </a:rPr>
              <a:t>           </a:t>
            </a:r>
            <a:r>
              <a:rPr lang="fr-FR" sz="4000" dirty="0" smtClean="0"/>
              <a:t>Soutien </a:t>
            </a:r>
            <a:r>
              <a:rPr lang="fr-FR" sz="4000" dirty="0"/>
              <a:t>clinique aux professionnels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132856"/>
            <a:ext cx="8229600" cy="4876800"/>
          </a:xfrm>
        </p:spPr>
        <p:txBody>
          <a:bodyPr/>
          <a:lstStyle/>
          <a:p>
            <a:pPr lvl="1"/>
            <a:r>
              <a:rPr lang="fr-FR" dirty="0" smtClean="0"/>
              <a:t>Apport d’un soutien technique et clinique sur la prise en charge des AVS à la demande des professionnels</a:t>
            </a:r>
          </a:p>
          <a:p>
            <a:pPr lvl="2"/>
            <a:r>
              <a:rPr lang="fr-FR" dirty="0" smtClean="0"/>
              <a:t>Échanges cliniques</a:t>
            </a:r>
          </a:p>
          <a:p>
            <a:pPr lvl="2"/>
            <a:r>
              <a:rPr lang="fr-FR" dirty="0"/>
              <a:t>E</a:t>
            </a:r>
            <a:r>
              <a:rPr lang="fr-FR" dirty="0" smtClean="0"/>
              <a:t>valuations de situations problématiques</a:t>
            </a:r>
          </a:p>
          <a:p>
            <a:pPr lvl="2"/>
            <a:r>
              <a:rPr lang="fr-FR" dirty="0"/>
              <a:t>A</a:t>
            </a:r>
            <a:r>
              <a:rPr lang="fr-FR" dirty="0" smtClean="0"/>
              <a:t>nalyse de pratiques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Evaluation psychologique, criminologique et psycho- sexologique des AVS pour définir des axes de travail thérapeutique</a:t>
            </a:r>
          </a:p>
          <a:p>
            <a:pPr lv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499860"/>
            <a:ext cx="1425000" cy="12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2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           Formation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fr-FR" dirty="0" smtClean="0"/>
              <a:t>Proposer des actions de formation spécifiques en matière de violence et notamment sexuelles</a:t>
            </a:r>
          </a:p>
          <a:p>
            <a:pPr lvl="1">
              <a:lnSpc>
                <a:spcPct val="90000"/>
              </a:lnSpc>
            </a:pPr>
            <a:r>
              <a:rPr lang="fr-FR" altLang="fr-FR" dirty="0"/>
              <a:t>Apporter des connaissances et développer les compétences techniques</a:t>
            </a:r>
            <a:r>
              <a:rPr lang="fr-FR" altLang="fr-FR" dirty="0" smtClean="0"/>
              <a:t>.</a:t>
            </a:r>
            <a:endParaRPr lang="fr-FR" altLang="fr-FR" sz="2000" dirty="0"/>
          </a:p>
          <a:p>
            <a:pPr lvl="1">
              <a:lnSpc>
                <a:spcPct val="90000"/>
              </a:lnSpc>
            </a:pPr>
            <a:r>
              <a:rPr lang="fr-FR" altLang="fr-FR" dirty="0"/>
              <a:t>Programme de formations établi pour l’année, au </a:t>
            </a:r>
            <a:r>
              <a:rPr lang="fr-FR" altLang="fr-FR" dirty="0" smtClean="0"/>
              <a:t>CRAVS</a:t>
            </a:r>
          </a:p>
          <a:p>
            <a:pPr marL="201168" lvl="1" indent="0">
              <a:lnSpc>
                <a:spcPct val="90000"/>
              </a:lnSpc>
              <a:buNone/>
            </a:pPr>
            <a:endParaRPr lang="fr-FR" altLang="fr-FR" dirty="0" smtClean="0"/>
          </a:p>
          <a:p>
            <a:pPr lvl="1">
              <a:lnSpc>
                <a:spcPct val="90000"/>
              </a:lnSpc>
            </a:pPr>
            <a:r>
              <a:rPr lang="fr-FR" altLang="fr-FR" dirty="0" smtClean="0"/>
              <a:t>Possibilité </a:t>
            </a:r>
            <a:r>
              <a:rPr lang="fr-FR" altLang="fr-FR" dirty="0"/>
              <a:t>de formation </a:t>
            </a:r>
            <a:r>
              <a:rPr lang="fr-FR" altLang="fr-FR" i="1" dirty="0"/>
              <a:t>« à la carte » </a:t>
            </a:r>
            <a:r>
              <a:rPr lang="fr-FR" altLang="fr-FR" dirty="0"/>
              <a:t>à la demande des institutions</a:t>
            </a:r>
            <a:r>
              <a:rPr lang="fr-FR" altLang="fr-FR" dirty="0" smtClean="0"/>
              <a:t>.</a:t>
            </a:r>
          </a:p>
          <a:p>
            <a:pPr lvl="1">
              <a:lnSpc>
                <a:spcPct val="90000"/>
              </a:lnSpc>
            </a:pPr>
            <a:endParaRPr lang="fr-FR" altLang="fr-FR" dirty="0"/>
          </a:p>
          <a:p>
            <a:pPr lvl="1">
              <a:lnSpc>
                <a:spcPct val="90000"/>
              </a:lnSpc>
            </a:pPr>
            <a:r>
              <a:rPr lang="fr-FR" altLang="fr-FR" dirty="0" smtClean="0"/>
              <a:t>Formations dispensées :</a:t>
            </a:r>
            <a:endParaRPr lang="fr-FR" altLang="fr-FR" dirty="0"/>
          </a:p>
          <a:p>
            <a:pPr lvl="2">
              <a:lnSpc>
                <a:spcPct val="90000"/>
              </a:lnSpc>
            </a:pPr>
            <a:r>
              <a:rPr lang="fr-FR" altLang="fr-FR" sz="1400" dirty="0"/>
              <a:t>La consommation de pédopornographie.</a:t>
            </a:r>
          </a:p>
          <a:p>
            <a:pPr lvl="2">
              <a:lnSpc>
                <a:spcPct val="90000"/>
              </a:lnSpc>
            </a:pPr>
            <a:r>
              <a:rPr lang="fr-FR" altLang="fr-FR" sz="1400" dirty="0"/>
              <a:t>Les comportements sexuels problématiques chez les </a:t>
            </a:r>
            <a:r>
              <a:rPr lang="fr-FR" altLang="fr-FR" sz="1400" dirty="0" smtClean="0"/>
              <a:t>enfants de moins de 12 ans </a:t>
            </a:r>
            <a:endParaRPr lang="fr-FR" altLang="fr-FR" sz="1400" dirty="0"/>
          </a:p>
          <a:p>
            <a:pPr lvl="2">
              <a:lnSpc>
                <a:spcPct val="90000"/>
              </a:lnSpc>
            </a:pPr>
            <a:r>
              <a:rPr lang="fr-FR" altLang="fr-FR" dirty="0" smtClean="0"/>
              <a:t>Violence sexuelle et</a:t>
            </a:r>
            <a:r>
              <a:rPr lang="fr-FR" altLang="fr-FR" sz="1400" dirty="0" smtClean="0"/>
              <a:t> </a:t>
            </a:r>
            <a:r>
              <a:rPr lang="fr-FR" altLang="fr-FR" sz="1400" dirty="0"/>
              <a:t>adolescents.</a:t>
            </a:r>
          </a:p>
          <a:p>
            <a:pPr lvl="2">
              <a:lnSpc>
                <a:spcPct val="90000"/>
              </a:lnSpc>
            </a:pPr>
            <a:r>
              <a:rPr lang="fr-FR" altLang="fr-FR" sz="1400" dirty="0"/>
              <a:t>Sexualité et handicap </a:t>
            </a:r>
            <a:r>
              <a:rPr lang="fr-FR" altLang="fr-FR" sz="1400" dirty="0" smtClean="0"/>
              <a:t>psychique</a:t>
            </a:r>
          </a:p>
          <a:p>
            <a:pPr lvl="2">
              <a:lnSpc>
                <a:spcPct val="90000"/>
              </a:lnSpc>
            </a:pPr>
            <a:r>
              <a:rPr lang="fr-FR" altLang="fr-FR" dirty="0" smtClean="0"/>
              <a:t>Violences sexuelles et numérique</a:t>
            </a:r>
          </a:p>
          <a:p>
            <a:pPr lvl="2">
              <a:lnSpc>
                <a:spcPct val="90000"/>
              </a:lnSpc>
            </a:pPr>
            <a:r>
              <a:rPr lang="fr-FR" altLang="fr-FR" sz="1400" dirty="0" smtClean="0"/>
              <a:t>Violences sexuelles : une histoire de famille?</a:t>
            </a:r>
          </a:p>
          <a:p>
            <a:pPr lvl="2">
              <a:lnSpc>
                <a:spcPct val="90000"/>
              </a:lnSpc>
            </a:pPr>
            <a:r>
              <a:rPr lang="fr-FR" altLang="fr-FR" dirty="0" smtClean="0"/>
              <a:t>Le secret professionnel, secret de l’information : quel(s) enjeu(x) dans la pratique?</a:t>
            </a:r>
            <a:endParaRPr lang="fr-FR" altLang="fr-FR" sz="1400" dirty="0"/>
          </a:p>
          <a:p>
            <a:pPr>
              <a:lnSpc>
                <a:spcPct val="90000"/>
              </a:lnSpc>
            </a:pPr>
            <a:endParaRPr lang="fr-FR" altLang="fr-FR" sz="2000" dirty="0"/>
          </a:p>
          <a:p>
            <a:pPr marL="0" indent="0">
              <a:buNone/>
            </a:pPr>
            <a:endParaRPr lang="fr-FR" altLang="fr-FR" sz="2000" dirty="0"/>
          </a:p>
          <a:p>
            <a:pPr marL="0" indent="0">
              <a:buNone/>
            </a:pPr>
            <a:endParaRPr lang="fr-FR" altLang="fr-FR" sz="2000" dirty="0"/>
          </a:p>
          <a:p>
            <a:pPr lv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499860"/>
            <a:ext cx="1425000" cy="12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55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fr-FR" sz="4000" dirty="0"/>
              <a:t>Colloque 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lvl="1" indent="0">
              <a:buNone/>
            </a:pPr>
            <a:endParaRPr lang="fr-FR" altLang="fr-FR" dirty="0"/>
          </a:p>
          <a:p>
            <a:r>
              <a:rPr lang="fr-FR" altLang="fr-FR" dirty="0"/>
              <a:t>Colloque </a:t>
            </a:r>
            <a:r>
              <a:rPr lang="fr-FR" altLang="fr-FR" dirty="0" smtClean="0"/>
              <a:t>annuel :</a:t>
            </a:r>
            <a:endParaRPr lang="fr-FR" altLang="fr-FR" dirty="0"/>
          </a:p>
          <a:p>
            <a:pPr lvl="1"/>
            <a:r>
              <a:rPr lang="fr-FR" altLang="fr-FR" dirty="0" smtClean="0"/>
              <a:t>2013 </a:t>
            </a:r>
            <a:r>
              <a:rPr lang="fr-FR" altLang="fr-FR" dirty="0"/>
              <a:t>: 1</a:t>
            </a:r>
            <a:r>
              <a:rPr lang="fr-FR" altLang="fr-FR" baseline="30000" dirty="0"/>
              <a:t>er</a:t>
            </a:r>
            <a:r>
              <a:rPr lang="fr-FR" altLang="fr-FR" dirty="0"/>
              <a:t> colloque sur l’injonction de soins en </a:t>
            </a:r>
            <a:r>
              <a:rPr lang="fr-FR" altLang="fr-FR" dirty="0" smtClean="0"/>
              <a:t>Bretagne</a:t>
            </a:r>
          </a:p>
          <a:p>
            <a:pPr lvl="1"/>
            <a:r>
              <a:rPr lang="fr-FR" altLang="fr-FR" dirty="0" smtClean="0"/>
              <a:t>2014 :« Quelle place pour l'évaluation dans l'injonction de soins ? »</a:t>
            </a:r>
          </a:p>
          <a:p>
            <a:pPr lvl="1"/>
            <a:r>
              <a:rPr lang="fr-FR" altLang="fr-FR" dirty="0" smtClean="0"/>
              <a:t>2015 : « Information, secret professionnel et injonction de soins »</a:t>
            </a:r>
          </a:p>
          <a:p>
            <a:pPr lvl="1"/>
            <a:r>
              <a:rPr lang="fr-FR" altLang="fr-FR" dirty="0" smtClean="0"/>
              <a:t>2016 : « L'évaluation du risque de récidive : principes, limites et mise en œuvre » </a:t>
            </a:r>
          </a:p>
          <a:p>
            <a:pPr lvl="1"/>
            <a:r>
              <a:rPr lang="fr-FR" altLang="fr-FR" dirty="0" smtClean="0"/>
              <a:t>2017 : « L’a- spécificité des violences sexuelles »</a:t>
            </a:r>
          </a:p>
          <a:p>
            <a:pPr lvl="1"/>
            <a:r>
              <a:rPr lang="fr-FR" altLang="fr-FR" dirty="0" smtClean="0"/>
              <a:t>2018 : « Subir n’est pas consentir »</a:t>
            </a:r>
          </a:p>
          <a:p>
            <a:pPr lvl="1"/>
            <a:r>
              <a:rPr lang="fr-FR" altLang="fr-FR" dirty="0" smtClean="0"/>
              <a:t>2020 : « Adolescents, sexualité et numérique : du virtuel à quelle(s) réalité(s)? »  </a:t>
            </a:r>
            <a:r>
              <a:rPr lang="fr-FR" altLang="fr-FR" dirty="0" smtClean="0">
                <a:solidFill>
                  <a:srgbClr val="FF0000"/>
                </a:solidFill>
              </a:rPr>
              <a:t>Annulé pour cause COVID -&gt; 2023 ?</a:t>
            </a:r>
            <a:endParaRPr lang="fr-FR" altLang="fr-F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69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	     Mise en Réseau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Favoriser et impulser des liens entre les professionnels de santé, de la justice et du social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Articuler l’orientation et la prise en charge des AVS entre les différents professionnels</a:t>
            </a:r>
          </a:p>
          <a:p>
            <a:pPr lvl="1"/>
            <a:r>
              <a:rPr lang="fr-FR" dirty="0" smtClean="0"/>
              <a:t>Identifier le réseau de partenaires, et dynamiser les relations partenariales</a:t>
            </a:r>
          </a:p>
          <a:p>
            <a:pPr lvl="1"/>
            <a:r>
              <a:rPr lang="fr-FR" altLang="fr-FR" dirty="0"/>
              <a:t>Formaliser un réseau professionnel dédié à la prise en charge des auteurs de violences sexuelles.</a:t>
            </a:r>
          </a:p>
          <a:p>
            <a:pPr lv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197" y="499860"/>
            <a:ext cx="1425000" cy="12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242</TotalTime>
  <Words>585</Words>
  <Application>Microsoft Office PowerPoint</Application>
  <PresentationFormat>Grand écran</PresentationFormat>
  <Paragraphs>98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Rétrospective</vt:lpstr>
      <vt:lpstr>Présentation PowerPoint</vt:lpstr>
      <vt:lpstr>Historique</vt:lpstr>
      <vt:lpstr>2 structures</vt:lpstr>
      <vt:lpstr>L'équipe</vt:lpstr>
      <vt:lpstr>Nos missions</vt:lpstr>
      <vt:lpstr>            Soutien clinique aux professionnels</vt:lpstr>
      <vt:lpstr>            Formation</vt:lpstr>
      <vt:lpstr>Colloque </vt:lpstr>
      <vt:lpstr>      Mise en Réseau </vt:lpstr>
      <vt:lpstr>           Prévention</vt:lpstr>
      <vt:lpstr>  Recherche</vt:lpstr>
      <vt:lpstr>Présentation PowerPoint</vt:lpstr>
    </vt:vector>
  </TitlesOfParts>
  <Company>CHU-Rennes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AGAESSE Amelie</dc:creator>
  <cp:lastModifiedBy>GUILPAIN Géraldine</cp:lastModifiedBy>
  <cp:revision>14</cp:revision>
  <dcterms:created xsi:type="dcterms:W3CDTF">2021-07-05T07:15:46Z</dcterms:created>
  <dcterms:modified xsi:type="dcterms:W3CDTF">2022-10-03T16:00:04Z</dcterms:modified>
</cp:coreProperties>
</file>