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2" r:id="rId3"/>
    <p:sldId id="264" r:id="rId4"/>
    <p:sldId id="265" r:id="rId5"/>
    <p:sldId id="275" r:id="rId6"/>
    <p:sldId id="271" r:id="rId7"/>
    <p:sldId id="27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CF3"/>
    <a:srgbClr val="F27F00"/>
    <a:srgbClr val="FFAB3A"/>
    <a:srgbClr val="03C7D1"/>
    <a:srgbClr val="717468"/>
    <a:srgbClr val="44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3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6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18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924D4-0C52-4916-B3DC-176C2F58CA98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D2697EA0-AC8E-4C99-B198-7F734A31DE0F}">
      <dgm:prSet phldrT="[Texte]"/>
      <dgm:spPr/>
      <dgm:t>
        <a:bodyPr/>
        <a:lstStyle/>
        <a:p>
          <a:r>
            <a:rPr lang="fr-FR" b="1" dirty="0" smtClean="0"/>
            <a:t>Médecine légale </a:t>
          </a:r>
          <a:endParaRPr lang="fr-FR" b="1" dirty="0"/>
        </a:p>
      </dgm:t>
    </dgm:pt>
    <dgm:pt modelId="{CFA0F48A-B925-4E13-AD0D-7917EAF79F9E}" type="parTrans" cxnId="{7C381A6C-6E3F-4940-9A42-1C68CC7397D2}">
      <dgm:prSet/>
      <dgm:spPr/>
      <dgm:t>
        <a:bodyPr/>
        <a:lstStyle/>
        <a:p>
          <a:endParaRPr lang="fr-FR"/>
        </a:p>
      </dgm:t>
    </dgm:pt>
    <dgm:pt modelId="{1B7D6101-C569-4FE2-B174-E4C317892379}" type="sibTrans" cxnId="{7C381A6C-6E3F-4940-9A42-1C68CC7397D2}">
      <dgm:prSet/>
      <dgm:spPr/>
      <dgm:t>
        <a:bodyPr/>
        <a:lstStyle/>
        <a:p>
          <a:endParaRPr lang="fr-FR"/>
        </a:p>
      </dgm:t>
    </dgm:pt>
    <dgm:pt modelId="{51607DAC-7705-4BA1-82B6-A9CA7FD29FA3}">
      <dgm:prSet phldrT="[Texte]" custT="1"/>
      <dgm:spPr>
        <a:ln>
          <a:solidFill>
            <a:srgbClr val="7030A0"/>
          </a:solidFill>
        </a:ln>
      </dgm:spPr>
      <dgm:t>
        <a:bodyPr/>
        <a:lstStyle/>
        <a:p>
          <a:r>
            <a:rPr lang="fr-FR" sz="1600" b="1" dirty="0" smtClean="0">
              <a:solidFill>
                <a:srgbClr val="7030A0"/>
              </a:solidFill>
            </a:rPr>
            <a:t>UMJ</a:t>
          </a:r>
        </a:p>
        <a:p>
          <a:r>
            <a:rPr lang="fr-FR" sz="1100" b="0" dirty="0" smtClean="0">
              <a:solidFill>
                <a:srgbClr val="7030A0"/>
              </a:solidFill>
            </a:rPr>
            <a:t>Mineurs/</a:t>
          </a:r>
        </a:p>
        <a:p>
          <a:r>
            <a:rPr lang="fr-FR" sz="1100" b="0" dirty="0" smtClean="0">
              <a:solidFill>
                <a:srgbClr val="7030A0"/>
              </a:solidFill>
            </a:rPr>
            <a:t>majeurs</a:t>
          </a:r>
          <a:endParaRPr lang="fr-FR" sz="1100" b="0" dirty="0">
            <a:solidFill>
              <a:srgbClr val="7030A0"/>
            </a:solidFill>
          </a:endParaRPr>
        </a:p>
      </dgm:t>
    </dgm:pt>
    <dgm:pt modelId="{CD15F686-C4F2-451C-9D86-67519B3A8E98}" type="parTrans" cxnId="{DF91F9EC-5FCF-498E-BFBC-76D9E2A0620E}">
      <dgm:prSet/>
      <dgm:spPr/>
      <dgm:t>
        <a:bodyPr/>
        <a:lstStyle/>
        <a:p>
          <a:endParaRPr lang="fr-FR"/>
        </a:p>
      </dgm:t>
    </dgm:pt>
    <dgm:pt modelId="{43419BBD-F730-4E64-82E8-F41FCB057CDC}" type="sibTrans" cxnId="{DF91F9EC-5FCF-498E-BFBC-76D9E2A0620E}">
      <dgm:prSet/>
      <dgm:spPr/>
      <dgm:t>
        <a:bodyPr/>
        <a:lstStyle/>
        <a:p>
          <a:endParaRPr lang="fr-FR"/>
        </a:p>
      </dgm:t>
    </dgm:pt>
    <dgm:pt modelId="{F6D6B40D-6497-4AB3-B170-B738A8B787D2}">
      <dgm:prSet phldrT="[Texte]"/>
      <dgm:spPr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>
              <a:solidFill>
                <a:srgbClr val="0070C0"/>
              </a:solidFill>
            </a:rPr>
            <a:t>CRA</a:t>
          </a:r>
          <a:endParaRPr lang="fr-FR" dirty="0">
            <a:solidFill>
              <a:srgbClr val="0070C0"/>
            </a:solidFill>
          </a:endParaRPr>
        </a:p>
      </dgm:t>
    </dgm:pt>
    <dgm:pt modelId="{39E29621-B6AE-41D8-946E-E6597ED5EAAE}" type="parTrans" cxnId="{0CF8851F-A22A-4735-B0E3-8C6A05B0748B}">
      <dgm:prSet/>
      <dgm:spPr/>
      <dgm:t>
        <a:bodyPr/>
        <a:lstStyle/>
        <a:p>
          <a:endParaRPr lang="fr-FR"/>
        </a:p>
      </dgm:t>
    </dgm:pt>
    <dgm:pt modelId="{8D8D72A8-A1FD-41C5-9740-BFAC012F0D2B}" type="sibTrans" cxnId="{0CF8851F-A22A-4735-B0E3-8C6A05B0748B}">
      <dgm:prSet/>
      <dgm:spPr/>
      <dgm:t>
        <a:bodyPr/>
        <a:lstStyle/>
        <a:p>
          <a:endParaRPr lang="fr-FR"/>
        </a:p>
      </dgm:t>
    </dgm:pt>
    <dgm:pt modelId="{7C9A9AE3-2328-4241-8EE8-4830AE1431A4}">
      <dgm:prSet phldrT="[Texte]"/>
      <dgm:spPr>
        <a:ln>
          <a:solidFill>
            <a:srgbClr val="0070C0"/>
          </a:solidFill>
        </a:ln>
      </dgm:spPr>
      <dgm:t>
        <a:bodyPr/>
        <a:lstStyle/>
        <a:p>
          <a:r>
            <a:rPr lang="fr-FR" dirty="0" smtClean="0">
              <a:solidFill>
                <a:srgbClr val="0070C0"/>
              </a:solidFill>
            </a:rPr>
            <a:t>UHSI</a:t>
          </a:r>
          <a:endParaRPr lang="fr-FR" dirty="0">
            <a:solidFill>
              <a:srgbClr val="0070C0"/>
            </a:solidFill>
          </a:endParaRPr>
        </a:p>
      </dgm:t>
    </dgm:pt>
    <dgm:pt modelId="{8B1199B3-B93E-4A5A-AAB0-4F093016222E}" type="parTrans" cxnId="{4BC12E47-2FA3-41F9-A8B1-F73466EEC752}">
      <dgm:prSet/>
      <dgm:spPr/>
      <dgm:t>
        <a:bodyPr/>
        <a:lstStyle/>
        <a:p>
          <a:endParaRPr lang="fr-FR"/>
        </a:p>
      </dgm:t>
    </dgm:pt>
    <dgm:pt modelId="{CC1AEE21-8B19-4AA4-A1E3-C60CD2938DB9}" type="sibTrans" cxnId="{4BC12E47-2FA3-41F9-A8B1-F73466EEC752}">
      <dgm:prSet/>
      <dgm:spPr/>
      <dgm:t>
        <a:bodyPr/>
        <a:lstStyle/>
        <a:p>
          <a:endParaRPr lang="fr-FR"/>
        </a:p>
      </dgm:t>
    </dgm:pt>
    <dgm:pt modelId="{391019D6-F5A3-4ECA-8776-633EEE726F94}">
      <dgm:prSet phldrT="[Texte]"/>
      <dgm:spPr>
        <a:ln>
          <a:solidFill>
            <a:srgbClr val="FC7CF3"/>
          </a:solidFill>
        </a:ln>
      </dgm:spPr>
      <dgm:t>
        <a:bodyPr/>
        <a:lstStyle/>
        <a:p>
          <a:r>
            <a:rPr lang="fr-FR" dirty="0" smtClean="0">
              <a:solidFill>
                <a:srgbClr val="FC7CF3"/>
              </a:solidFill>
            </a:rPr>
            <a:t>CRAVS</a:t>
          </a:r>
          <a:endParaRPr lang="fr-FR" dirty="0">
            <a:solidFill>
              <a:srgbClr val="FC7CF3"/>
            </a:solidFill>
          </a:endParaRPr>
        </a:p>
      </dgm:t>
    </dgm:pt>
    <dgm:pt modelId="{48FA8467-4426-4B28-8069-8573F5589E60}" type="parTrans" cxnId="{1876D3C7-69CC-4F91-879D-E77E188C629C}">
      <dgm:prSet/>
      <dgm:spPr/>
      <dgm:t>
        <a:bodyPr/>
        <a:lstStyle/>
        <a:p>
          <a:endParaRPr lang="fr-FR"/>
        </a:p>
      </dgm:t>
    </dgm:pt>
    <dgm:pt modelId="{04DB67F6-A2CE-4DED-9C3D-AD58E62589EC}" type="sibTrans" cxnId="{1876D3C7-69CC-4F91-879D-E77E188C629C}">
      <dgm:prSet/>
      <dgm:spPr/>
      <dgm:t>
        <a:bodyPr/>
        <a:lstStyle/>
        <a:p>
          <a:endParaRPr lang="fr-FR"/>
        </a:p>
      </dgm:t>
    </dgm:pt>
    <dgm:pt modelId="{FD84DC45-85A7-44EE-8BC0-0CBB5E947431}">
      <dgm:prSet phldrT="[Texte]"/>
      <dgm:spPr>
        <a:ln>
          <a:solidFill>
            <a:srgbClr val="FFC000"/>
          </a:solidFill>
        </a:ln>
      </dgm:spPr>
      <dgm:t>
        <a:bodyPr/>
        <a:lstStyle/>
        <a:p>
          <a:r>
            <a:rPr lang="fr-FR" dirty="0" smtClean="0">
              <a:solidFill>
                <a:srgbClr val="FFC000"/>
              </a:solidFill>
            </a:rPr>
            <a:t>Unité d’audition des mineurs</a:t>
          </a:r>
          <a:endParaRPr lang="fr-FR" dirty="0">
            <a:solidFill>
              <a:srgbClr val="FFC000"/>
            </a:solidFill>
          </a:endParaRPr>
        </a:p>
      </dgm:t>
    </dgm:pt>
    <dgm:pt modelId="{BDA3EE17-9169-4727-8062-14B2B18201F9}" type="parTrans" cxnId="{870C1639-7E72-4A00-831A-5E75D4AC2228}">
      <dgm:prSet/>
      <dgm:spPr/>
      <dgm:t>
        <a:bodyPr/>
        <a:lstStyle/>
        <a:p>
          <a:endParaRPr lang="fr-FR"/>
        </a:p>
      </dgm:t>
    </dgm:pt>
    <dgm:pt modelId="{2EF455A7-2608-4431-A42E-E096231D417A}" type="sibTrans" cxnId="{870C1639-7E72-4A00-831A-5E75D4AC2228}">
      <dgm:prSet/>
      <dgm:spPr/>
      <dgm:t>
        <a:bodyPr/>
        <a:lstStyle/>
        <a:p>
          <a:endParaRPr lang="fr-FR"/>
        </a:p>
      </dgm:t>
    </dgm:pt>
    <dgm:pt modelId="{2B3757DB-B855-4960-9CFF-4C455B68ACE6}">
      <dgm:prSet phldrT="[Texte]"/>
      <dgm:spPr/>
      <dgm:t>
        <a:bodyPr/>
        <a:lstStyle/>
        <a:p>
          <a:endParaRPr lang="fr-FR" dirty="0"/>
        </a:p>
      </dgm:t>
    </dgm:pt>
    <dgm:pt modelId="{72CB0EB4-DC2D-4B82-A0C9-F491C87B60D1}" type="parTrans" cxnId="{EAF5B2C2-269F-43D6-B85E-5D54F583E3CF}">
      <dgm:prSet/>
      <dgm:spPr/>
      <dgm:t>
        <a:bodyPr/>
        <a:lstStyle/>
        <a:p>
          <a:endParaRPr lang="fr-FR"/>
        </a:p>
      </dgm:t>
    </dgm:pt>
    <dgm:pt modelId="{93D05C4B-1B0A-4D69-8DFB-6B01BDE70241}" type="sibTrans" cxnId="{EAF5B2C2-269F-43D6-B85E-5D54F583E3CF}">
      <dgm:prSet/>
      <dgm:spPr/>
      <dgm:t>
        <a:bodyPr/>
        <a:lstStyle/>
        <a:p>
          <a:endParaRPr lang="fr-FR"/>
        </a:p>
      </dgm:t>
    </dgm:pt>
    <dgm:pt modelId="{D6FC8C9F-ED74-469B-8F9A-0815C5A007FD}">
      <dgm:prSet phldrT="[Texte]"/>
      <dgm:spPr>
        <a:ln>
          <a:solidFill>
            <a:schemeClr val="accent6"/>
          </a:solidFill>
        </a:ln>
      </dgm:spPr>
      <dgm:t>
        <a:bodyPr/>
        <a:lstStyle/>
        <a:p>
          <a:r>
            <a:rPr lang="fr-FR" dirty="0" smtClean="0">
              <a:solidFill>
                <a:schemeClr val="accent6"/>
              </a:solidFill>
            </a:rPr>
            <a:t>IML</a:t>
          </a:r>
          <a:endParaRPr lang="fr-FR" dirty="0">
            <a:solidFill>
              <a:schemeClr val="accent6"/>
            </a:solidFill>
          </a:endParaRPr>
        </a:p>
      </dgm:t>
    </dgm:pt>
    <dgm:pt modelId="{DB099C6B-4250-4CD6-9678-C370F6AD245C}" type="parTrans" cxnId="{E87A6D79-4747-4CBA-95FD-FAD6A1C3D9CC}">
      <dgm:prSet/>
      <dgm:spPr/>
      <dgm:t>
        <a:bodyPr/>
        <a:lstStyle/>
        <a:p>
          <a:endParaRPr lang="fr-FR"/>
        </a:p>
      </dgm:t>
    </dgm:pt>
    <dgm:pt modelId="{17432292-D533-4C0E-994C-BD5087A021D5}" type="sibTrans" cxnId="{E87A6D79-4747-4CBA-95FD-FAD6A1C3D9CC}">
      <dgm:prSet/>
      <dgm:spPr/>
      <dgm:t>
        <a:bodyPr/>
        <a:lstStyle/>
        <a:p>
          <a:endParaRPr lang="fr-FR"/>
        </a:p>
      </dgm:t>
    </dgm:pt>
    <dgm:pt modelId="{F84588FB-2BA4-42BC-AD78-7C9B98F6F42E}">
      <dgm:prSet phldrT="[Texte]"/>
      <dgm:spPr>
        <a:ln>
          <a:solidFill>
            <a:srgbClr val="0070C0"/>
          </a:solidFill>
        </a:ln>
      </dgm:spPr>
      <dgm:t>
        <a:bodyPr/>
        <a:lstStyle/>
        <a:p>
          <a:r>
            <a:rPr lang="fr-FR" dirty="0" smtClean="0">
              <a:solidFill>
                <a:srgbClr val="0070C0"/>
              </a:solidFill>
            </a:rPr>
            <a:t>UCSA</a:t>
          </a:r>
          <a:endParaRPr lang="fr-FR" dirty="0">
            <a:solidFill>
              <a:srgbClr val="0070C0"/>
            </a:solidFill>
          </a:endParaRPr>
        </a:p>
      </dgm:t>
    </dgm:pt>
    <dgm:pt modelId="{F9FCADC5-32C5-4DAF-86A9-DD9D391A088E}" type="parTrans" cxnId="{5126668C-4041-43C2-878B-9C1F8C8E6050}">
      <dgm:prSet/>
      <dgm:spPr/>
      <dgm:t>
        <a:bodyPr/>
        <a:lstStyle/>
        <a:p>
          <a:endParaRPr lang="fr-FR"/>
        </a:p>
      </dgm:t>
    </dgm:pt>
    <dgm:pt modelId="{BFAFFCDF-130D-405B-B520-2D23C32357AA}" type="sibTrans" cxnId="{5126668C-4041-43C2-878B-9C1F8C8E6050}">
      <dgm:prSet/>
      <dgm:spPr/>
      <dgm:t>
        <a:bodyPr/>
        <a:lstStyle/>
        <a:p>
          <a:endParaRPr lang="fr-FR"/>
        </a:p>
      </dgm:t>
    </dgm:pt>
    <dgm:pt modelId="{1E11A03A-1405-4D4C-B214-BB399FB3B897}" type="pres">
      <dgm:prSet presAssocID="{F85924D4-0C52-4916-B3DC-176C2F58CA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3F1103-CD94-4AD0-BE1F-B2C180D03FC3}" type="pres">
      <dgm:prSet presAssocID="{D2697EA0-AC8E-4C99-B198-7F734A31DE0F}" presName="centerShape" presStyleLbl="node0" presStyleIdx="0" presStyleCnt="1"/>
      <dgm:spPr/>
      <dgm:t>
        <a:bodyPr/>
        <a:lstStyle/>
        <a:p>
          <a:endParaRPr lang="fr-FR"/>
        </a:p>
      </dgm:t>
    </dgm:pt>
    <dgm:pt modelId="{9CB89F37-732C-49E1-AA38-0EEE65AF443C}" type="pres">
      <dgm:prSet presAssocID="{51607DAC-7705-4BA1-82B6-A9CA7FD29FA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B8B85-9A9E-4BE4-9C8E-3A27B7B0C5EC}" type="pres">
      <dgm:prSet presAssocID="{51607DAC-7705-4BA1-82B6-A9CA7FD29FA3}" presName="dummy" presStyleCnt="0"/>
      <dgm:spPr/>
      <dgm:t>
        <a:bodyPr/>
        <a:lstStyle/>
        <a:p>
          <a:endParaRPr lang="fr-FR"/>
        </a:p>
      </dgm:t>
    </dgm:pt>
    <dgm:pt modelId="{6E122B19-2A86-4749-B641-507863A82435}" type="pres">
      <dgm:prSet presAssocID="{43419BBD-F730-4E64-82E8-F41FCB057CDC}" presName="sibTrans" presStyleLbl="sibTrans2D1" presStyleIdx="0" presStyleCnt="7"/>
      <dgm:spPr/>
      <dgm:t>
        <a:bodyPr/>
        <a:lstStyle/>
        <a:p>
          <a:endParaRPr lang="fr-FR"/>
        </a:p>
      </dgm:t>
    </dgm:pt>
    <dgm:pt modelId="{5768E769-722C-4936-9C72-FE72BAF1915C}" type="pres">
      <dgm:prSet presAssocID="{D6FC8C9F-ED74-469B-8F9A-0815C5A007F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9254F2-5A64-427A-B110-51D115EBD640}" type="pres">
      <dgm:prSet presAssocID="{D6FC8C9F-ED74-469B-8F9A-0815C5A007FD}" presName="dummy" presStyleCnt="0"/>
      <dgm:spPr/>
      <dgm:t>
        <a:bodyPr/>
        <a:lstStyle/>
        <a:p>
          <a:endParaRPr lang="fr-FR"/>
        </a:p>
      </dgm:t>
    </dgm:pt>
    <dgm:pt modelId="{07F0E33F-3934-404E-9928-B24ED07944B1}" type="pres">
      <dgm:prSet presAssocID="{17432292-D533-4C0E-994C-BD5087A021D5}" presName="sibTrans" presStyleLbl="sibTrans2D1" presStyleIdx="1" presStyleCnt="7"/>
      <dgm:spPr/>
      <dgm:t>
        <a:bodyPr/>
        <a:lstStyle/>
        <a:p>
          <a:endParaRPr lang="fr-FR"/>
        </a:p>
      </dgm:t>
    </dgm:pt>
    <dgm:pt modelId="{5E101D9F-7F38-44AB-BDD8-131ADFA71DB4}" type="pres">
      <dgm:prSet presAssocID="{F6D6B40D-6497-4AB3-B170-B738A8B787D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E3E8C7-EF07-4249-8125-D9886E4B6A4F}" type="pres">
      <dgm:prSet presAssocID="{F6D6B40D-6497-4AB3-B170-B738A8B787D2}" presName="dummy" presStyleCnt="0"/>
      <dgm:spPr/>
      <dgm:t>
        <a:bodyPr/>
        <a:lstStyle/>
        <a:p>
          <a:endParaRPr lang="fr-FR"/>
        </a:p>
      </dgm:t>
    </dgm:pt>
    <dgm:pt modelId="{34904AE1-1BF5-46A4-9B5B-0329DFBDA4FD}" type="pres">
      <dgm:prSet presAssocID="{8D8D72A8-A1FD-41C5-9740-BFAC012F0D2B}" presName="sibTrans" presStyleLbl="sibTrans2D1" presStyleIdx="2" presStyleCnt="7"/>
      <dgm:spPr/>
      <dgm:t>
        <a:bodyPr/>
        <a:lstStyle/>
        <a:p>
          <a:endParaRPr lang="fr-FR"/>
        </a:p>
      </dgm:t>
    </dgm:pt>
    <dgm:pt modelId="{DCE629A9-4F4E-4984-894F-D216A42604F7}" type="pres">
      <dgm:prSet presAssocID="{F84588FB-2BA4-42BC-AD78-7C9B98F6F42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B68BCC-B84F-469C-B820-54767EC20B5F}" type="pres">
      <dgm:prSet presAssocID="{F84588FB-2BA4-42BC-AD78-7C9B98F6F42E}" presName="dummy" presStyleCnt="0"/>
      <dgm:spPr/>
      <dgm:t>
        <a:bodyPr/>
        <a:lstStyle/>
        <a:p>
          <a:endParaRPr lang="fr-FR"/>
        </a:p>
      </dgm:t>
    </dgm:pt>
    <dgm:pt modelId="{A9658A34-3C29-4107-900B-41B84DD1B32C}" type="pres">
      <dgm:prSet presAssocID="{BFAFFCDF-130D-405B-B520-2D23C32357AA}" presName="sibTrans" presStyleLbl="sibTrans2D1" presStyleIdx="3" presStyleCnt="7"/>
      <dgm:spPr/>
      <dgm:t>
        <a:bodyPr/>
        <a:lstStyle/>
        <a:p>
          <a:endParaRPr lang="fr-FR"/>
        </a:p>
      </dgm:t>
    </dgm:pt>
    <dgm:pt modelId="{D1554E7D-4B32-4AAA-AE13-687D96BEC926}" type="pres">
      <dgm:prSet presAssocID="{7C9A9AE3-2328-4241-8EE8-4830AE1431A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6BCFDC-99A9-482F-B6B9-0BE8DA531AFB}" type="pres">
      <dgm:prSet presAssocID="{7C9A9AE3-2328-4241-8EE8-4830AE1431A4}" presName="dummy" presStyleCnt="0"/>
      <dgm:spPr/>
      <dgm:t>
        <a:bodyPr/>
        <a:lstStyle/>
        <a:p>
          <a:endParaRPr lang="fr-FR"/>
        </a:p>
      </dgm:t>
    </dgm:pt>
    <dgm:pt modelId="{3DCA6108-377A-43F0-8539-5B79E1EC7B15}" type="pres">
      <dgm:prSet presAssocID="{CC1AEE21-8B19-4AA4-A1E3-C60CD2938DB9}" presName="sibTrans" presStyleLbl="sibTrans2D1" presStyleIdx="4" presStyleCnt="7"/>
      <dgm:spPr/>
      <dgm:t>
        <a:bodyPr/>
        <a:lstStyle/>
        <a:p>
          <a:endParaRPr lang="fr-FR"/>
        </a:p>
      </dgm:t>
    </dgm:pt>
    <dgm:pt modelId="{322A88EB-9B00-46CF-9AA1-B6B756645771}" type="pres">
      <dgm:prSet presAssocID="{391019D6-F5A3-4ECA-8776-633EEE726F9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6E996-6357-4508-B8A0-0190815A53A0}" type="pres">
      <dgm:prSet presAssocID="{391019D6-F5A3-4ECA-8776-633EEE726F94}" presName="dummy" presStyleCnt="0"/>
      <dgm:spPr/>
      <dgm:t>
        <a:bodyPr/>
        <a:lstStyle/>
        <a:p>
          <a:endParaRPr lang="fr-FR"/>
        </a:p>
      </dgm:t>
    </dgm:pt>
    <dgm:pt modelId="{D4B2D3A8-441B-4B3B-8CD7-96A00D984EB4}" type="pres">
      <dgm:prSet presAssocID="{04DB67F6-A2CE-4DED-9C3D-AD58E62589EC}" presName="sibTrans" presStyleLbl="sibTrans2D1" presStyleIdx="5" presStyleCnt="7"/>
      <dgm:spPr/>
      <dgm:t>
        <a:bodyPr/>
        <a:lstStyle/>
        <a:p>
          <a:endParaRPr lang="fr-FR"/>
        </a:p>
      </dgm:t>
    </dgm:pt>
    <dgm:pt modelId="{E773D7CE-492E-4894-9034-8A7425EBB56E}" type="pres">
      <dgm:prSet presAssocID="{FD84DC45-85A7-44EE-8BC0-0CBB5E94743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3B3533-6598-46DE-87B7-0C99599CCFA2}" type="pres">
      <dgm:prSet presAssocID="{FD84DC45-85A7-44EE-8BC0-0CBB5E947431}" presName="dummy" presStyleCnt="0"/>
      <dgm:spPr/>
      <dgm:t>
        <a:bodyPr/>
        <a:lstStyle/>
        <a:p>
          <a:endParaRPr lang="fr-FR"/>
        </a:p>
      </dgm:t>
    </dgm:pt>
    <dgm:pt modelId="{B4AA8BCD-7F9E-4A8E-B4CA-0330F224DD62}" type="pres">
      <dgm:prSet presAssocID="{2EF455A7-2608-4431-A42E-E096231D417A}" presName="sibTrans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F7DA86FF-F6E1-49FC-A718-470D16E43B39}" type="presOf" srcId="{F85924D4-0C52-4916-B3DC-176C2F58CA98}" destId="{1E11A03A-1405-4D4C-B214-BB399FB3B897}" srcOrd="0" destOrd="0" presId="urn:microsoft.com/office/officeart/2005/8/layout/radial6"/>
    <dgm:cxn modelId="{13FD1356-3F9C-4AEC-B663-EC253D3AAC70}" type="presOf" srcId="{D2697EA0-AC8E-4C99-B198-7F734A31DE0F}" destId="{C53F1103-CD94-4AD0-BE1F-B2C180D03FC3}" srcOrd="0" destOrd="0" presId="urn:microsoft.com/office/officeart/2005/8/layout/radial6"/>
    <dgm:cxn modelId="{D6F41E47-0F98-495B-9CB3-9B34E38FAB95}" type="presOf" srcId="{BFAFFCDF-130D-405B-B520-2D23C32357AA}" destId="{A9658A34-3C29-4107-900B-41B84DD1B32C}" srcOrd="0" destOrd="0" presId="urn:microsoft.com/office/officeart/2005/8/layout/radial6"/>
    <dgm:cxn modelId="{904D20E3-3102-47C9-9F50-D5F6F07EF2A7}" type="presOf" srcId="{F6D6B40D-6497-4AB3-B170-B738A8B787D2}" destId="{5E101D9F-7F38-44AB-BDD8-131ADFA71DB4}" srcOrd="0" destOrd="0" presId="urn:microsoft.com/office/officeart/2005/8/layout/radial6"/>
    <dgm:cxn modelId="{96AE226F-68FB-4CAF-A58D-01F6EC796064}" type="presOf" srcId="{17432292-D533-4C0E-994C-BD5087A021D5}" destId="{07F0E33F-3934-404E-9928-B24ED07944B1}" srcOrd="0" destOrd="0" presId="urn:microsoft.com/office/officeart/2005/8/layout/radial6"/>
    <dgm:cxn modelId="{EDE838E8-636F-4CC8-AF4C-96407863CA8A}" type="presOf" srcId="{04DB67F6-A2CE-4DED-9C3D-AD58E62589EC}" destId="{D4B2D3A8-441B-4B3B-8CD7-96A00D984EB4}" srcOrd="0" destOrd="0" presId="urn:microsoft.com/office/officeart/2005/8/layout/radial6"/>
    <dgm:cxn modelId="{870C1639-7E72-4A00-831A-5E75D4AC2228}" srcId="{D2697EA0-AC8E-4C99-B198-7F734A31DE0F}" destId="{FD84DC45-85A7-44EE-8BC0-0CBB5E947431}" srcOrd="6" destOrd="0" parTransId="{BDA3EE17-9169-4727-8062-14B2B18201F9}" sibTransId="{2EF455A7-2608-4431-A42E-E096231D417A}"/>
    <dgm:cxn modelId="{1876D3C7-69CC-4F91-879D-E77E188C629C}" srcId="{D2697EA0-AC8E-4C99-B198-7F734A31DE0F}" destId="{391019D6-F5A3-4ECA-8776-633EEE726F94}" srcOrd="5" destOrd="0" parTransId="{48FA8467-4426-4B28-8069-8573F5589E60}" sibTransId="{04DB67F6-A2CE-4DED-9C3D-AD58E62589EC}"/>
    <dgm:cxn modelId="{0CF8851F-A22A-4735-B0E3-8C6A05B0748B}" srcId="{D2697EA0-AC8E-4C99-B198-7F734A31DE0F}" destId="{F6D6B40D-6497-4AB3-B170-B738A8B787D2}" srcOrd="2" destOrd="0" parTransId="{39E29621-B6AE-41D8-946E-E6597ED5EAAE}" sibTransId="{8D8D72A8-A1FD-41C5-9740-BFAC012F0D2B}"/>
    <dgm:cxn modelId="{D490FC89-2E8E-4756-83EA-8859BDD0E818}" type="presOf" srcId="{2EF455A7-2608-4431-A42E-E096231D417A}" destId="{B4AA8BCD-7F9E-4A8E-B4CA-0330F224DD62}" srcOrd="0" destOrd="0" presId="urn:microsoft.com/office/officeart/2005/8/layout/radial6"/>
    <dgm:cxn modelId="{7C381A6C-6E3F-4940-9A42-1C68CC7397D2}" srcId="{F85924D4-0C52-4916-B3DC-176C2F58CA98}" destId="{D2697EA0-AC8E-4C99-B198-7F734A31DE0F}" srcOrd="0" destOrd="0" parTransId="{CFA0F48A-B925-4E13-AD0D-7917EAF79F9E}" sibTransId="{1B7D6101-C569-4FE2-B174-E4C317892379}"/>
    <dgm:cxn modelId="{EAF5B2C2-269F-43D6-B85E-5D54F583E3CF}" srcId="{F85924D4-0C52-4916-B3DC-176C2F58CA98}" destId="{2B3757DB-B855-4960-9CFF-4C455B68ACE6}" srcOrd="1" destOrd="0" parTransId="{72CB0EB4-DC2D-4B82-A0C9-F491C87B60D1}" sibTransId="{93D05C4B-1B0A-4D69-8DFB-6B01BDE70241}"/>
    <dgm:cxn modelId="{4BC12E47-2FA3-41F9-A8B1-F73466EEC752}" srcId="{D2697EA0-AC8E-4C99-B198-7F734A31DE0F}" destId="{7C9A9AE3-2328-4241-8EE8-4830AE1431A4}" srcOrd="4" destOrd="0" parTransId="{8B1199B3-B93E-4A5A-AAB0-4F093016222E}" sibTransId="{CC1AEE21-8B19-4AA4-A1E3-C60CD2938DB9}"/>
    <dgm:cxn modelId="{03B3064B-1588-43B6-AA84-6F8422DDCD2B}" type="presOf" srcId="{391019D6-F5A3-4ECA-8776-633EEE726F94}" destId="{322A88EB-9B00-46CF-9AA1-B6B756645771}" srcOrd="0" destOrd="0" presId="urn:microsoft.com/office/officeart/2005/8/layout/radial6"/>
    <dgm:cxn modelId="{05FAC4BE-B47C-44AB-82BB-0375AD6738A2}" type="presOf" srcId="{7C9A9AE3-2328-4241-8EE8-4830AE1431A4}" destId="{D1554E7D-4B32-4AAA-AE13-687D96BEC926}" srcOrd="0" destOrd="0" presId="urn:microsoft.com/office/officeart/2005/8/layout/radial6"/>
    <dgm:cxn modelId="{31D4F6C1-2E63-470E-B0CD-1D9F48B8A756}" type="presOf" srcId="{F84588FB-2BA4-42BC-AD78-7C9B98F6F42E}" destId="{DCE629A9-4F4E-4984-894F-D216A42604F7}" srcOrd="0" destOrd="0" presId="urn:microsoft.com/office/officeart/2005/8/layout/radial6"/>
    <dgm:cxn modelId="{63D43524-3AFA-4E24-A96E-3819C9FE80BF}" type="presOf" srcId="{FD84DC45-85A7-44EE-8BC0-0CBB5E947431}" destId="{E773D7CE-492E-4894-9034-8A7425EBB56E}" srcOrd="0" destOrd="0" presId="urn:microsoft.com/office/officeart/2005/8/layout/radial6"/>
    <dgm:cxn modelId="{58BE07CB-AA45-4D17-B41D-180696C8A74C}" type="presOf" srcId="{43419BBD-F730-4E64-82E8-F41FCB057CDC}" destId="{6E122B19-2A86-4749-B641-507863A82435}" srcOrd="0" destOrd="0" presId="urn:microsoft.com/office/officeart/2005/8/layout/radial6"/>
    <dgm:cxn modelId="{10C75910-8DBA-4476-8D79-F2C7CAB0DD68}" type="presOf" srcId="{CC1AEE21-8B19-4AA4-A1E3-C60CD2938DB9}" destId="{3DCA6108-377A-43F0-8539-5B79E1EC7B15}" srcOrd="0" destOrd="0" presId="urn:microsoft.com/office/officeart/2005/8/layout/radial6"/>
    <dgm:cxn modelId="{0B6F273B-645D-4EE0-9376-312AFB3AD500}" type="presOf" srcId="{8D8D72A8-A1FD-41C5-9740-BFAC012F0D2B}" destId="{34904AE1-1BF5-46A4-9B5B-0329DFBDA4FD}" srcOrd="0" destOrd="0" presId="urn:microsoft.com/office/officeart/2005/8/layout/radial6"/>
    <dgm:cxn modelId="{783D9E26-F2CE-4086-8494-079E558BAF75}" type="presOf" srcId="{D6FC8C9F-ED74-469B-8F9A-0815C5A007FD}" destId="{5768E769-722C-4936-9C72-FE72BAF1915C}" srcOrd="0" destOrd="0" presId="urn:microsoft.com/office/officeart/2005/8/layout/radial6"/>
    <dgm:cxn modelId="{DF91F9EC-5FCF-498E-BFBC-76D9E2A0620E}" srcId="{D2697EA0-AC8E-4C99-B198-7F734A31DE0F}" destId="{51607DAC-7705-4BA1-82B6-A9CA7FD29FA3}" srcOrd="0" destOrd="0" parTransId="{CD15F686-C4F2-451C-9D86-67519B3A8E98}" sibTransId="{43419BBD-F730-4E64-82E8-F41FCB057CDC}"/>
    <dgm:cxn modelId="{E87A6D79-4747-4CBA-95FD-FAD6A1C3D9CC}" srcId="{D2697EA0-AC8E-4C99-B198-7F734A31DE0F}" destId="{D6FC8C9F-ED74-469B-8F9A-0815C5A007FD}" srcOrd="1" destOrd="0" parTransId="{DB099C6B-4250-4CD6-9678-C370F6AD245C}" sibTransId="{17432292-D533-4C0E-994C-BD5087A021D5}"/>
    <dgm:cxn modelId="{EF76B5D1-3442-44A3-8339-E014A1833675}" type="presOf" srcId="{51607DAC-7705-4BA1-82B6-A9CA7FD29FA3}" destId="{9CB89F37-732C-49E1-AA38-0EEE65AF443C}" srcOrd="0" destOrd="0" presId="urn:microsoft.com/office/officeart/2005/8/layout/radial6"/>
    <dgm:cxn modelId="{5126668C-4041-43C2-878B-9C1F8C8E6050}" srcId="{D2697EA0-AC8E-4C99-B198-7F734A31DE0F}" destId="{F84588FB-2BA4-42BC-AD78-7C9B98F6F42E}" srcOrd="3" destOrd="0" parTransId="{F9FCADC5-32C5-4DAF-86A9-DD9D391A088E}" sibTransId="{BFAFFCDF-130D-405B-B520-2D23C32357AA}"/>
    <dgm:cxn modelId="{16AC7EBC-F6F9-4FFF-A875-EFB529314D9E}" type="presParOf" srcId="{1E11A03A-1405-4D4C-B214-BB399FB3B897}" destId="{C53F1103-CD94-4AD0-BE1F-B2C180D03FC3}" srcOrd="0" destOrd="0" presId="urn:microsoft.com/office/officeart/2005/8/layout/radial6"/>
    <dgm:cxn modelId="{3A017072-154B-4DCD-8605-8DCF79BEAAD8}" type="presParOf" srcId="{1E11A03A-1405-4D4C-B214-BB399FB3B897}" destId="{9CB89F37-732C-49E1-AA38-0EEE65AF443C}" srcOrd="1" destOrd="0" presId="urn:microsoft.com/office/officeart/2005/8/layout/radial6"/>
    <dgm:cxn modelId="{DC6DF121-4C3D-4069-AC44-8912DD5FA787}" type="presParOf" srcId="{1E11A03A-1405-4D4C-B214-BB399FB3B897}" destId="{6D0B8B85-9A9E-4BE4-9C8E-3A27B7B0C5EC}" srcOrd="2" destOrd="0" presId="urn:microsoft.com/office/officeart/2005/8/layout/radial6"/>
    <dgm:cxn modelId="{E675BB1D-27F0-41F5-964E-F42FC61FAD8D}" type="presParOf" srcId="{1E11A03A-1405-4D4C-B214-BB399FB3B897}" destId="{6E122B19-2A86-4749-B641-507863A82435}" srcOrd="3" destOrd="0" presId="urn:microsoft.com/office/officeart/2005/8/layout/radial6"/>
    <dgm:cxn modelId="{0AEC957E-32A7-4216-8237-79CCC574A7AE}" type="presParOf" srcId="{1E11A03A-1405-4D4C-B214-BB399FB3B897}" destId="{5768E769-722C-4936-9C72-FE72BAF1915C}" srcOrd="4" destOrd="0" presId="urn:microsoft.com/office/officeart/2005/8/layout/radial6"/>
    <dgm:cxn modelId="{2F7E3E88-8C5A-40FA-8EC5-5C6C75BAC34A}" type="presParOf" srcId="{1E11A03A-1405-4D4C-B214-BB399FB3B897}" destId="{3A9254F2-5A64-427A-B110-51D115EBD640}" srcOrd="5" destOrd="0" presId="urn:microsoft.com/office/officeart/2005/8/layout/radial6"/>
    <dgm:cxn modelId="{E218834E-0E75-4397-8FBF-4505C7AD0973}" type="presParOf" srcId="{1E11A03A-1405-4D4C-B214-BB399FB3B897}" destId="{07F0E33F-3934-404E-9928-B24ED07944B1}" srcOrd="6" destOrd="0" presId="urn:microsoft.com/office/officeart/2005/8/layout/radial6"/>
    <dgm:cxn modelId="{5348140A-6492-4AD8-9B3A-4A886F0E1386}" type="presParOf" srcId="{1E11A03A-1405-4D4C-B214-BB399FB3B897}" destId="{5E101D9F-7F38-44AB-BDD8-131ADFA71DB4}" srcOrd="7" destOrd="0" presId="urn:microsoft.com/office/officeart/2005/8/layout/radial6"/>
    <dgm:cxn modelId="{A9DE07A9-57C8-4F92-8F49-EC2375C42202}" type="presParOf" srcId="{1E11A03A-1405-4D4C-B214-BB399FB3B897}" destId="{0AE3E8C7-EF07-4249-8125-D9886E4B6A4F}" srcOrd="8" destOrd="0" presId="urn:microsoft.com/office/officeart/2005/8/layout/radial6"/>
    <dgm:cxn modelId="{38B52258-2AF1-46DA-8EB8-EF3B7C3D4579}" type="presParOf" srcId="{1E11A03A-1405-4D4C-B214-BB399FB3B897}" destId="{34904AE1-1BF5-46A4-9B5B-0329DFBDA4FD}" srcOrd="9" destOrd="0" presId="urn:microsoft.com/office/officeart/2005/8/layout/radial6"/>
    <dgm:cxn modelId="{D8D0F31A-3541-4216-AE92-1128C047D44D}" type="presParOf" srcId="{1E11A03A-1405-4D4C-B214-BB399FB3B897}" destId="{DCE629A9-4F4E-4984-894F-D216A42604F7}" srcOrd="10" destOrd="0" presId="urn:microsoft.com/office/officeart/2005/8/layout/radial6"/>
    <dgm:cxn modelId="{4F1FB19F-E1BE-4698-8111-ADA90ACC4F94}" type="presParOf" srcId="{1E11A03A-1405-4D4C-B214-BB399FB3B897}" destId="{00B68BCC-B84F-469C-B820-54767EC20B5F}" srcOrd="11" destOrd="0" presId="urn:microsoft.com/office/officeart/2005/8/layout/radial6"/>
    <dgm:cxn modelId="{8981CB94-F866-4FDA-895F-45B0BBAF5FB3}" type="presParOf" srcId="{1E11A03A-1405-4D4C-B214-BB399FB3B897}" destId="{A9658A34-3C29-4107-900B-41B84DD1B32C}" srcOrd="12" destOrd="0" presId="urn:microsoft.com/office/officeart/2005/8/layout/radial6"/>
    <dgm:cxn modelId="{761C60C5-1F9B-43B4-85EA-277972F2BDAC}" type="presParOf" srcId="{1E11A03A-1405-4D4C-B214-BB399FB3B897}" destId="{D1554E7D-4B32-4AAA-AE13-687D96BEC926}" srcOrd="13" destOrd="0" presId="urn:microsoft.com/office/officeart/2005/8/layout/radial6"/>
    <dgm:cxn modelId="{53BF1DE5-2DEF-48CC-BBB1-DBAC3899360D}" type="presParOf" srcId="{1E11A03A-1405-4D4C-B214-BB399FB3B897}" destId="{F76BCFDC-99A9-482F-B6B9-0BE8DA531AFB}" srcOrd="14" destOrd="0" presId="urn:microsoft.com/office/officeart/2005/8/layout/radial6"/>
    <dgm:cxn modelId="{7C414162-BBD7-4E06-B6B6-8C27D2400E4C}" type="presParOf" srcId="{1E11A03A-1405-4D4C-B214-BB399FB3B897}" destId="{3DCA6108-377A-43F0-8539-5B79E1EC7B15}" srcOrd="15" destOrd="0" presId="urn:microsoft.com/office/officeart/2005/8/layout/radial6"/>
    <dgm:cxn modelId="{3F49A766-5BCC-4363-965B-D7DAFC58A18C}" type="presParOf" srcId="{1E11A03A-1405-4D4C-B214-BB399FB3B897}" destId="{322A88EB-9B00-46CF-9AA1-B6B756645771}" srcOrd="16" destOrd="0" presId="urn:microsoft.com/office/officeart/2005/8/layout/radial6"/>
    <dgm:cxn modelId="{A1C93726-CADE-4B26-A568-05FEAAC468F4}" type="presParOf" srcId="{1E11A03A-1405-4D4C-B214-BB399FB3B897}" destId="{0316E996-6357-4508-B8A0-0190815A53A0}" srcOrd="17" destOrd="0" presId="urn:microsoft.com/office/officeart/2005/8/layout/radial6"/>
    <dgm:cxn modelId="{29C12153-E800-4017-A4D9-048ADBCAC1D3}" type="presParOf" srcId="{1E11A03A-1405-4D4C-B214-BB399FB3B897}" destId="{D4B2D3A8-441B-4B3B-8CD7-96A00D984EB4}" srcOrd="18" destOrd="0" presId="urn:microsoft.com/office/officeart/2005/8/layout/radial6"/>
    <dgm:cxn modelId="{67B7CED3-A79E-4B5B-B28D-47C9474E0FD4}" type="presParOf" srcId="{1E11A03A-1405-4D4C-B214-BB399FB3B897}" destId="{E773D7CE-492E-4894-9034-8A7425EBB56E}" srcOrd="19" destOrd="0" presId="urn:microsoft.com/office/officeart/2005/8/layout/radial6"/>
    <dgm:cxn modelId="{528E3023-3BEA-470B-95E9-0CD42F7FF3C0}" type="presParOf" srcId="{1E11A03A-1405-4D4C-B214-BB399FB3B897}" destId="{C23B3533-6598-46DE-87B7-0C99599CCFA2}" srcOrd="20" destOrd="0" presId="urn:microsoft.com/office/officeart/2005/8/layout/radial6"/>
    <dgm:cxn modelId="{07015F2B-D293-40C5-868E-01A7C3AE3282}" type="presParOf" srcId="{1E11A03A-1405-4D4C-B214-BB399FB3B897}" destId="{B4AA8BCD-7F9E-4A8E-B4CA-0330F224DD6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A8BCD-7F9E-4A8E-B4CA-0330F224DD62}">
      <dsp:nvSpPr>
        <dsp:cNvPr id="0" name=""/>
        <dsp:cNvSpPr/>
      </dsp:nvSpPr>
      <dsp:spPr>
        <a:xfrm>
          <a:off x="3221090" y="476553"/>
          <a:ext cx="3774714" cy="3774714"/>
        </a:xfrm>
        <a:prstGeom prst="blockArc">
          <a:avLst>
            <a:gd name="adj1" fmla="val 13114286"/>
            <a:gd name="adj2" fmla="val 16200000"/>
            <a:gd name="adj3" fmla="val 39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2D3A8-441B-4B3B-8CD7-96A00D984EB4}">
      <dsp:nvSpPr>
        <dsp:cNvPr id="0" name=""/>
        <dsp:cNvSpPr/>
      </dsp:nvSpPr>
      <dsp:spPr>
        <a:xfrm>
          <a:off x="3221090" y="476553"/>
          <a:ext cx="3774714" cy="3774714"/>
        </a:xfrm>
        <a:prstGeom prst="blockArc">
          <a:avLst>
            <a:gd name="adj1" fmla="val 10028571"/>
            <a:gd name="adj2" fmla="val 13114286"/>
            <a:gd name="adj3" fmla="val 39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A6108-377A-43F0-8539-5B79E1EC7B15}">
      <dsp:nvSpPr>
        <dsp:cNvPr id="0" name=""/>
        <dsp:cNvSpPr/>
      </dsp:nvSpPr>
      <dsp:spPr>
        <a:xfrm>
          <a:off x="3221090" y="476553"/>
          <a:ext cx="3774714" cy="3774714"/>
        </a:xfrm>
        <a:prstGeom prst="blockArc">
          <a:avLst>
            <a:gd name="adj1" fmla="val 6942857"/>
            <a:gd name="adj2" fmla="val 10028571"/>
            <a:gd name="adj3" fmla="val 39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58A34-3C29-4107-900B-41B84DD1B32C}">
      <dsp:nvSpPr>
        <dsp:cNvPr id="0" name=""/>
        <dsp:cNvSpPr/>
      </dsp:nvSpPr>
      <dsp:spPr>
        <a:xfrm>
          <a:off x="3221090" y="476553"/>
          <a:ext cx="3774714" cy="3774714"/>
        </a:xfrm>
        <a:prstGeom prst="blockArc">
          <a:avLst>
            <a:gd name="adj1" fmla="val 3857143"/>
            <a:gd name="adj2" fmla="val 6942857"/>
            <a:gd name="adj3" fmla="val 39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04AE1-1BF5-46A4-9B5B-0329DFBDA4FD}">
      <dsp:nvSpPr>
        <dsp:cNvPr id="0" name=""/>
        <dsp:cNvSpPr/>
      </dsp:nvSpPr>
      <dsp:spPr>
        <a:xfrm>
          <a:off x="3221090" y="476553"/>
          <a:ext cx="3774714" cy="3774714"/>
        </a:xfrm>
        <a:prstGeom prst="blockArc">
          <a:avLst>
            <a:gd name="adj1" fmla="val 771429"/>
            <a:gd name="adj2" fmla="val 3857143"/>
            <a:gd name="adj3" fmla="val 39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0E33F-3934-404E-9928-B24ED07944B1}">
      <dsp:nvSpPr>
        <dsp:cNvPr id="0" name=""/>
        <dsp:cNvSpPr/>
      </dsp:nvSpPr>
      <dsp:spPr>
        <a:xfrm>
          <a:off x="3221090" y="476553"/>
          <a:ext cx="3774714" cy="3774714"/>
        </a:xfrm>
        <a:prstGeom prst="blockArc">
          <a:avLst>
            <a:gd name="adj1" fmla="val 19285714"/>
            <a:gd name="adj2" fmla="val 771429"/>
            <a:gd name="adj3" fmla="val 39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22B19-2A86-4749-B641-507863A82435}">
      <dsp:nvSpPr>
        <dsp:cNvPr id="0" name=""/>
        <dsp:cNvSpPr/>
      </dsp:nvSpPr>
      <dsp:spPr>
        <a:xfrm>
          <a:off x="3221090" y="476553"/>
          <a:ext cx="3774714" cy="3774714"/>
        </a:xfrm>
        <a:prstGeom prst="blockArc">
          <a:avLst>
            <a:gd name="adj1" fmla="val 16200000"/>
            <a:gd name="adj2" fmla="val 19285714"/>
            <a:gd name="adj3" fmla="val 39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F1103-CD94-4AD0-BE1F-B2C180D03FC3}">
      <dsp:nvSpPr>
        <dsp:cNvPr id="0" name=""/>
        <dsp:cNvSpPr/>
      </dsp:nvSpPr>
      <dsp:spPr>
        <a:xfrm>
          <a:off x="4376353" y="1631816"/>
          <a:ext cx="1464188" cy="1464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Médecine légale </a:t>
          </a:r>
          <a:endParaRPr lang="fr-FR" sz="1800" b="1" kern="1200" dirty="0"/>
        </a:p>
      </dsp:txBody>
      <dsp:txXfrm>
        <a:off x="4590778" y="1846241"/>
        <a:ext cx="1035338" cy="1035338"/>
      </dsp:txXfrm>
    </dsp:sp>
    <dsp:sp modelId="{9CB89F37-732C-49E1-AA38-0EEE65AF443C}">
      <dsp:nvSpPr>
        <dsp:cNvPr id="0" name=""/>
        <dsp:cNvSpPr/>
      </dsp:nvSpPr>
      <dsp:spPr>
        <a:xfrm>
          <a:off x="4595981" y="984"/>
          <a:ext cx="1024932" cy="1024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7030A0"/>
              </a:solidFill>
            </a:rPr>
            <a:t>UMJ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 smtClean="0">
              <a:solidFill>
                <a:srgbClr val="7030A0"/>
              </a:solidFill>
            </a:rPr>
            <a:t>Mineurs/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 smtClean="0">
              <a:solidFill>
                <a:srgbClr val="7030A0"/>
              </a:solidFill>
            </a:rPr>
            <a:t>majeurs</a:t>
          </a:r>
          <a:endParaRPr lang="fr-FR" sz="1100" b="0" kern="1200" dirty="0">
            <a:solidFill>
              <a:srgbClr val="7030A0"/>
            </a:solidFill>
          </a:endParaRPr>
        </a:p>
      </dsp:txBody>
      <dsp:txXfrm>
        <a:off x="4746079" y="151082"/>
        <a:ext cx="724736" cy="724736"/>
      </dsp:txXfrm>
    </dsp:sp>
    <dsp:sp modelId="{5768E769-722C-4936-9C72-FE72BAF1915C}">
      <dsp:nvSpPr>
        <dsp:cNvPr id="0" name=""/>
        <dsp:cNvSpPr/>
      </dsp:nvSpPr>
      <dsp:spPr>
        <a:xfrm>
          <a:off x="6042729" y="697701"/>
          <a:ext cx="1024932" cy="1024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accent6"/>
              </a:solidFill>
            </a:rPr>
            <a:t>IML</a:t>
          </a:r>
          <a:endParaRPr lang="fr-FR" sz="1200" kern="1200" dirty="0">
            <a:solidFill>
              <a:schemeClr val="accent6"/>
            </a:solidFill>
          </a:endParaRPr>
        </a:p>
      </dsp:txBody>
      <dsp:txXfrm>
        <a:off x="6192827" y="847799"/>
        <a:ext cx="724736" cy="724736"/>
      </dsp:txXfrm>
    </dsp:sp>
    <dsp:sp modelId="{5E101D9F-7F38-44AB-BDD8-131ADFA71DB4}">
      <dsp:nvSpPr>
        <dsp:cNvPr id="0" name=""/>
        <dsp:cNvSpPr/>
      </dsp:nvSpPr>
      <dsp:spPr>
        <a:xfrm>
          <a:off x="6400046" y="2263210"/>
          <a:ext cx="1024932" cy="1024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rgbClr val="0070C0"/>
              </a:solidFill>
            </a:rPr>
            <a:t>CRA</a:t>
          </a:r>
          <a:endParaRPr lang="fr-FR" sz="1200" kern="1200" dirty="0">
            <a:solidFill>
              <a:srgbClr val="0070C0"/>
            </a:solidFill>
          </a:endParaRPr>
        </a:p>
      </dsp:txBody>
      <dsp:txXfrm>
        <a:off x="6550144" y="2413308"/>
        <a:ext cx="724736" cy="724736"/>
      </dsp:txXfrm>
    </dsp:sp>
    <dsp:sp modelId="{DCE629A9-4F4E-4984-894F-D216A42604F7}">
      <dsp:nvSpPr>
        <dsp:cNvPr id="0" name=""/>
        <dsp:cNvSpPr/>
      </dsp:nvSpPr>
      <dsp:spPr>
        <a:xfrm>
          <a:off x="5398866" y="3518650"/>
          <a:ext cx="1024932" cy="1024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rgbClr val="0070C0"/>
              </a:solidFill>
            </a:rPr>
            <a:t>UCSA</a:t>
          </a:r>
          <a:endParaRPr lang="fr-FR" sz="1200" kern="1200" dirty="0">
            <a:solidFill>
              <a:srgbClr val="0070C0"/>
            </a:solidFill>
          </a:endParaRPr>
        </a:p>
      </dsp:txBody>
      <dsp:txXfrm>
        <a:off x="5548964" y="3668748"/>
        <a:ext cx="724736" cy="724736"/>
      </dsp:txXfrm>
    </dsp:sp>
    <dsp:sp modelId="{D1554E7D-4B32-4AAA-AE13-687D96BEC926}">
      <dsp:nvSpPr>
        <dsp:cNvPr id="0" name=""/>
        <dsp:cNvSpPr/>
      </dsp:nvSpPr>
      <dsp:spPr>
        <a:xfrm>
          <a:off x="3793097" y="3518650"/>
          <a:ext cx="1024932" cy="1024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rgbClr val="0070C0"/>
              </a:solidFill>
            </a:rPr>
            <a:t>UHSI</a:t>
          </a:r>
          <a:endParaRPr lang="fr-FR" sz="1200" kern="1200" dirty="0">
            <a:solidFill>
              <a:srgbClr val="0070C0"/>
            </a:solidFill>
          </a:endParaRPr>
        </a:p>
      </dsp:txBody>
      <dsp:txXfrm>
        <a:off x="3943195" y="3668748"/>
        <a:ext cx="724736" cy="724736"/>
      </dsp:txXfrm>
    </dsp:sp>
    <dsp:sp modelId="{322A88EB-9B00-46CF-9AA1-B6B756645771}">
      <dsp:nvSpPr>
        <dsp:cNvPr id="0" name=""/>
        <dsp:cNvSpPr/>
      </dsp:nvSpPr>
      <dsp:spPr>
        <a:xfrm>
          <a:off x="2791917" y="2263210"/>
          <a:ext cx="1024932" cy="1024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C7C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rgbClr val="FC7CF3"/>
              </a:solidFill>
            </a:rPr>
            <a:t>CRAVS</a:t>
          </a:r>
          <a:endParaRPr lang="fr-FR" sz="1200" kern="1200" dirty="0">
            <a:solidFill>
              <a:srgbClr val="FC7CF3"/>
            </a:solidFill>
          </a:endParaRPr>
        </a:p>
      </dsp:txBody>
      <dsp:txXfrm>
        <a:off x="2942015" y="2413308"/>
        <a:ext cx="724736" cy="724736"/>
      </dsp:txXfrm>
    </dsp:sp>
    <dsp:sp modelId="{E773D7CE-492E-4894-9034-8A7425EBB56E}">
      <dsp:nvSpPr>
        <dsp:cNvPr id="0" name=""/>
        <dsp:cNvSpPr/>
      </dsp:nvSpPr>
      <dsp:spPr>
        <a:xfrm>
          <a:off x="3149234" y="697701"/>
          <a:ext cx="1024932" cy="1024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rgbClr val="FFC000"/>
              </a:solidFill>
            </a:rPr>
            <a:t>Unité d’audition des mineurs</a:t>
          </a:r>
          <a:endParaRPr lang="fr-FR" sz="1200" kern="1200" dirty="0">
            <a:solidFill>
              <a:srgbClr val="FFC000"/>
            </a:solidFill>
          </a:endParaRPr>
        </a:p>
      </dsp:txBody>
      <dsp:txXfrm>
        <a:off x="3299332" y="847799"/>
        <a:ext cx="724736" cy="724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B9CE1-40AA-4BB0-97E6-BEDF83A3E510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15737-90B2-491D-8BFA-A9B5368C41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13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473A9-71E2-469B-A5A0-627E3E7191E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1" name="Espace réservé des commentaires 1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F85FE-2D1F-45E2-AE26-2088480DB92E}" type="datetimeFigureOut">
              <a:rPr lang="fr-FR" smtClean="0"/>
              <a:t>03/10/2022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69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smtClean="0">
                <a:latin typeface="Arial" pitchFamily="34" charset="0"/>
                <a:ea typeface="ヒラギノ角ゴ Pro W3" pitchFamily="-65" charset="-128"/>
              </a:rPr>
              <a:t>Unité hospitalière sécurisée interrégionale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>
                <a:latin typeface="Arial" pitchFamily="34" charset="0"/>
                <a:ea typeface="ヒラギノ角ゴ Pro W3" pitchFamily="-65" charset="-128"/>
              </a:rPr>
              <a:t>Différentes unités fonctionnelles</a:t>
            </a:r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C9F9EF-A070-44CC-AB97-0D15DB6570C6}" type="slidenum">
              <a:rPr lang="fr-FR" altLang="fr-FR" smtClean="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13345FA-4FFE-5F45-BECD-A0E15817F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67280"/>
            <a:ext cx="12192000" cy="451104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5FBF6-E9C8-4847-B54E-4FCD56C3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900" y="6480004"/>
            <a:ext cx="2743200" cy="365125"/>
          </a:xfrm>
        </p:spPr>
        <p:txBody>
          <a:bodyPr/>
          <a:lstStyle>
            <a:lvl1pPr>
              <a:defRPr b="0" i="0">
                <a:solidFill>
                  <a:srgbClr val="717468"/>
                </a:solidFill>
                <a:latin typeface="Metropolis Medium" panose="00000600000000000000" pitchFamily="2" charset="0"/>
              </a:defRPr>
            </a:lvl1pPr>
          </a:lstStyle>
          <a:p>
            <a:fld id="{8471F2C8-AE9D-4DA4-A0DA-58031EB519E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CE5E52-B2D1-5F45-B4AB-A4C5C13C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004"/>
            <a:ext cx="4114800" cy="365125"/>
          </a:xfrm>
        </p:spPr>
        <p:txBody>
          <a:bodyPr/>
          <a:lstStyle>
            <a:lvl1pPr>
              <a:defRPr>
                <a:solidFill>
                  <a:srgbClr val="717468"/>
                </a:solidFill>
              </a:defRPr>
            </a:lvl1pPr>
          </a:lstStyle>
          <a:p>
            <a:r>
              <a:rPr lang="fr-FR" dirty="0"/>
              <a:t>CENTRE HOSPITALIER UNIVERSITAIRE DE RENNES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3B4D3D-5D3F-8843-8CF7-7CD63B23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4244" y="6480004"/>
            <a:ext cx="2267107" cy="365125"/>
          </a:xfrm>
        </p:spPr>
        <p:txBody>
          <a:bodyPr tIns="72000" anchor="t" anchorCtr="0"/>
          <a:lstStyle>
            <a:lvl1pPr>
              <a:defRPr>
                <a:solidFill>
                  <a:srgbClr val="717468"/>
                </a:solidFill>
              </a:defRPr>
            </a:lvl1pPr>
          </a:lstStyle>
          <a:p>
            <a:fld id="{B894051B-8A32-5044-810D-5F75BF7252A3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5276B9-EEF9-714E-A5E6-80E128A7C106}"/>
              </a:ext>
            </a:extLst>
          </p:cNvPr>
          <p:cNvSpPr/>
          <p:nvPr userDrawn="1"/>
        </p:nvSpPr>
        <p:spPr>
          <a:xfrm>
            <a:off x="-10160" y="-10160"/>
            <a:ext cx="12204000" cy="3078480"/>
          </a:xfrm>
          <a:prstGeom prst="rect">
            <a:avLst/>
          </a:prstGeom>
          <a:solidFill>
            <a:srgbClr val="03C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19E0DF-EB4B-684B-9177-073BE9AEEC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362217"/>
            <a:ext cx="11160000" cy="2029104"/>
          </a:xfrm>
        </p:spPr>
        <p:txBody>
          <a:bodyPr>
            <a:normAutofit/>
          </a:bodyPr>
          <a:lstStyle>
            <a:lvl1pPr marL="0" indent="0" algn="l">
              <a:buNone/>
              <a:defRPr sz="2600" b="0" i="0" cap="all" baseline="0">
                <a:latin typeface="Metropolis Thin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63A010-C690-A642-AB3E-52575F904F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993912"/>
            <a:ext cx="11160000" cy="1977887"/>
          </a:xfrm>
        </p:spPr>
        <p:txBody>
          <a:bodyPr anchor="b">
            <a:normAutofit/>
          </a:bodyPr>
          <a:lstStyle>
            <a:lvl1pPr algn="l">
              <a:defRPr sz="3800" b="0" i="0" cap="all" baseline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r>
              <a:rPr lang="fr-FR" dirty="0"/>
              <a:t>Titre de la </a:t>
            </a:r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3C3FC-AC41-F64E-968A-6A7D5D27A0DD}"/>
              </a:ext>
            </a:extLst>
          </p:cNvPr>
          <p:cNvSpPr/>
          <p:nvPr userDrawn="1"/>
        </p:nvSpPr>
        <p:spPr>
          <a:xfrm>
            <a:off x="11284373" y="6391321"/>
            <a:ext cx="914400" cy="111337"/>
          </a:xfrm>
          <a:prstGeom prst="rect">
            <a:avLst/>
          </a:prstGeom>
          <a:solidFill>
            <a:srgbClr val="F2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ED5FAF3-3D8E-D14F-95D3-84A365A73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0" y="3201768"/>
            <a:ext cx="3254760" cy="6972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0000"/>
            <a:ext cx="590094" cy="7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6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5A695-9D8C-5148-942B-43A6F5F0F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5B7A3E38-9417-924A-8FB5-B52D0ECA7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825625"/>
            <a:ext cx="1116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  <a:lvl4pPr>
              <a:spcAft>
                <a:spcPts val="700"/>
              </a:spcAft>
              <a:defRPr/>
            </a:lvl4pPr>
            <a:lvl5pPr marL="360000">
              <a:defRPr sz="1200" baseline="0"/>
            </a:lvl5pPr>
          </a:lstStyle>
          <a:p>
            <a:pPr lvl="0"/>
            <a:r>
              <a:rPr lang="fr-FR" dirty="0" smtClean="0"/>
              <a:t>Cliquez pour ajouter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Paragraphe texte courant…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FD6D-EB99-4255-BC94-C24FE452F5EE}" type="slidenum">
              <a:rPr lang="fr-FR" smtClean="0">
                <a:solidFill>
                  <a:schemeClr val="bg1"/>
                </a:solidFill>
              </a:r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CENTRE HOSPITALIER UNIVERSITAIRE DE RENNES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051B-8A32-5044-810D-5F75BF7252A3}" type="datetimeFigureOut">
              <a:rPr lang="fr-FR" smtClean="0"/>
              <a:pPr/>
              <a:t>03/10/2022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87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nter-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24E6A-FAE6-674A-930B-CA4EE00DEBD2}"/>
              </a:ext>
            </a:extLst>
          </p:cNvPr>
          <p:cNvSpPr/>
          <p:nvPr userDrawn="1"/>
        </p:nvSpPr>
        <p:spPr>
          <a:xfrm>
            <a:off x="-7749" y="6372000"/>
            <a:ext cx="12204000" cy="501650"/>
          </a:xfrm>
          <a:prstGeom prst="rect">
            <a:avLst/>
          </a:prstGeom>
          <a:solidFill>
            <a:srgbClr val="F2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rgbClr val="03C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63A010-C690-A642-AB3E-52575F904F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360000"/>
            <a:ext cx="11160000" cy="27000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page d’intertitre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19E0DF-EB4B-684B-9177-073BE9AEEC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3178177"/>
            <a:ext cx="11160000" cy="207962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Metropolis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60313309-659A-0A4E-BCFE-19265FFF7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900" y="6480000"/>
            <a:ext cx="10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etropolis Medium" pitchFamily="2" charset="77"/>
              </a:defRPr>
            </a:lvl1pPr>
          </a:lstStyle>
          <a:p>
            <a:fld id="{D3DBD934-1D2C-4AC7-A20C-2E0E5EAA0B78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3624E41-CA08-344F-9DE5-56F7FE2C4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0" y="6480000"/>
            <a:ext cx="9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r>
              <a:rPr lang="fr-FR" dirty="0" smtClean="0"/>
              <a:t>CENTRE HOSPITALIER UNIVERSITAIRE DE RENNES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8B34389-9952-3245-B5A4-F43F1AB75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2000" y="6480000"/>
            <a:ext cx="1239351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fld id="{B894051B-8A32-5044-810D-5F75BF7252A3}" type="datetimeFigureOut">
              <a:rPr lang="fr-FR" smtClean="0"/>
              <a:pPr/>
              <a:t>03/10/2022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197C00-FC84-C440-A58C-7709E2AB5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6349" y="2509520"/>
            <a:ext cx="19050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3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inter-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24E6A-FAE6-674A-930B-CA4EE00DEBD2}"/>
              </a:ext>
            </a:extLst>
          </p:cNvPr>
          <p:cNvSpPr/>
          <p:nvPr userDrawn="1"/>
        </p:nvSpPr>
        <p:spPr>
          <a:xfrm>
            <a:off x="-7749" y="6372000"/>
            <a:ext cx="12204000" cy="501650"/>
          </a:xfrm>
          <a:prstGeom prst="rect">
            <a:avLst/>
          </a:prstGeom>
          <a:solidFill>
            <a:srgbClr val="03C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rgbClr val="F2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63A010-C690-A642-AB3E-52575F904F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360000"/>
            <a:ext cx="11160000" cy="27000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page d’intertitre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19E0DF-EB4B-684B-9177-073BE9AEEC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3178177"/>
            <a:ext cx="11160000" cy="207962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Metropolis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60313309-659A-0A4E-BCFE-19265FFF7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900" y="6480000"/>
            <a:ext cx="10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etropolis Medium" pitchFamily="2" charset="77"/>
              </a:defRPr>
            </a:lvl1pPr>
          </a:lstStyle>
          <a:p>
            <a:fld id="{D3DBD934-1D2C-4AC7-A20C-2E0E5EAA0B78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3624E41-CA08-344F-9DE5-56F7FE2C4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000" y="6480000"/>
            <a:ext cx="9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r>
              <a:rPr lang="fr-FR" dirty="0" smtClean="0"/>
              <a:t>CENTRE HOSPITALIER UNIVERSITAIRE DE RENNES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8B34389-9952-3245-B5A4-F43F1AB75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2000" y="6480000"/>
            <a:ext cx="1239351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fld id="{B894051B-8A32-5044-810D-5F75BF7252A3}" type="datetimeFigureOut">
              <a:rPr lang="fr-FR" smtClean="0"/>
              <a:pPr/>
              <a:t>03/10/2022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197C00-FC84-C440-A58C-7709E2AB5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6349" y="2509520"/>
            <a:ext cx="19050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3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524E6A-FAE6-674A-930B-CA4EE00DEBD2}"/>
              </a:ext>
            </a:extLst>
          </p:cNvPr>
          <p:cNvSpPr/>
          <p:nvPr/>
        </p:nvSpPr>
        <p:spPr>
          <a:xfrm>
            <a:off x="-7749" y="6372000"/>
            <a:ext cx="12204000" cy="501650"/>
          </a:xfrm>
          <a:prstGeom prst="rect">
            <a:avLst/>
          </a:prstGeom>
          <a:solidFill>
            <a:srgbClr val="03C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ACA16B-80BB-F541-B457-B3651126D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"/>
            <a:ext cx="12192000" cy="1394847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3E35DE-C612-F14E-B4AC-F35263F5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1038"/>
            <a:ext cx="11160000" cy="1394847"/>
          </a:xfrm>
          <a:prstGeom prst="rect">
            <a:avLst/>
          </a:prstGeom>
        </p:spPr>
        <p:txBody>
          <a:bodyPr vert="horz" lIns="0" tIns="251999" rIns="90000" bIns="45720" rtlCol="0" anchor="ctr" anchorCtr="0">
            <a:normAutofit/>
          </a:bodyPr>
          <a:lstStyle/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7A3E38-9417-924A-8FB5-B52D0ECA7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16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Cliquer pour ajouter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604FD8-880D-544A-9C61-F1A0BF5B2A11}"/>
              </a:ext>
            </a:extLst>
          </p:cNvPr>
          <p:cNvSpPr/>
          <p:nvPr/>
        </p:nvSpPr>
        <p:spPr>
          <a:xfrm>
            <a:off x="11353800" y="6372000"/>
            <a:ext cx="838200" cy="89542"/>
          </a:xfrm>
          <a:prstGeom prst="rect">
            <a:avLst/>
          </a:prstGeom>
          <a:solidFill>
            <a:srgbClr val="F2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624E41-CA08-344F-9DE5-56F7FE2C4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0000" y="6480000"/>
            <a:ext cx="9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r>
              <a:rPr lang="fr-FR" dirty="0" smtClean="0"/>
              <a:t>CENTRE HOSPITALIER UNIVERSITAIRE DE RENNES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B34389-9952-3245-B5A4-F43F1AB75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1215" y="6480000"/>
            <a:ext cx="1110136" cy="365125"/>
          </a:xfrm>
          <a:prstGeom prst="rect">
            <a:avLst/>
          </a:prstGeom>
        </p:spPr>
        <p:txBody>
          <a:bodyPr vert="horz" lIns="91440" tIns="10800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Metropolis Light" panose="00000500000000000000" pitchFamily="2" charset="0"/>
              </a:defRPr>
            </a:lvl1pPr>
          </a:lstStyle>
          <a:p>
            <a:fld id="{B894051B-8A32-5044-810D-5F75BF7252A3}" type="datetimeFigureOut">
              <a:rPr lang="fr-FR" smtClean="0"/>
              <a:pPr/>
              <a:t>03/10/2022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13309-659A-0A4E-BCFE-19265FFF7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900" y="6480000"/>
            <a:ext cx="108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Metropolis Medium" pitchFamily="2" charset="77"/>
              </a:defRPr>
            </a:lvl1pPr>
          </a:lstStyle>
          <a:p>
            <a:fld id="{CEECC72D-9103-4C40-9C7A-4F14B007535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ED5FAF3-3D8E-D14F-95D3-84A365A73C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90" y="1043073"/>
            <a:ext cx="1749287" cy="3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6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61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00" b="0" i="0" kern="1200" cap="all" baseline="0">
          <a:solidFill>
            <a:srgbClr val="717468"/>
          </a:solidFill>
          <a:latin typeface="Metropolis" pitchFamily="2" charset="77"/>
          <a:ea typeface="+mj-ea"/>
          <a:cs typeface="+mj-cs"/>
        </a:defRPr>
      </a:lvl1pPr>
    </p:titleStyle>
    <p:bodyStyle>
      <a:lvl1pPr marL="360000" indent="-288000" algn="l" defTabSz="914377" rtl="0" eaLnBrk="1" latinLnBrk="0" hangingPunct="1">
        <a:lnSpc>
          <a:spcPct val="90000"/>
        </a:lnSpc>
        <a:spcBef>
          <a:spcPts val="500"/>
        </a:spcBef>
        <a:spcAft>
          <a:spcPts val="1500"/>
        </a:spcAft>
        <a:buFontTx/>
        <a:buBlip>
          <a:blip r:embed="rId8"/>
        </a:buBlip>
        <a:defRPr lang="fr-FR" sz="2000" b="1" i="0" kern="1200" dirty="0" smtClean="0">
          <a:solidFill>
            <a:srgbClr val="03C7D1"/>
          </a:solidFill>
          <a:latin typeface="Metropolis Semi Bold" panose="00000700000000000000" pitchFamily="2" charset="0"/>
          <a:ea typeface="+mn-ea"/>
          <a:cs typeface="+mn-cs"/>
        </a:defRPr>
      </a:lvl1pPr>
      <a:lvl2pPr marL="648000" indent="-288000" algn="l" defTabSz="914377" rtl="0" eaLnBrk="1" latinLnBrk="0" hangingPunct="1">
        <a:lnSpc>
          <a:spcPct val="90000"/>
        </a:lnSpc>
        <a:spcBef>
          <a:spcPts val="300"/>
        </a:spcBef>
        <a:spcAft>
          <a:spcPts val="1000"/>
        </a:spcAft>
        <a:buClr>
          <a:srgbClr val="FFAB3A"/>
        </a:buClr>
        <a:buSzPct val="100000"/>
        <a:buFont typeface="Wingdings" panose="05000000000000000000" pitchFamily="2" charset="2"/>
        <a:buChar char=""/>
        <a:defRPr sz="1800" b="0" i="0" kern="1200">
          <a:solidFill>
            <a:srgbClr val="717468"/>
          </a:solidFill>
          <a:latin typeface="Metropolis Medium" pitchFamily="2" charset="77"/>
          <a:ea typeface="+mn-ea"/>
          <a:cs typeface="+mn-cs"/>
        </a:defRPr>
      </a:lvl2pPr>
      <a:lvl3pPr marL="900000" indent="-216000" algn="l" defTabSz="914377" rtl="0" eaLnBrk="1" latinLnBrk="0" hangingPunct="1">
        <a:lnSpc>
          <a:spcPct val="90000"/>
        </a:lnSpc>
        <a:spcBef>
          <a:spcPts val="200"/>
        </a:spcBef>
        <a:spcAft>
          <a:spcPts val="700"/>
        </a:spcAft>
        <a:buClr>
          <a:srgbClr val="FFAB3A"/>
        </a:buClr>
        <a:buFont typeface="Metropolis Medium" panose="00000600000000000000" pitchFamily="2" charset="0"/>
        <a:buChar char="◼"/>
        <a:defRPr sz="1500" b="0" i="0" kern="1200">
          <a:solidFill>
            <a:srgbClr val="717468"/>
          </a:solidFill>
          <a:latin typeface="Metropolis Medium" pitchFamily="2" charset="77"/>
          <a:ea typeface="+mn-ea"/>
          <a:cs typeface="+mn-cs"/>
        </a:defRPr>
      </a:lvl3pPr>
      <a:lvl4pPr marL="1080000" indent="-144000" algn="l" defTabSz="914377" rtl="0" eaLnBrk="1" latinLnBrk="0" hangingPunct="1">
        <a:lnSpc>
          <a:spcPct val="90000"/>
        </a:lnSpc>
        <a:spcBef>
          <a:spcPts val="200"/>
        </a:spcBef>
        <a:spcAft>
          <a:spcPts val="500"/>
        </a:spcAft>
        <a:buClr>
          <a:srgbClr val="FFAB3A"/>
        </a:buClr>
        <a:buFont typeface="Wingdings 3" panose="05040102010807070707" pitchFamily="18" charset="2"/>
        <a:buChar char=""/>
        <a:defRPr sz="1200" b="0" i="0" kern="1200">
          <a:solidFill>
            <a:srgbClr val="717468"/>
          </a:solidFill>
          <a:latin typeface="Metropolis Medium" pitchFamily="2" charset="77"/>
          <a:ea typeface="+mn-ea"/>
          <a:cs typeface="+mn-cs"/>
        </a:defRPr>
      </a:lvl4pPr>
      <a:lvl5pPr marL="1080000" indent="0" algn="l" defTabSz="914377" rtl="0" eaLnBrk="1" latinLnBrk="0" hangingPunct="1">
        <a:lnSpc>
          <a:spcPct val="90000"/>
        </a:lnSpc>
        <a:spcBef>
          <a:spcPts val="100"/>
        </a:spcBef>
        <a:spcAft>
          <a:spcPts val="300"/>
        </a:spcAft>
        <a:buClr>
          <a:srgbClr val="FFAB3A"/>
        </a:buClr>
        <a:buFontTx/>
        <a:buNone/>
        <a:defRPr sz="1000" b="0" i="0" kern="1200">
          <a:solidFill>
            <a:srgbClr val="717468"/>
          </a:solidFill>
          <a:latin typeface="Metropolis Medium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MEDECINE LEGALE</a:t>
            </a:r>
            <a:br>
              <a:rPr lang="fr-FR" sz="4000" dirty="0" smtClean="0"/>
            </a:br>
            <a:r>
              <a:rPr lang="fr-FR" sz="4000" dirty="0" smtClean="0"/>
              <a:t>CHU RENNES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Réseau VFF</a:t>
            </a:r>
          </a:p>
          <a:p>
            <a:r>
              <a:rPr lang="fr-FR" sz="2400" b="1" smtClean="0"/>
              <a:t>Octobre 2022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78609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2"/>
          <p:cNvSpPr>
            <a:spLocks noGrp="1"/>
          </p:cNvSpPr>
          <p:nvPr>
            <p:ph type="title"/>
          </p:nvPr>
        </p:nvSpPr>
        <p:spPr>
          <a:xfrm>
            <a:off x="694267" y="244475"/>
            <a:ext cx="10888133" cy="1339850"/>
          </a:xfrm>
        </p:spPr>
        <p:txBody>
          <a:bodyPr/>
          <a:lstStyle/>
          <a:p>
            <a:r>
              <a:rPr lang="fr-FR" altLang="fr-FR" sz="3200" smtClean="0">
                <a:ea typeface="ＭＳ Ｐゴシック" pitchFamily="34" charset="-128"/>
              </a:rPr>
              <a:t>Le service de médecine légale et médecine pénitentiaire du CHU de Rennes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282198"/>
              </p:ext>
            </p:extLst>
          </p:nvPr>
        </p:nvGraphicFramePr>
        <p:xfrm>
          <a:off x="975360" y="1728216"/>
          <a:ext cx="10216896" cy="45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9FF"/>
              </a:buClr>
              <a:buFont typeface="Wingdings 3" pitchFamily="18" charset="2"/>
              <a:buChar char="}"/>
              <a:defRPr sz="2000" b="1">
                <a:solidFill>
                  <a:schemeClr val="bg2"/>
                </a:solidFill>
                <a:latin typeface="Arial Narrow" pitchFamily="34" charset="0"/>
                <a:ea typeface="ヒラギノ角ゴ Pro W3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b="1">
                <a:solidFill>
                  <a:schemeClr val="bg2"/>
                </a:solidFill>
                <a:latin typeface="Arial Narrow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bg2"/>
                </a:solidFill>
                <a:latin typeface="Arial Narrow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244C426-C191-42B5-9662-A1064C843E02}" type="slidenum">
              <a:rPr lang="fr-FR" altLang="fr-FR" sz="1200" b="0" smtClean="0">
                <a:solidFill>
                  <a:srgbClr val="B0BCC1"/>
                </a:solidFill>
                <a:latin typeface="Calisto MT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200" b="0" smtClean="0">
              <a:solidFill>
                <a:srgbClr val="B0BCC1"/>
              </a:solidFill>
              <a:latin typeface="Calisto M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6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d’intervention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Sur réquisition judiciaire</a:t>
            </a:r>
          </a:p>
          <a:p>
            <a:pPr lvl="1"/>
            <a:r>
              <a:rPr lang="fr-FR" dirty="0" smtClean="0"/>
              <a:t>Dépôt de plainte</a:t>
            </a:r>
          </a:p>
          <a:p>
            <a:pPr lvl="1"/>
            <a:r>
              <a:rPr lang="fr-FR" dirty="0" smtClean="0"/>
              <a:t>Signalement</a:t>
            </a:r>
          </a:p>
          <a:p>
            <a:pPr marL="360000" lvl="1" indent="0">
              <a:buNone/>
            </a:pPr>
            <a:endParaRPr lang="fr-FR" dirty="0" smtClean="0"/>
          </a:p>
          <a:p>
            <a:r>
              <a:rPr lang="fr-FR" dirty="0" smtClean="0"/>
              <a:t>Médecin légiste, médecin spécialiste des violences</a:t>
            </a:r>
          </a:p>
          <a:p>
            <a:pPr lvl="1"/>
            <a:r>
              <a:rPr lang="fr-FR" dirty="0" smtClean="0"/>
              <a:t>Constat des violences et de leur conséquence sur santé physique et psychique</a:t>
            </a:r>
          </a:p>
          <a:p>
            <a:pPr lvl="1"/>
            <a:r>
              <a:rPr lang="fr-FR" dirty="0" smtClean="0"/>
              <a:t>Violences physiques, psychologiques, sexuelles </a:t>
            </a:r>
          </a:p>
          <a:p>
            <a:pPr marL="7200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9642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médico-légale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792" y="1145894"/>
            <a:ext cx="11517210" cy="539380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Consultations </a:t>
            </a:r>
          </a:p>
          <a:p>
            <a:pPr lvl="1"/>
            <a:r>
              <a:rPr lang="fr-FR" sz="1600" dirty="0" smtClean="0"/>
              <a:t>24/7</a:t>
            </a:r>
          </a:p>
          <a:p>
            <a:pPr lvl="1"/>
            <a:r>
              <a:rPr lang="fr-FR" sz="1600" dirty="0" smtClean="0"/>
              <a:t>10 demi-journées par semaine, 9h-18h</a:t>
            </a:r>
          </a:p>
          <a:p>
            <a:pPr lvl="1"/>
            <a:r>
              <a:rPr lang="fr-FR" sz="1600" dirty="0" smtClean="0"/>
              <a:t>Astreinte </a:t>
            </a:r>
          </a:p>
          <a:p>
            <a:pPr lvl="1"/>
            <a:r>
              <a:rPr lang="fr-FR" sz="1600" dirty="0" smtClean="0"/>
              <a:t>8,5 ETP</a:t>
            </a:r>
          </a:p>
          <a:p>
            <a:r>
              <a:rPr lang="fr-FR" sz="1800" dirty="0" smtClean="0"/>
              <a:t>Typologie violences</a:t>
            </a:r>
          </a:p>
          <a:p>
            <a:pPr lvl="1"/>
            <a:r>
              <a:rPr lang="fr-FR" sz="1600" dirty="0" smtClean="0"/>
              <a:t>Physiques : coups et blessures, AVP, </a:t>
            </a:r>
          </a:p>
          <a:p>
            <a:pPr lvl="1"/>
            <a:r>
              <a:rPr lang="fr-FR" sz="1600" dirty="0" smtClean="0"/>
              <a:t>Psychologiques : insultes, harcèlement…</a:t>
            </a:r>
          </a:p>
          <a:p>
            <a:pPr lvl="1"/>
            <a:r>
              <a:rPr lang="fr-FR" sz="1600" dirty="0" smtClean="0"/>
              <a:t>Sexuelles</a:t>
            </a:r>
          </a:p>
          <a:p>
            <a:pPr marL="360000" lvl="1" indent="0">
              <a:buNone/>
            </a:pPr>
            <a:endParaRPr lang="fr-FR" sz="1600" dirty="0" smtClean="0"/>
          </a:p>
          <a:p>
            <a:r>
              <a:rPr lang="fr-FR" sz="1800" dirty="0" smtClean="0"/>
              <a:t>4500 victimes/an</a:t>
            </a:r>
          </a:p>
          <a:p>
            <a:pPr lvl="1"/>
            <a:r>
              <a:rPr lang="fr-FR" sz="1600" dirty="0" smtClean="0"/>
              <a:t>2600 femmes, 2000 majeurs</a:t>
            </a:r>
          </a:p>
          <a:p>
            <a:pPr lvl="1"/>
            <a:r>
              <a:rPr lang="fr-FR" sz="1600" dirty="0" smtClean="0"/>
              <a:t>1900 hors accident</a:t>
            </a:r>
          </a:p>
          <a:p>
            <a:pPr lvl="1"/>
            <a:endParaRPr lang="fr-FR" sz="1600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3600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8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EXAMEN MEDICO-LEGAL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1603169"/>
            <a:ext cx="11160000" cy="457379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Après son audition</a:t>
            </a:r>
          </a:p>
          <a:p>
            <a:pPr lvl="1"/>
            <a:r>
              <a:rPr lang="fr-FR" dirty="0" smtClean="0"/>
              <a:t>PV à disposition</a:t>
            </a:r>
          </a:p>
          <a:p>
            <a:pPr marL="360000" lvl="1" indent="0">
              <a:buNone/>
            </a:pPr>
            <a:endParaRPr lang="fr-FR" dirty="0" smtClean="0"/>
          </a:p>
          <a:p>
            <a:r>
              <a:rPr lang="fr-FR" dirty="0" smtClean="0"/>
              <a:t>Pas/peu questionnement sur les faits</a:t>
            </a:r>
          </a:p>
          <a:p>
            <a:pPr lvl="1"/>
            <a:r>
              <a:rPr lang="fr-FR" dirty="0" smtClean="0"/>
              <a:t>Questionnements ouverts, </a:t>
            </a:r>
          </a:p>
          <a:p>
            <a:r>
              <a:rPr lang="fr-FR" dirty="0" smtClean="0"/>
              <a:t>Examen physique +- </a:t>
            </a:r>
            <a:r>
              <a:rPr lang="fr-FR" dirty="0" err="1" smtClean="0"/>
              <a:t>génito</a:t>
            </a:r>
            <a:r>
              <a:rPr lang="fr-FR" dirty="0" smtClean="0"/>
              <a:t>-anal</a:t>
            </a:r>
          </a:p>
          <a:p>
            <a:r>
              <a:rPr lang="fr-FR" dirty="0" smtClean="0"/>
              <a:t>Recherche signes de </a:t>
            </a:r>
            <a:r>
              <a:rPr lang="fr-FR" dirty="0" err="1" smtClean="0"/>
              <a:t>psychotraumatisme</a:t>
            </a:r>
            <a:endParaRPr lang="fr-FR" dirty="0" smtClean="0"/>
          </a:p>
          <a:p>
            <a:r>
              <a:rPr lang="fr-FR" dirty="0" smtClean="0"/>
              <a:t>Psychoéducation/normalisation des symptômes</a:t>
            </a:r>
          </a:p>
          <a:p>
            <a:r>
              <a:rPr lang="fr-FR" dirty="0" smtClean="0"/>
              <a:t>Conclusion rapport :</a:t>
            </a:r>
          </a:p>
          <a:p>
            <a:pPr lvl="1"/>
            <a:r>
              <a:rPr lang="fr-FR" dirty="0" smtClean="0"/>
              <a:t>Evaluations, préconisations, orientations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FD6D-EB99-4255-BC94-C24FE452F5EE}" type="slidenum">
              <a:rPr lang="fr-FR" smtClean="0">
                <a:solidFill>
                  <a:schemeClr val="bg1"/>
                </a:solidFill>
              </a:rPr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3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EXAMEN MEDICO-LEGAL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C40A-A899-4022-8790-342F7D485339}" type="slidenum">
              <a:rPr lang="fr-FR" smtClean="0"/>
              <a:t>6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94712" y="1700808"/>
            <a:ext cx="154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hypervigilance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07969" y="2370762"/>
            <a:ext cx="1750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Isolement social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848550" y="3349095"/>
            <a:ext cx="1491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r>
              <a:rPr lang="fr-FR" dirty="0" smtClean="0"/>
              <a:t>concentration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904553" y="4571836"/>
            <a:ext cx="88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Appétit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147073" y="494116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Sommeil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775521" y="2420888"/>
            <a:ext cx="19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Perte estime de soi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691133" y="4534500"/>
            <a:ext cx="9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Langage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691556" y="3261239"/>
            <a:ext cx="1193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Conduites </a:t>
            </a:r>
          </a:p>
          <a:p>
            <a:r>
              <a:rPr lang="fr-FR" sz="1600" dirty="0" err="1" smtClean="0"/>
              <a:t>dissociantes</a:t>
            </a:r>
            <a:endParaRPr lang="fr-FR" sz="1600" dirty="0"/>
          </a:p>
        </p:txBody>
      </p:sp>
      <p:sp>
        <p:nvSpPr>
          <p:cNvPr id="12" name="Ellipse 11"/>
          <p:cNvSpPr/>
          <p:nvPr/>
        </p:nvSpPr>
        <p:spPr>
          <a:xfrm>
            <a:off x="1577217" y="2337847"/>
            <a:ext cx="2310537" cy="5354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821560" y="1617767"/>
            <a:ext cx="1987285" cy="5354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288554" y="3183012"/>
            <a:ext cx="2091254" cy="706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499147" y="4488795"/>
            <a:ext cx="1987285" cy="5354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845130" y="4858127"/>
            <a:ext cx="1987285" cy="5354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332620" y="4471055"/>
            <a:ext cx="1987285" cy="5354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344139" y="2337848"/>
            <a:ext cx="2538901" cy="8451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7691132" y="3272220"/>
            <a:ext cx="2538901" cy="8451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Éclair 2"/>
          <p:cNvSpPr/>
          <p:nvPr/>
        </p:nvSpPr>
        <p:spPr>
          <a:xfrm>
            <a:off x="3678754" y="1589572"/>
            <a:ext cx="1415204" cy="1127219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732484" y="1248435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VIOLENCES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43872" y="2852936"/>
            <a:ext cx="157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Anxiété, stress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372581" y="1783849"/>
            <a:ext cx="114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évitement</a:t>
            </a:r>
            <a:endParaRPr lang="fr-FR" dirty="0"/>
          </a:p>
        </p:txBody>
      </p:sp>
      <p:sp>
        <p:nvSpPr>
          <p:cNvPr id="28" name="Ellipse 27"/>
          <p:cNvSpPr/>
          <p:nvPr/>
        </p:nvSpPr>
        <p:spPr>
          <a:xfrm>
            <a:off x="7087433" y="1700808"/>
            <a:ext cx="1987285" cy="5354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089" r="87438" b="15346"/>
          <a:stretch/>
        </p:blipFill>
        <p:spPr>
          <a:xfrm>
            <a:off x="5306718" y="3288466"/>
            <a:ext cx="682906" cy="7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3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1405884"/>
            <a:ext cx="11160000" cy="4745533"/>
          </a:xfrm>
        </p:spPr>
        <p:txBody>
          <a:bodyPr>
            <a:normAutofit/>
          </a:bodyPr>
          <a:lstStyle/>
          <a:p>
            <a:r>
              <a:rPr lang="fr-FR" dirty="0" smtClean="0"/>
              <a:t>Service :  « guichet unique »</a:t>
            </a:r>
          </a:p>
          <a:p>
            <a:pPr lvl="1"/>
            <a:r>
              <a:rPr lang="fr-FR" dirty="0" smtClean="0"/>
              <a:t>Assistante sociale</a:t>
            </a:r>
          </a:p>
          <a:p>
            <a:pPr lvl="1"/>
            <a:r>
              <a:rPr lang="fr-FR" dirty="0" smtClean="0"/>
              <a:t>Psychologues du service</a:t>
            </a:r>
          </a:p>
          <a:p>
            <a:pPr lvl="2"/>
            <a:r>
              <a:rPr lang="fr-FR" dirty="0" smtClean="0"/>
              <a:t>1 ETP </a:t>
            </a:r>
          </a:p>
          <a:p>
            <a:pPr lvl="2"/>
            <a:r>
              <a:rPr lang="fr-FR" dirty="0" smtClean="0"/>
              <a:t>Prise en charge à court terme</a:t>
            </a:r>
          </a:p>
          <a:p>
            <a:pPr lvl="1"/>
            <a:r>
              <a:rPr lang="fr-FR" dirty="0" smtClean="0"/>
              <a:t>Prise en charge judiciaire</a:t>
            </a:r>
          </a:p>
          <a:p>
            <a:pPr lvl="2"/>
            <a:r>
              <a:rPr lang="fr-FR" dirty="0" smtClean="0"/>
              <a:t>Permanence avocat</a:t>
            </a:r>
          </a:p>
          <a:p>
            <a:pPr lvl="2"/>
            <a:r>
              <a:rPr lang="fr-FR" dirty="0" smtClean="0"/>
              <a:t>Permanence juriste (France victime 35- SOS victime)</a:t>
            </a:r>
          </a:p>
          <a:p>
            <a:r>
              <a:rPr lang="fr-FR" dirty="0" smtClean="0"/>
              <a:t>Soins</a:t>
            </a:r>
          </a:p>
          <a:p>
            <a:pPr lvl="1"/>
            <a:r>
              <a:rPr lang="fr-FR" dirty="0" smtClean="0"/>
              <a:t>CHU</a:t>
            </a:r>
          </a:p>
          <a:p>
            <a:pPr lvl="1"/>
            <a:r>
              <a:rPr lang="fr-FR" dirty="0" smtClean="0"/>
              <a:t>Hors CHU	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FD6D-EB99-4255-BC94-C24FE452F5EE}" type="slidenum">
              <a:rPr lang="fr-FR" smtClean="0">
                <a:solidFill>
                  <a:schemeClr val="bg1"/>
                </a:solidFill>
              </a:rPr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7691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Presentation-PPT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219</Words>
  <Application>Microsoft Office PowerPoint</Application>
  <PresentationFormat>Grand écran</PresentationFormat>
  <Paragraphs>86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20" baseType="lpstr">
      <vt:lpstr>ＭＳ Ｐゴシック</vt:lpstr>
      <vt:lpstr>Arial</vt:lpstr>
      <vt:lpstr>Calibri</vt:lpstr>
      <vt:lpstr>Calisto MT</vt:lpstr>
      <vt:lpstr>Metropolis</vt:lpstr>
      <vt:lpstr>Metropolis Light</vt:lpstr>
      <vt:lpstr>Metropolis Medium</vt:lpstr>
      <vt:lpstr>Metropolis Semi Bold</vt:lpstr>
      <vt:lpstr>Metropolis Thin</vt:lpstr>
      <vt:lpstr>Wingdings</vt:lpstr>
      <vt:lpstr>Wingdings 3</vt:lpstr>
      <vt:lpstr>ヒラギノ角ゴ Pro W3</vt:lpstr>
      <vt:lpstr>ModelePresentation-PPT2019</vt:lpstr>
      <vt:lpstr>MEDECINE LEGALE CHU RENNES</vt:lpstr>
      <vt:lpstr>Le service de médecine légale et médecine pénitentiaire du CHU de Rennes</vt:lpstr>
      <vt:lpstr>Contexte d’intervention</vt:lpstr>
      <vt:lpstr>Activité médico-légale </vt:lpstr>
      <vt:lpstr>EXAMEN MEDICO-LEGAL</vt:lpstr>
      <vt:lpstr>EXAMEN MEDICO-LEGAL</vt:lpstr>
      <vt:lpstr>Orientation</vt:lpstr>
    </vt:vector>
  </TitlesOfParts>
  <Company>CHU-RENNES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HENNETON</dc:creator>
  <cp:lastModifiedBy>GUILPAIN Géraldine</cp:lastModifiedBy>
  <cp:revision>25</cp:revision>
  <dcterms:created xsi:type="dcterms:W3CDTF">2019-05-16T12:40:31Z</dcterms:created>
  <dcterms:modified xsi:type="dcterms:W3CDTF">2022-10-03T14:14:34Z</dcterms:modified>
</cp:coreProperties>
</file>