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5" r:id="rId15"/>
    <p:sldId id="276" r:id="rId16"/>
    <p:sldId id="277" r:id="rId17"/>
    <p:sldId id="268" r:id="rId18"/>
    <p:sldId id="269" r:id="rId19"/>
    <p:sldId id="278" r:id="rId20"/>
    <p:sldId id="279" r:id="rId21"/>
    <p:sldId id="294" r:id="rId22"/>
    <p:sldId id="293" r:id="rId23"/>
    <p:sldId id="280" r:id="rId24"/>
    <p:sldId id="281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83" r:id="rId35"/>
    <p:sldId id="284" r:id="rId36"/>
    <p:sldId id="295" r:id="rId37"/>
    <p:sldId id="270" r:id="rId38"/>
    <p:sldId id="271" r:id="rId39"/>
    <p:sldId id="272" r:id="rId40"/>
    <p:sldId id="273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299" r:id="rId51"/>
    <p:sldId id="306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7E15108-1921-4C7B-92FE-339CC4C20B6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4"/>
            <p14:sldId id="275"/>
            <p14:sldId id="276"/>
            <p14:sldId id="277"/>
            <p14:sldId id="268"/>
            <p14:sldId id="269"/>
            <p14:sldId id="278"/>
            <p14:sldId id="279"/>
            <p14:sldId id="294"/>
            <p14:sldId id="293"/>
            <p14:sldId id="280"/>
            <p14:sldId id="281"/>
            <p14:sldId id="282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83"/>
            <p14:sldId id="284"/>
            <p14:sldId id="295"/>
            <p14:sldId id="270"/>
            <p14:sldId id="271"/>
            <p14:sldId id="272"/>
            <p14:sldId id="273"/>
            <p14:sldId id="296"/>
            <p14:sldId id="297"/>
          </p14:sldIdLst>
        </p14:section>
        <p14:section name="Раздел без заголовка" id="{640215AA-6277-4DC3-AD6A-AA935C933771}">
          <p14:sldIdLst>
            <p14:sldId id="298"/>
            <p14:sldId id="300"/>
            <p14:sldId id="301"/>
            <p14:sldId id="302"/>
            <p14:sldId id="303"/>
            <p14:sldId id="304"/>
            <p14:sldId id="305"/>
            <p14:sldId id="299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" Target="slide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slide" Target="slid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slide" Target="slide2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18" Type="http://schemas.openxmlformats.org/officeDocument/2006/relationships/slide" Target="slide1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17" Type="http://schemas.openxmlformats.org/officeDocument/2006/relationships/slide" Target="slide35.xml"/><Relationship Id="rId2" Type="http://schemas.openxmlformats.org/officeDocument/2006/relationships/slide" Target="slide20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5" Type="http://schemas.openxmlformats.org/officeDocument/2006/relationships/slide" Target="slide33.xml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27.xml"/><Relationship Id="rId14" Type="http://schemas.openxmlformats.org/officeDocument/2006/relationships/slide" Target="slide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Relationship Id="rId6" Type="http://schemas.openxmlformats.org/officeDocument/2006/relationships/slide" Target="slide19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slide" Target="slide19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9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9.xml"/><Relationship Id="rId5" Type="http://schemas.openxmlformats.org/officeDocument/2006/relationships/slide" Target="slide19.xml"/><Relationship Id="rId4" Type="http://schemas.openxmlformats.org/officeDocument/2006/relationships/image" Target="../media/image10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9.xml"/><Relationship Id="rId6" Type="http://schemas.openxmlformats.org/officeDocument/2006/relationships/slide" Target="slide19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9.xml"/><Relationship Id="rId5" Type="http://schemas.openxmlformats.org/officeDocument/2006/relationships/slide" Target="slide19.xml"/><Relationship Id="rId4" Type="http://schemas.openxmlformats.org/officeDocument/2006/relationships/image" Target="../media/image10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19.xml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14.jp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jpeg"/><Relationship Id="rId5" Type="http://schemas.openxmlformats.org/officeDocument/2006/relationships/image" Target="../media/image116.gif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slide" Target="slide19.xm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jp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9.xml"/><Relationship Id="rId5" Type="http://schemas.openxmlformats.org/officeDocument/2006/relationships/slide" Target="slide19.xml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jpeg"/><Relationship Id="rId5" Type="http://schemas.openxmlformats.org/officeDocument/2006/relationships/image" Target="../media/image136.jpg"/><Relationship Id="rId4" Type="http://schemas.openxmlformats.org/officeDocument/2006/relationships/image" Target="../media/image1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slide" Target="slide19.xml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2.jpeg"/><Relationship Id="rId5" Type="http://schemas.microsoft.com/office/2007/relationships/hdphoto" Target="../media/hdphoto3.wdp"/><Relationship Id="rId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9.xml"/><Relationship Id="rId6" Type="http://schemas.openxmlformats.org/officeDocument/2006/relationships/slide" Target="slide19.xml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8.xml"/><Relationship Id="rId18" Type="http://schemas.openxmlformats.org/officeDocument/2006/relationships/slide" Target="slide1.xml"/><Relationship Id="rId3" Type="http://schemas.openxmlformats.org/officeDocument/2006/relationships/slide" Target="slide38.xml"/><Relationship Id="rId7" Type="http://schemas.openxmlformats.org/officeDocument/2006/relationships/slide" Target="slide42.xml"/><Relationship Id="rId12" Type="http://schemas.openxmlformats.org/officeDocument/2006/relationships/slide" Target="slide47.xml"/><Relationship Id="rId17" Type="http://schemas.openxmlformats.org/officeDocument/2006/relationships/slide" Target="slide52.xml"/><Relationship Id="rId2" Type="http://schemas.openxmlformats.org/officeDocument/2006/relationships/slide" Target="slide37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1.xml"/><Relationship Id="rId11" Type="http://schemas.openxmlformats.org/officeDocument/2006/relationships/slide" Target="slide46.xml"/><Relationship Id="rId5" Type="http://schemas.openxmlformats.org/officeDocument/2006/relationships/slide" Target="slide40.xml"/><Relationship Id="rId15" Type="http://schemas.openxmlformats.org/officeDocument/2006/relationships/slide" Target="slide50.xml"/><Relationship Id="rId10" Type="http://schemas.openxmlformats.org/officeDocument/2006/relationships/slide" Target="slide45.xml"/><Relationship Id="rId4" Type="http://schemas.openxmlformats.org/officeDocument/2006/relationships/slide" Target="slide39.xml"/><Relationship Id="rId9" Type="http://schemas.openxmlformats.org/officeDocument/2006/relationships/slide" Target="slide44.xml"/><Relationship Id="rId14" Type="http://schemas.openxmlformats.org/officeDocument/2006/relationships/slide" Target="slide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48.jpg"/><Relationship Id="rId7" Type="http://schemas.openxmlformats.org/officeDocument/2006/relationships/image" Target="../media/image152.jp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1.jpg"/><Relationship Id="rId5" Type="http://schemas.openxmlformats.org/officeDocument/2006/relationships/image" Target="../media/image150.jpeg"/><Relationship Id="rId4" Type="http://schemas.openxmlformats.org/officeDocument/2006/relationships/image" Target="../media/image1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9.xml"/><Relationship Id="rId5" Type="http://schemas.openxmlformats.org/officeDocument/2006/relationships/slide" Target="slide36.xml"/><Relationship Id="rId4" Type="http://schemas.openxmlformats.org/officeDocument/2006/relationships/image" Target="../media/image15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slide" Target="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61.jp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jpe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0.jpeg"/><Relationship Id="rId5" Type="http://schemas.openxmlformats.org/officeDocument/2006/relationships/image" Target="../media/image169.jpg"/><Relationship Id="rId4" Type="http://schemas.openxmlformats.org/officeDocument/2006/relationships/image" Target="../media/image1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7" Type="http://schemas.openxmlformats.org/officeDocument/2006/relationships/slide" Target="slide36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6.jpg"/><Relationship Id="rId5" Type="http://schemas.openxmlformats.org/officeDocument/2006/relationships/image" Target="../media/image175.jpeg"/><Relationship Id="rId4" Type="http://schemas.openxmlformats.org/officeDocument/2006/relationships/image" Target="../media/image17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78.jpeg"/><Relationship Id="rId7" Type="http://schemas.openxmlformats.org/officeDocument/2006/relationships/image" Target="../media/image182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4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9.xml"/><Relationship Id="rId6" Type="http://schemas.openxmlformats.org/officeDocument/2006/relationships/slide" Target="slide36.xml"/><Relationship Id="rId5" Type="http://schemas.openxmlformats.org/officeDocument/2006/relationships/image" Target="../media/image186.jpg"/><Relationship Id="rId4" Type="http://schemas.openxmlformats.org/officeDocument/2006/relationships/image" Target="../media/image18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9.xml"/><Relationship Id="rId5" Type="http://schemas.openxmlformats.org/officeDocument/2006/relationships/slide" Target="slide36.xml"/><Relationship Id="rId4" Type="http://schemas.openxmlformats.org/officeDocument/2006/relationships/image" Target="../media/image18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9.xml"/><Relationship Id="rId6" Type="http://schemas.openxmlformats.org/officeDocument/2006/relationships/slide" Target="slide36.xml"/><Relationship Id="rId5" Type="http://schemas.openxmlformats.org/officeDocument/2006/relationships/image" Target="../media/image193.jpg"/><Relationship Id="rId4" Type="http://schemas.openxmlformats.org/officeDocument/2006/relationships/image" Target="../media/image1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9.xml"/><Relationship Id="rId6" Type="http://schemas.openxmlformats.org/officeDocument/2006/relationships/slide" Target="slide36.xml"/><Relationship Id="rId5" Type="http://schemas.openxmlformats.org/officeDocument/2006/relationships/image" Target="../media/image197.jpg"/><Relationship Id="rId4" Type="http://schemas.openxmlformats.org/officeDocument/2006/relationships/image" Target="../media/image19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99.jpg"/><Relationship Id="rId7" Type="http://schemas.openxmlformats.org/officeDocument/2006/relationships/image" Target="../media/image203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2.jpg"/><Relationship Id="rId5" Type="http://schemas.openxmlformats.org/officeDocument/2006/relationships/image" Target="../media/image201.jpeg"/><Relationship Id="rId4" Type="http://schemas.openxmlformats.org/officeDocument/2006/relationships/image" Target="../media/image20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9.xml"/><Relationship Id="rId6" Type="http://schemas.openxmlformats.org/officeDocument/2006/relationships/slide" Target="slide36.xml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209.jpg"/><Relationship Id="rId7" Type="http://schemas.openxmlformats.org/officeDocument/2006/relationships/image" Target="../media/image213.jpe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9.xml"/><Relationship Id="rId6" Type="http://schemas.openxmlformats.org/officeDocument/2006/relationships/slide" Target="slide36.xml"/><Relationship Id="rId5" Type="http://schemas.openxmlformats.org/officeDocument/2006/relationships/image" Target="../media/image217.jpg"/><Relationship Id="rId4" Type="http://schemas.openxmlformats.org/officeDocument/2006/relationships/image" Target="../media/image2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2.wdp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4464496" cy="936104"/>
          </a:xfrm>
          <a:ln w="1270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ВИКТОРИНА</a:t>
            </a:r>
            <a:endParaRPr lang="be-BY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332656"/>
            <a:ext cx="4248472" cy="936104"/>
          </a:xfrm>
          <a:prstGeom prst="rect">
            <a:avLst/>
          </a:prstGeom>
          <a:solidFill>
            <a:srgbClr val="72BCC4"/>
          </a:solidFill>
          <a:ln w="127000" cap="flat" cmpd="sng" algn="ctr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be-BY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56792"/>
            <a:ext cx="8784976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«Беларусь в </a:t>
            </a:r>
            <a:r>
              <a:rPr lang="ru-RU" sz="36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моём сердце…..»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454582" y="2636912"/>
            <a:ext cx="2526761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1 раунд</a:t>
            </a:r>
            <a:endParaRPr lang="be-BY" sz="40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190886" y="2636912"/>
            <a:ext cx="2526761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2 раунд</a:t>
            </a:r>
            <a:endParaRPr lang="be-BY" sz="4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5933671" y="2636912"/>
            <a:ext cx="2526761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3 раунд</a:t>
            </a:r>
            <a:endParaRPr lang="be-BY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396533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tx2">
                    <a:lumMod val="10000"/>
                  </a:schemeClr>
                </a:solidFill>
              </a:rPr>
              <a:t>история, география, культура, достопримечательности</a:t>
            </a:r>
            <a:endParaRPr lang="be-BY" sz="23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7" name="Picture 3" descr="D:\ДИЗАЙН\БЕЛАРУСЬ\БЕЛОРУССКАЯ ПРИРОДА\IMG_20190923_1356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9"/>
          <a:stretch/>
        </p:blipFill>
        <p:spPr bwMode="auto">
          <a:xfrm>
            <a:off x="107504" y="4005033"/>
            <a:ext cx="4139045" cy="1872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ЗАЙН\БЕЛАРУСЬ\БЕЛОРУССКАЯ ПРИРОДА\Рисунок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75568"/>
            <a:ext cx="4814956" cy="19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в конец 8">
            <a:hlinkClick r:id="" action="ppaction://hlinkshowjump?jump=endshow" highlightClick="1"/>
          </p:cNvPr>
          <p:cNvSpPr/>
          <p:nvPr/>
        </p:nvSpPr>
        <p:spPr>
          <a:xfrm>
            <a:off x="8316416" y="6093296"/>
            <a:ext cx="648072" cy="54100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727599" y="5584685"/>
            <a:ext cx="24240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Семь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Сколько номеров «Мужыцкай праўды» </a:t>
            </a:r>
            <a:r>
              <a:rPr lang="be-BY" sz="3000" b="1" dirty="0" smtClean="0"/>
              <a:t>Кастуся Калиновского вышло </a:t>
            </a:r>
            <a:r>
              <a:rPr lang="be-BY" sz="3000" b="1" dirty="0"/>
              <a:t>в свет?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3006588"/>
            <a:chOff x="1755294" y="1474703"/>
            <a:chExt cx="6921162" cy="300658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2" name="Скругленный прямоугольник 11"/>
            <p:cNvSpPr/>
            <p:nvPr/>
          </p:nvSpPr>
          <p:spPr>
            <a:xfrm>
              <a:off x="4131558" y="1492967"/>
              <a:ext cx="2168634" cy="2988324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7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583330" y="5584685"/>
            <a:ext cx="27126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Брест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В Беларуси и Франции есть </a:t>
            </a:r>
            <a:r>
              <a:rPr lang="be-BY" sz="3200" b="1" dirty="0" smtClean="0"/>
              <a:t>города                  </a:t>
            </a:r>
            <a:r>
              <a:rPr lang="be-BY" sz="3200" b="1" dirty="0"/>
              <a:t>с одним и тем же названием.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233921" y="5733256"/>
            <a:ext cx="62985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Владимир </a:t>
            </a:r>
            <a:r>
              <a:rPr lang="ru-RU" sz="48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Корват</a:t>
            </a:r>
            <a:endParaRPr lang="ru-RU" sz="4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Военный лётчик, первый герой Республики </a:t>
            </a:r>
            <a:r>
              <a:rPr lang="be-BY" sz="3200" b="1" dirty="0" smtClean="0"/>
              <a:t>Беларусь. 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087505" y="1467531"/>
            <a:ext cx="6282747" cy="2988324"/>
            <a:chOff x="2087505" y="1467531"/>
            <a:chExt cx="6282747" cy="298832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087505" y="1467531"/>
              <a:ext cx="3492607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398767" y="1467531"/>
              <a:ext cx="1971485" cy="2988324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4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748026" y="5584685"/>
            <a:ext cx="51363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Масленица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100" b="1" dirty="0"/>
              <a:t>Древний праздник, который посвящен проводам зимы и встрече </a:t>
            </a:r>
            <a:r>
              <a:rPr lang="be-BY" sz="3100" b="1" dirty="0" smtClean="0"/>
              <a:t>весны.</a:t>
            </a:r>
            <a:endParaRPr lang="be-BY" sz="3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98405"/>
            <a:chOff x="1755294" y="1474703"/>
            <a:chExt cx="6921162" cy="299840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4"/>
              <a:ext cx="2168634" cy="2988324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7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098887" y="5661248"/>
            <a:ext cx="66495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Максим Богданович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/>
              <a:t>Какой выдающийся белорусский поэт посветил древнему гербу Беларуси свое стихотворение? </a:t>
            </a:r>
            <a:endParaRPr lang="be-BY" sz="2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46863" y="1484784"/>
            <a:ext cx="7101601" cy="2998405"/>
            <a:chOff x="1646863" y="1484784"/>
            <a:chExt cx="7101601" cy="299840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646863" y="1484784"/>
              <a:ext cx="2385497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203566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79830" y="1494865"/>
              <a:ext cx="2168634" cy="2988324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5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253411" y="5602014"/>
            <a:ext cx="6135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Игнат </a:t>
            </a:r>
            <a:r>
              <a:rPr lang="ru-RU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Дамейко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Белорус, народный герой </a:t>
            </a:r>
            <a:r>
              <a:rPr lang="be-BY" sz="3000" b="1" dirty="0" smtClean="0"/>
              <a:t>Чили, президент Чилийского университета. 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3213"/>
            <a:ext cx="6921162" cy="2998405"/>
            <a:chOff x="1755294" y="1473213"/>
            <a:chExt cx="6921162" cy="299840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73213"/>
              <a:ext cx="2168634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131558" y="1483294"/>
              <a:ext cx="2168634" cy="2988324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885503" y="5584685"/>
            <a:ext cx="52148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Новогрудок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Какой город считается первой столицей ВКЛ?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869530" y="5755903"/>
            <a:ext cx="69509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Михаил и Иван </a:t>
            </a:r>
            <a:r>
              <a:rPr lang="ru-RU" sz="4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Цубы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400" b="1" dirty="0"/>
              <a:t>Братья, которые во время Великой Отечественной Войны повторили подвиг </a:t>
            </a:r>
            <a:r>
              <a:rPr lang="be-BY" sz="2400" b="1" dirty="0" smtClean="0"/>
              <a:t>И.Сусанина. </a:t>
            </a:r>
            <a:endParaRPr lang="be-BY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03366" y="1484784"/>
            <a:ext cx="5625018" cy="2988324"/>
            <a:chOff x="2403366" y="1484784"/>
            <a:chExt cx="5625018" cy="298832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403366" y="1484784"/>
              <a:ext cx="2168634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404337" y="1484784"/>
              <a:ext cx="2624047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995026" y="5584685"/>
            <a:ext cx="38892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Миндовг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Кто был первым великим князем </a:t>
            </a:r>
            <a:r>
              <a:rPr lang="be-BY" sz="3200" b="1" dirty="0" smtClean="0"/>
              <a:t>Великого Княжества Литовского?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27302" y="1448788"/>
            <a:ext cx="6642568" cy="2998405"/>
            <a:chOff x="1827302" y="1448788"/>
            <a:chExt cx="6642568" cy="299840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827302" y="1448788"/>
              <a:ext cx="2168634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328905" y="1484784"/>
              <a:ext cx="4124095" cy="139407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4338145" y="3053118"/>
              <a:ext cx="4131725" cy="1394075"/>
              <a:chOff x="4131558" y="3053118"/>
              <a:chExt cx="4544898" cy="1394075"/>
            </a:xfrm>
          </p:grpSpPr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4131558" y="3053118"/>
                <a:ext cx="2168634" cy="1394075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6507822" y="3053118"/>
                <a:ext cx="2168634" cy="1394075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2 РАУНД</a:t>
            </a:r>
            <a:endParaRPr lang="be-BY" b="1" dirty="0"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1560" y="1752600"/>
            <a:ext cx="8075240" cy="64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Выбери номер вопроса.</a:t>
            </a:r>
            <a:endParaRPr lang="be-BY" sz="3600" dirty="0"/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590560" y="282368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623554" y="2838062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2630660" y="2837943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3663654" y="2852321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4672502" y="285252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5705496" y="286690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6712602" y="286678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>
            <a:hlinkClick r:id="rId9" action="ppaction://hlinksldjump"/>
          </p:cNvPr>
          <p:cNvSpPr/>
          <p:nvPr/>
        </p:nvSpPr>
        <p:spPr>
          <a:xfrm>
            <a:off x="7745596" y="288116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Прямоугольник 36">
            <a:hlinkClick r:id="rId10" action="ppaction://hlinksldjump"/>
          </p:cNvPr>
          <p:cNvSpPr/>
          <p:nvPr/>
        </p:nvSpPr>
        <p:spPr>
          <a:xfrm>
            <a:off x="594307" y="387776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>
            <a:hlinkClick r:id="rId11" action="ppaction://hlinksldjump"/>
          </p:cNvPr>
          <p:cNvSpPr/>
          <p:nvPr/>
        </p:nvSpPr>
        <p:spPr>
          <a:xfrm>
            <a:off x="1627301" y="3892143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Прямоугольник 34">
            <a:hlinkClick r:id="rId12" action="ppaction://hlinksldjump"/>
          </p:cNvPr>
          <p:cNvSpPr/>
          <p:nvPr/>
        </p:nvSpPr>
        <p:spPr>
          <a:xfrm>
            <a:off x="2634407" y="389202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>
            <a:hlinkClick r:id="rId13" action="ppaction://hlinksldjump"/>
          </p:cNvPr>
          <p:cNvSpPr/>
          <p:nvPr/>
        </p:nvSpPr>
        <p:spPr>
          <a:xfrm>
            <a:off x="3667401" y="3906402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>
            <a:hlinkClick r:id="rId14" action="ppaction://hlinksldjump"/>
          </p:cNvPr>
          <p:cNvSpPr/>
          <p:nvPr/>
        </p:nvSpPr>
        <p:spPr>
          <a:xfrm>
            <a:off x="4676249" y="3906608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>
            <a:hlinkClick r:id="rId15" action="ppaction://hlinksldjump"/>
          </p:cNvPr>
          <p:cNvSpPr/>
          <p:nvPr/>
        </p:nvSpPr>
        <p:spPr>
          <a:xfrm>
            <a:off x="5709243" y="392098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>
            <a:hlinkClick r:id="rId16" action="ppaction://hlinksldjump"/>
          </p:cNvPr>
          <p:cNvSpPr/>
          <p:nvPr/>
        </p:nvSpPr>
        <p:spPr>
          <a:xfrm>
            <a:off x="6716349" y="392086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>
            <a:hlinkClick r:id="rId17" action="ppaction://hlinksldjump"/>
          </p:cNvPr>
          <p:cNvSpPr/>
          <p:nvPr/>
        </p:nvSpPr>
        <p:spPr>
          <a:xfrm>
            <a:off x="7749343" y="393524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1468" y="5726901"/>
            <a:ext cx="7323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ты ответил (а ) на все вопросы, то переходи к следующему этапу. Щёлкни по кнопке со стрелкой.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Управляющая кнопка: возврат 47">
            <a:hlinkClick r:id="rId18" action="ppaction://hlinksldjump" highlightClick="1"/>
          </p:cNvPr>
          <p:cNvSpPr/>
          <p:nvPr/>
        </p:nvSpPr>
        <p:spPr>
          <a:xfrm>
            <a:off x="7461675" y="5589240"/>
            <a:ext cx="1358797" cy="857741"/>
          </a:xfrm>
          <a:prstGeom prst="actionButtonReturn">
            <a:avLst/>
          </a:prstGeom>
          <a:solidFill>
            <a:schemeClr val="accent1">
              <a:alpha val="48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018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21" grpId="0" animBg="1"/>
      <p:bldP spid="22" grpId="0" animBg="1"/>
      <p:bldP spid="19" grpId="0" animBg="1"/>
      <p:bldP spid="20" grpId="0" animBg="1"/>
      <p:bldP spid="37" grpId="0" animBg="1"/>
      <p:bldP spid="38" grpId="0" animBg="1"/>
      <p:bldP spid="35" grpId="0" animBg="1"/>
      <p:bldP spid="36" grpId="0" animBg="1"/>
      <p:bldP spid="31" grpId="0" animBg="1"/>
      <p:bldP spid="32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1 РАУНД</a:t>
            </a:r>
            <a:endParaRPr lang="be-BY" b="1" dirty="0"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1560" y="1752600"/>
            <a:ext cx="8075240" cy="64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Выбери номер вопроса.</a:t>
            </a:r>
            <a:endParaRPr lang="be-BY" sz="3600" dirty="0"/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590560" y="275167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623554" y="276605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2630660" y="276593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3663654" y="2780313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4672502" y="2780519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5705496" y="279489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6712602" y="2794778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>
            <a:hlinkClick r:id="rId9" action="ppaction://hlinksldjump"/>
          </p:cNvPr>
          <p:cNvSpPr/>
          <p:nvPr/>
        </p:nvSpPr>
        <p:spPr>
          <a:xfrm>
            <a:off x="7745596" y="280915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Прямоугольник 36">
            <a:hlinkClick r:id="rId10" action="ppaction://hlinksldjump"/>
          </p:cNvPr>
          <p:cNvSpPr/>
          <p:nvPr/>
        </p:nvSpPr>
        <p:spPr>
          <a:xfrm>
            <a:off x="594307" y="380575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>
            <a:hlinkClick r:id="rId11" action="ppaction://hlinksldjump"/>
          </p:cNvPr>
          <p:cNvSpPr/>
          <p:nvPr/>
        </p:nvSpPr>
        <p:spPr>
          <a:xfrm>
            <a:off x="1627301" y="382013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Прямоугольник 34">
            <a:hlinkClick r:id="rId12" action="ppaction://hlinksldjump"/>
          </p:cNvPr>
          <p:cNvSpPr/>
          <p:nvPr/>
        </p:nvSpPr>
        <p:spPr>
          <a:xfrm>
            <a:off x="2634407" y="382001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>
            <a:hlinkClick r:id="rId13" action="ppaction://hlinksldjump"/>
          </p:cNvPr>
          <p:cNvSpPr/>
          <p:nvPr/>
        </p:nvSpPr>
        <p:spPr>
          <a:xfrm>
            <a:off x="3667401" y="383439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>
            <a:hlinkClick r:id="rId14" action="ppaction://hlinksldjump"/>
          </p:cNvPr>
          <p:cNvSpPr/>
          <p:nvPr/>
        </p:nvSpPr>
        <p:spPr>
          <a:xfrm>
            <a:off x="4676249" y="3834600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>
            <a:hlinkClick r:id="rId15" action="ppaction://hlinksldjump"/>
          </p:cNvPr>
          <p:cNvSpPr/>
          <p:nvPr/>
        </p:nvSpPr>
        <p:spPr>
          <a:xfrm>
            <a:off x="5709243" y="3848978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>
            <a:hlinkClick r:id="rId16" action="ppaction://hlinksldjump"/>
          </p:cNvPr>
          <p:cNvSpPr/>
          <p:nvPr/>
        </p:nvSpPr>
        <p:spPr>
          <a:xfrm>
            <a:off x="6716349" y="3848859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>
            <a:hlinkClick r:id="rId17" action="ppaction://hlinksldjump"/>
          </p:cNvPr>
          <p:cNvSpPr/>
          <p:nvPr/>
        </p:nvSpPr>
        <p:spPr>
          <a:xfrm>
            <a:off x="7749343" y="386323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3528" y="5726901"/>
            <a:ext cx="7323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ты ответил (а ) на все вопросы, то переходи к следующему этапу. Щёлкни по кнопке со стрелкой.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Управляющая кнопка: возврат 47">
            <a:hlinkClick r:id="rId18" action="ppaction://hlinksldjump" highlightClick="1"/>
          </p:cNvPr>
          <p:cNvSpPr/>
          <p:nvPr/>
        </p:nvSpPr>
        <p:spPr>
          <a:xfrm>
            <a:off x="7393735" y="5589240"/>
            <a:ext cx="1358797" cy="857741"/>
          </a:xfrm>
          <a:prstGeom prst="actionButtonReturn">
            <a:avLst/>
          </a:prstGeom>
          <a:solidFill>
            <a:schemeClr val="accent1">
              <a:alpha val="48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286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21" grpId="0" animBg="1"/>
      <p:bldP spid="22" grpId="0" animBg="1"/>
      <p:bldP spid="19" grpId="0" animBg="1"/>
      <p:bldP spid="20" grpId="0" animBg="1"/>
      <p:bldP spid="37" grpId="0" animBg="1"/>
      <p:bldP spid="38" grpId="0" animBg="1"/>
      <p:bldP spid="35" grpId="0" animBg="1"/>
      <p:bldP spid="36" grpId="0" animBg="1"/>
      <p:bldP spid="31" grpId="0" animBg="1"/>
      <p:bldP spid="32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784895" y="5622263"/>
            <a:ext cx="5099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Светлогорск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Какой город Беларуси самый </a:t>
            </a:r>
            <a:r>
              <a:rPr lang="be-BY" sz="3000" b="1" dirty="0" smtClean="0"/>
              <a:t>«светлый»? 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812331" y="5745450"/>
            <a:ext cx="6720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Николай </a:t>
            </a:r>
            <a:r>
              <a:rPr lang="ru-RU" sz="40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Судиловский</a:t>
            </a:r>
            <a:endParaRPr lang="ru-RU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Белорус, который был президентом Гавайской </a:t>
            </a:r>
            <a:r>
              <a:rPr lang="be-BY" sz="3200" b="1" dirty="0" smtClean="0"/>
              <a:t>республики.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62409"/>
            <a:chOff x="1755294" y="1484784"/>
            <a:chExt cx="6921162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4"/>
              <a:ext cx="2168634" cy="2962409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754852" y="5584685"/>
            <a:ext cx="23695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Лида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Какой белорусский город носит женское имя?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86776" y="5584685"/>
            <a:ext cx="3305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Купала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400" b="1" dirty="0"/>
              <a:t>В каком народном празднике существует обычай прыгать через костер и пускать венки по </a:t>
            </a:r>
            <a:r>
              <a:rPr lang="be-BY" sz="2400" b="1" dirty="0" smtClean="0"/>
              <a:t>воде?</a:t>
            </a:r>
            <a:endParaRPr lang="be-BY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1"/>
            <a:chOff x="1755294" y="1474703"/>
            <a:chExt cx="6921162" cy="297249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3" name="Скругленный прямоугольник 12"/>
            <p:cNvSpPr/>
            <p:nvPr/>
          </p:nvSpPr>
          <p:spPr>
            <a:xfrm>
              <a:off x="4131558" y="1474704"/>
              <a:ext cx="2168634" cy="2972490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7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176085" y="5745450"/>
            <a:ext cx="64283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Туровское</a:t>
            </a:r>
            <a:r>
              <a:rPr lang="ru-RU" sz="4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евангелие</a:t>
            </a:r>
            <a:endParaRPr lang="ru-RU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Назовите самую раннюю рукописную книгу на территории </a:t>
            </a:r>
            <a:r>
              <a:rPr lang="be-BY" sz="3000" b="1" dirty="0" smtClean="0"/>
              <a:t>Беларуси.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835696" y="1484784"/>
            <a:ext cx="6958428" cy="2962409"/>
            <a:chOff x="1835696" y="1484784"/>
            <a:chExt cx="6958428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835696" y="1484785"/>
              <a:ext cx="2886451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52257" y="1484784"/>
              <a:ext cx="3841867" cy="2962409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4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30070" y="5581689"/>
            <a:ext cx="40062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Гедимин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При каком князе Вильно стала </a:t>
            </a:r>
            <a:r>
              <a:rPr lang="be-BY" sz="2800" b="1" dirty="0" smtClean="0"/>
              <a:t>столицей Великого Княжества Литовского? 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922603" y="1484784"/>
            <a:ext cx="6753853" cy="2962409"/>
            <a:chOff x="1922603" y="1484784"/>
            <a:chExt cx="6753853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922603" y="1484785"/>
              <a:ext cx="334618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5868144" y="1484784"/>
              <a:ext cx="2808312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324070" y="5584685"/>
            <a:ext cx="59923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Максим Танк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Белорусский писатель, псевдоним</a:t>
            </a:r>
            <a:r>
              <a:rPr lang="ru-RU" sz="2800" b="1" dirty="0"/>
              <a:t>ом</a:t>
            </a:r>
            <a:r>
              <a:rPr lang="be-BY" sz="2800" b="1" dirty="0"/>
              <a:t> которого является </a:t>
            </a:r>
            <a:r>
              <a:rPr lang="be-BY" sz="2800" b="1" dirty="0" smtClean="0"/>
              <a:t>боевая </a:t>
            </a:r>
            <a:r>
              <a:rPr lang="be-BY" sz="2800" b="1" dirty="0"/>
              <a:t>машин</a:t>
            </a:r>
            <a:r>
              <a:rPr lang="ru-RU" sz="2800" b="1" dirty="0" smtClean="0"/>
              <a:t>а.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74703"/>
              <a:ext cx="2168634" cy="2962409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4"/>
              <a:ext cx="2168634" cy="2962409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47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994819" y="5807005"/>
            <a:ext cx="66816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Национальное собрание</a:t>
            </a:r>
            <a:endParaRPr lang="ru-RU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Как называется белорусский парламент </a:t>
            </a:r>
            <a:r>
              <a:rPr lang="be-BY" sz="3000" b="1" dirty="0" smtClean="0"/>
              <a:t>?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814212" y="1484784"/>
            <a:ext cx="6763670" cy="2962409"/>
            <a:chOff x="1814212" y="1484784"/>
            <a:chExt cx="6763670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814212" y="1484785"/>
              <a:ext cx="3175097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336819" y="1484784"/>
              <a:ext cx="3241063" cy="139407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5336819" y="3053118"/>
              <a:ext cx="3241063" cy="1394075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582529" y="5584685"/>
            <a:ext cx="27142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Клёст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Птица Беларуси, которая выводит птенцов зимой?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54761" y="1398634"/>
            <a:ext cx="5915263" cy="3196679"/>
            <a:chOff x="2254761" y="1398634"/>
            <a:chExt cx="5915263" cy="319667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254761" y="1398634"/>
              <a:ext cx="2392441" cy="1533482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254761" y="3051750"/>
              <a:ext cx="2392441" cy="1533482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5735493" y="1408715"/>
              <a:ext cx="2434531" cy="1533482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735493" y="3061831"/>
              <a:ext cx="2434531" cy="1533482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293613" y="5733256"/>
            <a:ext cx="62872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 Беловежской пуще</a:t>
            </a:r>
            <a:endParaRPr lang="ru-RU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Где находится резиденция белорусского  Деда Мороза? 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435051" y="5584685"/>
            <a:ext cx="30091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Минск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600" b="1" dirty="0"/>
              <a:t>Столица республики </a:t>
            </a:r>
            <a:r>
              <a:rPr lang="be-BY" sz="3600" b="1" dirty="0" smtClean="0"/>
              <a:t>Беларусь</a:t>
            </a:r>
            <a:r>
              <a:rPr lang="be-BY" sz="4000" b="1" dirty="0" smtClean="0"/>
              <a:t>. </a:t>
            </a:r>
            <a:endParaRPr lang="be-BY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9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668072" y="5517232"/>
            <a:ext cx="3352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Нарочь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600" b="1" dirty="0"/>
              <a:t>Самое большое озеро </a:t>
            </a:r>
            <a:r>
              <a:rPr lang="be-BY" sz="3600" b="1" dirty="0" smtClean="0"/>
              <a:t>Беларуси</a:t>
            </a:r>
            <a:r>
              <a:rPr lang="be-BY" sz="3800" b="1" dirty="0" smtClean="0"/>
              <a:t>. </a:t>
            </a:r>
            <a:endParaRPr lang="be-BY" sz="3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11051" y="5584685"/>
            <a:ext cx="40703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 Слуцке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В каком белорусском городе в </a:t>
            </a:r>
            <a:r>
              <a:rPr lang="de-DE" sz="2800" b="1" dirty="0"/>
              <a:t>XVIII</a:t>
            </a:r>
            <a:r>
              <a:rPr lang="be-BY" sz="2800" b="1" dirty="0"/>
              <a:t> ст. изготовлялись всемирно известные пояса? 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62409"/>
            <a:chOff x="1755294" y="1484784"/>
            <a:chExt cx="6921162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7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947230" y="5584685"/>
            <a:ext cx="42979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«Погоня»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Название государственного герба </a:t>
            </a:r>
            <a:r>
              <a:rPr lang="be-BY" sz="3200" b="1" dirty="0" smtClean="0"/>
              <a:t>Великого Княжества Литовского.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115334" y="1484784"/>
            <a:ext cx="6209476" cy="2962409"/>
            <a:chOff x="2115334" y="1484784"/>
            <a:chExt cx="6209476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115334" y="1484785"/>
              <a:ext cx="3536786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156176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9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923134" y="5584685"/>
            <a:ext cx="47452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«Спартак»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/>
              <a:t>Гомельское предприятие,  </a:t>
            </a:r>
            <a:r>
              <a:rPr lang="be-BY" sz="2600" b="1" dirty="0" smtClean="0"/>
              <a:t>названное </a:t>
            </a:r>
            <a:r>
              <a:rPr lang="be-BY" sz="2600" b="1" dirty="0"/>
              <a:t>в честь </a:t>
            </a:r>
            <a:r>
              <a:rPr lang="be-BY" sz="2600" b="1" dirty="0" smtClean="0"/>
              <a:t>известного руководителя восстания рабов.</a:t>
            </a:r>
            <a:endParaRPr lang="be-BY" sz="2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331721" y="5745450"/>
            <a:ext cx="4225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под д. Лесной</a:t>
            </a:r>
            <a:endParaRPr lang="ru-RU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Где произошла битва, которую Петр </a:t>
            </a:r>
            <a:r>
              <a:rPr lang="de-DE" sz="2800" b="1" dirty="0"/>
              <a:t>I</a:t>
            </a:r>
            <a:r>
              <a:rPr lang="be-BY" sz="2800" b="1" dirty="0"/>
              <a:t> назвал «Матерью Полтавской </a:t>
            </a:r>
            <a:r>
              <a:rPr lang="be-BY" sz="2800" b="1" dirty="0" smtClean="0"/>
              <a:t>баталии?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55294" y="1474703"/>
              <a:ext cx="2168634" cy="2962409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131558" y="1484784"/>
              <a:ext cx="2168634" cy="139407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131558" y="3053118"/>
              <a:ext cx="4544898" cy="1394075"/>
            </a:xfrm>
            <a:prstGeom prst="round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507822" y="1484784"/>
              <a:ext cx="2168634" cy="1394075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7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809195" y="5481800"/>
            <a:ext cx="49311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«Тётка» – </a:t>
            </a:r>
          </a:p>
          <a:p>
            <a:pPr algn="ctr"/>
            <a:r>
              <a:rPr lang="ru-RU" sz="36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Алоиза</a:t>
            </a:r>
            <a:r>
              <a:rPr lang="ru-RU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Пашкевич</a:t>
            </a:r>
            <a:endParaRPr lang="ru-RU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700" b="1" dirty="0"/>
              <a:t>Псевдоним  какой белоруской писательницы указывает на родственные отношения </a:t>
            </a:r>
            <a:r>
              <a:rPr lang="be-BY" sz="2700" b="1" dirty="0" smtClean="0"/>
              <a:t>?</a:t>
            </a:r>
            <a:endParaRPr lang="be-BY" sz="27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62410"/>
            <a:chOff x="1755294" y="1484784"/>
            <a:chExt cx="6921162" cy="29624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6"/>
              <a:ext cx="2168634" cy="296240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3 РАУНД</a:t>
            </a:r>
            <a:endParaRPr lang="be-BY" b="1" dirty="0"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1560" y="1752600"/>
            <a:ext cx="8075240" cy="64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Выбери номер вопроса.</a:t>
            </a:r>
            <a:endParaRPr lang="be-BY" sz="3600" dirty="0"/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590560" y="282368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623554" y="2838062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2630660" y="2837943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3663654" y="2852321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4672502" y="285252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5705496" y="286690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6712602" y="286678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>
            <a:hlinkClick r:id="rId9" action="ppaction://hlinksldjump"/>
          </p:cNvPr>
          <p:cNvSpPr/>
          <p:nvPr/>
        </p:nvSpPr>
        <p:spPr>
          <a:xfrm>
            <a:off x="7745596" y="288116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Прямоугольник 36">
            <a:hlinkClick r:id="rId10" action="ppaction://hlinksldjump"/>
          </p:cNvPr>
          <p:cNvSpPr/>
          <p:nvPr/>
        </p:nvSpPr>
        <p:spPr>
          <a:xfrm>
            <a:off x="594307" y="387776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>
            <a:hlinkClick r:id="rId11" action="ppaction://hlinksldjump"/>
          </p:cNvPr>
          <p:cNvSpPr/>
          <p:nvPr/>
        </p:nvSpPr>
        <p:spPr>
          <a:xfrm>
            <a:off x="1627301" y="3892143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Прямоугольник 34">
            <a:hlinkClick r:id="rId12" action="ppaction://hlinksldjump"/>
          </p:cNvPr>
          <p:cNvSpPr/>
          <p:nvPr/>
        </p:nvSpPr>
        <p:spPr>
          <a:xfrm>
            <a:off x="2634407" y="3892024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>
            <a:hlinkClick r:id="rId13" action="ppaction://hlinksldjump"/>
          </p:cNvPr>
          <p:cNvSpPr/>
          <p:nvPr/>
        </p:nvSpPr>
        <p:spPr>
          <a:xfrm>
            <a:off x="3667401" y="3906402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>
            <a:hlinkClick r:id="rId14" action="ppaction://hlinksldjump"/>
          </p:cNvPr>
          <p:cNvSpPr/>
          <p:nvPr/>
        </p:nvSpPr>
        <p:spPr>
          <a:xfrm>
            <a:off x="4676249" y="3906608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>
            <a:hlinkClick r:id="rId15" action="ppaction://hlinksldjump"/>
          </p:cNvPr>
          <p:cNvSpPr/>
          <p:nvPr/>
        </p:nvSpPr>
        <p:spPr>
          <a:xfrm>
            <a:off x="5709243" y="3920986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>
            <a:hlinkClick r:id="rId16" action="ppaction://hlinksldjump"/>
          </p:cNvPr>
          <p:cNvSpPr/>
          <p:nvPr/>
        </p:nvSpPr>
        <p:spPr>
          <a:xfrm>
            <a:off x="6716349" y="3920867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>
            <a:hlinkClick r:id="rId17" action="ppaction://hlinksldjump"/>
          </p:cNvPr>
          <p:cNvSpPr/>
          <p:nvPr/>
        </p:nvSpPr>
        <p:spPr>
          <a:xfrm>
            <a:off x="7749343" y="3935245"/>
            <a:ext cx="930860" cy="861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1468" y="5726901"/>
            <a:ext cx="7323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ты ответил (а ) на все вопросы, то переходи к следующему этапу. Щёлкни по кнопке со стрелкой.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Управляющая кнопка: возврат 47">
            <a:hlinkClick r:id="rId18" action="ppaction://hlinksldjump" highlightClick="1"/>
          </p:cNvPr>
          <p:cNvSpPr/>
          <p:nvPr/>
        </p:nvSpPr>
        <p:spPr>
          <a:xfrm>
            <a:off x="7461675" y="5589240"/>
            <a:ext cx="1358797" cy="857741"/>
          </a:xfrm>
          <a:prstGeom prst="actionButtonReturn">
            <a:avLst/>
          </a:prstGeom>
          <a:solidFill>
            <a:schemeClr val="accent1">
              <a:alpha val="48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215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21" grpId="0" animBg="1"/>
      <p:bldP spid="22" grpId="0" animBg="1"/>
      <p:bldP spid="19" grpId="0" animBg="1"/>
      <p:bldP spid="20" grpId="0" animBg="1"/>
      <p:bldP spid="37" grpId="0" animBg="1"/>
      <p:bldP spid="38" grpId="0" animBg="1"/>
      <p:bldP spid="35" grpId="0" animBg="1"/>
      <p:bldP spid="36" grpId="0" animBg="1"/>
      <p:bldP spid="31" grpId="0" animBg="1"/>
      <p:bldP spid="32" grpId="0" animBg="1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472722" y="5584685"/>
            <a:ext cx="2933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Шесть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Сколько областей </a:t>
            </a:r>
            <a:r>
              <a:rPr lang="be-BY" sz="3200" b="1" dirty="0" smtClean="0"/>
              <a:t> в составе Республики </a:t>
            </a:r>
            <a:r>
              <a:rPr lang="be-BY" sz="3200" b="1" dirty="0"/>
              <a:t>Беларусь?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031502" y="5584685"/>
            <a:ext cx="4996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Картофель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600" b="1" dirty="0"/>
              <a:t>Назовите второй хлеб </a:t>
            </a:r>
            <a:r>
              <a:rPr lang="be-BY" sz="3600" b="1" dirty="0" smtClean="0"/>
              <a:t>белоруссов.</a:t>
            </a:r>
            <a:endParaRPr lang="be-BY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82260" y="1484784"/>
            <a:ext cx="6731421" cy="2988324"/>
            <a:chOff x="1882260" y="1484784"/>
            <a:chExt cx="6731421" cy="298832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882260" y="1484784"/>
              <a:ext cx="3841868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228184" y="1484784"/>
              <a:ext cx="2385497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100745" y="5745450"/>
            <a:ext cx="65037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Ефросиния Полоцкая</a:t>
            </a:r>
            <a:endParaRPr lang="ru-RU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Назовите имя первой </a:t>
            </a:r>
            <a:r>
              <a:rPr lang="be-BY" sz="3200" b="1" dirty="0" smtClean="0"/>
              <a:t>белорусской просветительницы.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2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188892" y="1474703"/>
            <a:ext cx="6010880" cy="2972353"/>
            <a:chOff x="2188892" y="1474703"/>
            <a:chExt cx="6010880" cy="2972353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64088" y="1504671"/>
              <a:ext cx="2835684" cy="294238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188892" y="1474703"/>
              <a:ext cx="2677984" cy="2962409"/>
              <a:chOff x="1797907" y="1556792"/>
              <a:chExt cx="1011683" cy="2448272"/>
            </a:xfrm>
            <a:noFill/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1797907" y="1556792"/>
                <a:ext cx="1011683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1797907" y="2852936"/>
                <a:ext cx="1011683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71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Кто из деятелей белоруской культуры </a:t>
            </a:r>
            <a:r>
              <a:rPr lang="de-DE" sz="2800" b="1" dirty="0"/>
              <a:t>XVII</a:t>
            </a:r>
            <a:r>
              <a:rPr lang="be-BY" sz="2800" b="1" dirty="0"/>
              <a:t> ст. был воспитателем </a:t>
            </a:r>
            <a:r>
              <a:rPr lang="be-BY" sz="2800" b="1" dirty="0" smtClean="0"/>
              <a:t>Петра </a:t>
            </a:r>
            <a:r>
              <a:rPr lang="de-DE" sz="2800" b="1" dirty="0" smtClean="0"/>
              <a:t>I</a:t>
            </a:r>
            <a:r>
              <a:rPr lang="be-BY" sz="2800" b="1" dirty="0"/>
              <a:t>?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Управляющая кнопка: домой 21">
              <a:hlinkClick r:id="rId2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2127868" y="5694347"/>
            <a:ext cx="654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Симеон</a:t>
            </a:r>
            <a:r>
              <a:rPr lang="ru-RU" sz="4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Полоцкий</a:t>
            </a:r>
            <a:endParaRPr lang="ru-RU" sz="4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41490"/>
            <a:ext cx="6993170" cy="3005703"/>
            <a:chOff x="1755294" y="1441490"/>
            <a:chExt cx="6993170" cy="300570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41490"/>
              <a:ext cx="2168634" cy="2988324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6579830" y="1484784"/>
              <a:ext cx="2168634" cy="2962409"/>
              <a:chOff x="1691680" y="1556792"/>
              <a:chExt cx="1224136" cy="2448272"/>
            </a:xfrm>
          </p:grpSpPr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52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379475" y="5584685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Конституция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4000" b="1" dirty="0"/>
              <a:t>Основной закон </a:t>
            </a:r>
            <a:r>
              <a:rPr lang="be-BY" sz="4000" b="1" dirty="0" smtClean="0"/>
              <a:t>государства.</a:t>
            </a:r>
            <a:endParaRPr lang="be-BY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3688" y="1474703"/>
            <a:ext cx="6984776" cy="297249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3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477532" y="5584685"/>
            <a:ext cx="29241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Пинск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/>
              <a:t>Какой белорусский город отличается  от названия нашей столицы одной </a:t>
            </a:r>
            <a:r>
              <a:rPr lang="be-BY" sz="2600" b="1" dirty="0" smtClean="0"/>
              <a:t>буквой?</a:t>
            </a:r>
            <a:r>
              <a:rPr lang="be-BY" sz="2600" dirty="0" smtClean="0"/>
              <a:t> </a:t>
            </a:r>
            <a:endParaRPr lang="be-BY" sz="2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4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25860" y="5584685"/>
            <a:ext cx="34275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Полоцк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Название, какого города произошло от реки Палата?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755294" y="1474703"/>
            <a:ext cx="2168634" cy="2962409"/>
            <a:chOff x="1691680" y="1556792"/>
            <a:chExt cx="1224136" cy="2448272"/>
          </a:xfrm>
          <a:noFill/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691680" y="1556792"/>
              <a:ext cx="1224136" cy="1152128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691680" y="2852936"/>
              <a:ext cx="1224136" cy="1152128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131558" y="1484784"/>
            <a:ext cx="2168634" cy="2962409"/>
            <a:chOff x="1691680" y="1556792"/>
            <a:chExt cx="1224136" cy="2448272"/>
          </a:xfrm>
          <a:noFill/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691680" y="1556792"/>
              <a:ext cx="1224136" cy="1152128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691680" y="2852936"/>
              <a:ext cx="1224136" cy="115212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07822" y="1484784"/>
            <a:ext cx="2168634" cy="2962409"/>
            <a:chOff x="1691680" y="1556792"/>
            <a:chExt cx="1224136" cy="2448272"/>
          </a:xfrm>
          <a:noFill/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691680" y="1556792"/>
              <a:ext cx="1224136" cy="1152128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1691680" y="2852936"/>
              <a:ext cx="1224136" cy="1152128"/>
            </a:xfrm>
            <a:prstGeom prst="round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195736" y="5661248"/>
            <a:ext cx="63786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«Минск – Атлант»</a:t>
            </a:r>
            <a:endParaRPr lang="ru-RU" sz="4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Название холодильника, который производится в </a:t>
            </a:r>
            <a:r>
              <a:rPr lang="be-BY" sz="3200" b="1" dirty="0" smtClean="0"/>
              <a:t>Беларуси.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55294" y="1474703"/>
              <a:ext cx="2168634" cy="1394075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755294" y="3043037"/>
              <a:ext cx="4544898" cy="139407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131558" y="1484784"/>
              <a:ext cx="2168634" cy="1394075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7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835001" y="5584685"/>
            <a:ext cx="22092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Зубр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Какое животное является символом Беловежской пущи?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012579" y="5755903"/>
            <a:ext cx="65918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Александр Медведь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200" b="1" dirty="0"/>
              <a:t>Трехкратный  чемпион Олимпийских игр и семикратный чемпион мира по вольной борьбе, признанный лучшим спортсменом </a:t>
            </a:r>
            <a:r>
              <a:rPr lang="de-DE" sz="2200" b="1" dirty="0"/>
              <a:t>XX</a:t>
            </a:r>
            <a:r>
              <a:rPr lang="be-BY" sz="2200" b="1" dirty="0"/>
              <a:t> ст. в </a:t>
            </a:r>
            <a:r>
              <a:rPr lang="be-BY" sz="2200" b="1" dirty="0" smtClean="0"/>
              <a:t>Беларуси.</a:t>
            </a:r>
            <a:endParaRPr lang="be-BY" sz="2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62410"/>
            <a:chOff x="1755294" y="1484784"/>
            <a:chExt cx="6921162" cy="29624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6"/>
              <a:ext cx="2168634" cy="296240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7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177396" y="5602014"/>
            <a:ext cx="6383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Кузьма </a:t>
            </a:r>
            <a:r>
              <a:rPr lang="ru-RU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Чорный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Белорусский писатель , псевдонимом  которого является цвет</a:t>
            </a:r>
            <a:r>
              <a:rPr lang="ru-RU" sz="2800" b="1" dirty="0"/>
              <a:t>. 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5"/>
            <a:ext cx="6993170" cy="2962409"/>
            <a:chOff x="1755294" y="1484785"/>
            <a:chExt cx="6993170" cy="29624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041458" y="1933526"/>
              <a:ext cx="2385497" cy="18555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6579830" y="1484786"/>
              <a:ext cx="2168634" cy="2962408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458850" y="5694347"/>
            <a:ext cx="57855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Северная война</a:t>
            </a:r>
            <a:endParaRPr lang="ru-RU" sz="4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11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400" b="1" dirty="0"/>
              <a:t>Назовите войну </a:t>
            </a:r>
            <a:r>
              <a:rPr lang="de-DE" sz="2400" b="1" dirty="0"/>
              <a:t>XVIII</a:t>
            </a:r>
            <a:r>
              <a:rPr lang="be-BY" sz="2400" b="1" dirty="0"/>
              <a:t> ст</a:t>
            </a:r>
            <a:r>
              <a:rPr lang="be-BY" sz="2400" b="1" dirty="0" smtClean="0"/>
              <a:t>. между русскими и шведами, </a:t>
            </a:r>
            <a:r>
              <a:rPr lang="be-BY" sz="2400" b="1" dirty="0"/>
              <a:t>боевые действия которой проходили главным образом на территории </a:t>
            </a:r>
            <a:r>
              <a:rPr lang="be-BY" sz="2400" b="1" dirty="0" smtClean="0"/>
              <a:t>Беларуси</a:t>
            </a:r>
            <a:r>
              <a:rPr lang="be-BY" sz="2400" b="1" dirty="0"/>
              <a:t>.</a:t>
            </a:r>
            <a:endParaRPr lang="be-BY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62410"/>
            <a:chOff x="1755294" y="1484784"/>
            <a:chExt cx="6921162" cy="29624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6"/>
              <a:ext cx="2168634" cy="296240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167269" y="5755903"/>
            <a:ext cx="64620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Вацлав </a:t>
            </a:r>
            <a:r>
              <a:rPr lang="ru-RU" sz="4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Ластовский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400" b="1" dirty="0"/>
              <a:t>Назовите автора первой </a:t>
            </a:r>
            <a:endParaRPr lang="be-BY" sz="3400" b="1" dirty="0" smtClean="0"/>
          </a:p>
          <a:p>
            <a:pPr algn="ctr"/>
            <a:r>
              <a:rPr lang="be-BY" sz="3400" b="1" dirty="0" smtClean="0"/>
              <a:t>«</a:t>
            </a:r>
            <a:r>
              <a:rPr lang="be-BY" sz="3400" b="1" dirty="0"/>
              <a:t>Короткой истории Беларуси». </a:t>
            </a:r>
            <a:endParaRPr lang="be-BY" sz="3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62410"/>
            <a:chOff x="1755294" y="1484784"/>
            <a:chExt cx="6921162" cy="29624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5"/>
              <a:ext cx="2168634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6"/>
              <a:ext cx="2168634" cy="296240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443596" y="5584685"/>
            <a:ext cx="4992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Витебске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Где был открыт первый учительский институт?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Какой город Беларуси самый </a:t>
            </a:r>
            <a:r>
              <a:rPr lang="be-BY" sz="3000" b="1" dirty="0" smtClean="0"/>
              <a:t>«лёгкий»? 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47811" y="1453824"/>
            <a:ext cx="6928645" cy="2993369"/>
            <a:chOff x="1747811" y="1453824"/>
            <a:chExt cx="6928645" cy="299336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747811" y="1453824"/>
              <a:ext cx="4648661" cy="2988324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Управляющая кнопка: домой 21">
              <a:hlinkClick r:id="rId5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3061374" y="5584685"/>
            <a:ext cx="43909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Пуховичи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009761" y="5499979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Константин и </a:t>
            </a:r>
            <a:r>
              <a:rPr lang="ru-RU" sz="36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Евстафий</a:t>
            </a:r>
            <a:r>
              <a:rPr lang="ru-RU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6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Тышкевичи</a:t>
            </a:r>
            <a:endParaRPr lang="ru-RU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Братья, основатели археологии и музейного дела в </a:t>
            </a:r>
            <a:r>
              <a:rPr lang="be-BY" sz="3200" b="1" dirty="0" smtClean="0"/>
              <a:t>Беларуси.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46863" y="1484784"/>
            <a:ext cx="7138025" cy="2962410"/>
            <a:chOff x="1646863" y="1484784"/>
            <a:chExt cx="7138025" cy="29624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646863" y="1484785"/>
              <a:ext cx="2385497" cy="2952328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230133" y="1484784"/>
              <a:ext cx="1971485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399391" y="1484786"/>
              <a:ext cx="2385497" cy="296240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720265" y="5584685"/>
            <a:ext cx="54521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Барановичи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/>
              <a:t>Какой город Беларуси самый </a:t>
            </a:r>
            <a:r>
              <a:rPr lang="be-BY" sz="3200" b="1" dirty="0" smtClean="0"/>
              <a:t>«упрямый»?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512797" y="5584685"/>
            <a:ext cx="28536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статут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 smtClean="0"/>
              <a:t>Как назывался Свод </a:t>
            </a:r>
            <a:r>
              <a:rPr lang="be-BY" sz="3200" b="1" dirty="0"/>
              <a:t>законов </a:t>
            </a:r>
            <a:endParaRPr lang="be-BY" sz="3200" b="1" dirty="0" smtClean="0"/>
          </a:p>
          <a:p>
            <a:pPr algn="ctr"/>
            <a:r>
              <a:rPr lang="be-BY" sz="3200" b="1" dirty="0" smtClean="0"/>
              <a:t>Великого Княжества Литовского?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55294" y="1474703"/>
              <a:ext cx="4544898" cy="1394075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755294" y="3043037"/>
              <a:ext cx="2168634" cy="139407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131558" y="3053118"/>
              <a:ext cx="2168634" cy="1394075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507822" y="1484784"/>
              <a:ext cx="2168634" cy="295232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6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835696" y="5733256"/>
            <a:ext cx="68980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Кирилла Орловского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200" b="1" dirty="0" smtClean="0"/>
              <a:t>Чьё имя носит колхоз </a:t>
            </a:r>
            <a:r>
              <a:rPr lang="be-BY" sz="3200" b="1" dirty="0"/>
              <a:t>«Рассвет</a:t>
            </a:r>
            <a:r>
              <a:rPr lang="be-BY" sz="3200" b="1" dirty="0" smtClean="0"/>
              <a:t>» Кировского района? </a:t>
            </a:r>
            <a:endParaRPr lang="be-BY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98405"/>
            <a:chOff x="1755294" y="1474703"/>
            <a:chExt cx="6921162" cy="299840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4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6507822" y="1484784"/>
              <a:ext cx="2168634" cy="2988324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Управляющая кнопка: домой 21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1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500" b="1" dirty="0"/>
              <a:t>Известный белорусский поэт-гуманист эпохи Возрождения, автор поэмы «Песня про зубра</a:t>
            </a:r>
            <a:r>
              <a:rPr lang="be-BY" sz="2500" b="1" dirty="0" smtClean="0"/>
              <a:t>».</a:t>
            </a:r>
            <a:r>
              <a:rPr lang="be-BY" sz="2500" dirty="0" smtClean="0"/>
              <a:t> </a:t>
            </a:r>
            <a:endParaRPr lang="be-BY" sz="25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2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047212" y="5704144"/>
            <a:ext cx="65197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Николай </a:t>
            </a:r>
            <a:r>
              <a:rPr lang="ru-RU" sz="4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Гусовский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84784"/>
            <a:ext cx="6921162" cy="2989830"/>
            <a:chOff x="1755294" y="1484784"/>
            <a:chExt cx="6921162" cy="298983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55294" y="1484784"/>
              <a:ext cx="2168634" cy="2988324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131558" y="1484784"/>
              <a:ext cx="2168634" cy="1394075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507822" y="1484784"/>
              <a:ext cx="2168634" cy="2988324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4139952" y="3080539"/>
              <a:ext cx="2168634" cy="1394075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6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256617" y="5694347"/>
            <a:ext cx="6131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Кондрат Крапива</a:t>
            </a:r>
            <a:endParaRPr lang="ru-RU" sz="4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3000" b="1" dirty="0"/>
              <a:t>Белорусский писатель, псевдоним которого является жгучим </a:t>
            </a:r>
            <a:r>
              <a:rPr lang="be-BY" sz="3000" b="1" dirty="0" smtClean="0"/>
              <a:t>растением. </a:t>
            </a:r>
            <a:endParaRPr lang="be-BY" sz="3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Управляющая кнопка: домой 21">
              <a:hlinkClick r:id="rId2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665113" y="1484784"/>
            <a:ext cx="7307769" cy="2988324"/>
            <a:chOff x="1665113" y="1484784"/>
            <a:chExt cx="7307769" cy="298832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665113" y="1484784"/>
              <a:ext cx="2168634" cy="2988324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995936" y="1484784"/>
              <a:ext cx="2624047" cy="2988324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6804248" y="1484784"/>
              <a:ext cx="2168634" cy="2988324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8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899650" y="5584685"/>
            <a:ext cx="40799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 Речице</a:t>
            </a:r>
            <a:endParaRPr lang="ru-RU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6881"/>
            <a:ext cx="1224136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be-BY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33885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Где в республике работает единственный газоперерабатывающий завод? </a:t>
            </a:r>
            <a:endParaRPr lang="be-BY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55294" y="1474703"/>
            <a:ext cx="6921162" cy="2972490"/>
            <a:chOff x="1755294" y="1474703"/>
            <a:chExt cx="6921162" cy="297249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55294" y="1474703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131558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507822" y="1484784"/>
              <a:ext cx="2168634" cy="2962409"/>
              <a:chOff x="1691680" y="1556792"/>
              <a:chExt cx="1224136" cy="2448272"/>
            </a:xfrm>
            <a:noFill/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691680" y="1556792"/>
                <a:ext cx="1224136" cy="1152128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691680" y="2852936"/>
                <a:ext cx="1224136" cy="1152128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e-BY" sz="4400" dirty="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07504" y="5517232"/>
            <a:ext cx="1224136" cy="1152128"/>
            <a:chOff x="107504" y="5517232"/>
            <a:chExt cx="1224136" cy="115212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7504" y="5517232"/>
              <a:ext cx="1224136" cy="1152128"/>
            </a:xfrm>
            <a:prstGeom prst="roundRect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 sz="44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Управляющая кнопка: домой 19">
              <a:hlinkClick r:id="rId8" action="ppaction://hlinksldjump" highlightClick="1"/>
            </p:cNvPr>
            <p:cNvSpPr/>
            <p:nvPr/>
          </p:nvSpPr>
          <p:spPr>
            <a:xfrm>
              <a:off x="280323" y="5618043"/>
              <a:ext cx="950506" cy="950506"/>
            </a:xfrm>
            <a:prstGeom prst="actionButtonHo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1691680" y="5517232"/>
            <a:ext cx="7200800" cy="1152128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ОТВЕТ</a:t>
            </a:r>
            <a:endParaRPr lang="be-BY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1021</TotalTime>
  <Words>697</Words>
  <Application>Microsoft Office PowerPoint</Application>
  <PresentationFormat>Экран (4:3)</PresentationFormat>
  <Paragraphs>260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Calibri</vt:lpstr>
      <vt:lpstr>Tw Cen MT</vt:lpstr>
      <vt:lpstr>Wingdings</vt:lpstr>
      <vt:lpstr>Wingdings 2</vt:lpstr>
      <vt:lpstr>Обычная</vt:lpstr>
      <vt:lpstr> ВИКТОРИНА</vt:lpstr>
      <vt:lpstr>1 РАУНД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РАУНД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РАУНД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Mam</dc:creator>
  <cp:lastModifiedBy>RePack by Diakov</cp:lastModifiedBy>
  <cp:revision>103</cp:revision>
  <dcterms:created xsi:type="dcterms:W3CDTF">2014-07-21T07:58:11Z</dcterms:created>
  <dcterms:modified xsi:type="dcterms:W3CDTF">2023-06-01T12:13:50Z</dcterms:modified>
</cp:coreProperties>
</file>