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56" r:id="rId3"/>
    <p:sldId id="269" r:id="rId4"/>
    <p:sldId id="284" r:id="rId5"/>
    <p:sldId id="270" r:id="rId6"/>
    <p:sldId id="273" r:id="rId7"/>
    <p:sldId id="258" r:id="rId8"/>
    <p:sldId id="257" r:id="rId9"/>
    <p:sldId id="260" r:id="rId10"/>
    <p:sldId id="262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74" r:id="rId21"/>
    <p:sldId id="265" r:id="rId22"/>
    <p:sldId id="272" r:id="rId23"/>
    <p:sldId id="285" r:id="rId24"/>
    <p:sldId id="263" r:id="rId25"/>
    <p:sldId id="267" r:id="rId26"/>
    <p:sldId id="259" r:id="rId27"/>
    <p:sldId id="268" r:id="rId28"/>
    <p:sldId id="266" r:id="rId29"/>
    <p:sldId id="27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2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7522D2F-DB52-4C33-B5DA-00F324A17560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17C9F5-E185-45DE-BB9D-78C8A7642D0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img-fotki.yandex.ru/get/9817/216554821.3/0_c2470_9336ce2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991638"/>
            <a:ext cx="74888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ДРУЖБА ВЕРНОСТЬЮ СИЛЬНА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Игровая программа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к Дню защиты детей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Кто такие «Настоящие друзья?»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://itexts.net/files/online_html/220209/_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6099"/>
            <a:ext cx="7115553" cy="44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7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tatic.ngs.ru/news/99/preview/7d36514c2a0a3b4dced836e795ac9f9a01479dde_1200_675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08" y="457200"/>
            <a:ext cx="9296356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247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www.o-detstve.ru/assets/images/forchild/games/16842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70"/>
            <a:ext cx="9144000" cy="61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12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koffkindom.ru/wp-content/uploads/2018/10/%D0%BA%D0%B0%D0%B9-%D0%B8-%D0%B3%D0%B5%D1%80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9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avatars.mds.yandex.net/i?id=7c8cdb40f9d8d36fd8d8ed352058cb46_l-844908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5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67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pbs.twimg.com/media/Cj9iIu3XIAAsgvz?format=jpg&amp;name=900x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2719"/>
            <a:ext cx="9140374" cy="685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1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47.userapi.com/impf/c850232/v850232782/30837/5y_He-x1_bY.jpg?size=404x200&amp;quality=96&amp;crop=0,0,404,200&amp;sign=de34efa56b099efba3a42b103cbf04f9&amp;type=v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452"/>
            <a:ext cx="9144000" cy="45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241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63.userapi.com/impg/JkwSIx6JhZRdqfB6PggrL1KoVcGZJtlbMECACw/42KmJIDx6sg.jpg?size=1157x1043&amp;quality=96&amp;sign=16252e2e6963cc4d2c98eeacc19ea8ca&amp;c_uniq_tag=yDvl4vTT-gLtftO5M4cjT_Tw4lDyfRCQ14ny7d8Uz5Q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344"/>
            <a:ext cx="7524328" cy="67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662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avatars.mds.yandex.net/i?id=ee17c6690bf894d437ba4f1a727a68e1_l-8497900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779"/>
            <a:ext cx="9144000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14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voronezh.podarki-market.ru/upload/product2/351/product--0023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5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7sky-omsk.ru/wp-content/uploads/2018/06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6048672" cy="51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img-fotki.yandex.ru/get/9817/216554821.3/0_c2470_9336ce2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ozdravka.com/_ph/31/64159232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5125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otello.ru/wp-content/uploads/2016/03/samye-izvestnye-koshki-v-istorii-kotello.rushsh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32239" cy="41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3257" y="404664"/>
            <a:ext cx="2975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Песни о дружбе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://multidvd.org/uploads/posts/2011-12/1323359024_raeuvs4jjfqzprl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r="12224"/>
          <a:stretch/>
        </p:blipFill>
        <p:spPr bwMode="auto">
          <a:xfrm>
            <a:off x="4716016" y="3717032"/>
            <a:ext cx="3898657" cy="291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img-fotki.yandex.ru/get/9817/216554821.3/0_c2470_9336ce2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fs00.infourok.ru/images/doc/302/302072/1/img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4" t="22599" r="15889" b="22146"/>
          <a:stretch/>
        </p:blipFill>
        <p:spPr bwMode="auto">
          <a:xfrm>
            <a:off x="1763688" y="1446505"/>
            <a:ext cx="5222769" cy="32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_ПОБЕГ_ добрый МУЛЬТИК о ДРУЖБЕ (короткометражка, русская озвучка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475" y="1554163"/>
            <a:ext cx="8045450" cy="4525962"/>
          </a:xfrm>
        </p:spPr>
      </p:pic>
    </p:spTree>
    <p:extLst>
      <p:ext uri="{BB962C8B-B14F-4D97-AF65-F5344CB8AC3E}">
        <p14:creationId xmlns:p14="http://schemas.microsoft.com/office/powerpoint/2010/main" val="15892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sergievgrad.ru/upload/iblock/16e/koty-i-soba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"/>
          <a:stretch/>
        </p:blipFill>
        <p:spPr bwMode="auto">
          <a:xfrm>
            <a:off x="-57868" y="0"/>
            <a:ext cx="9201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f24/001a3a5b-a338f504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4" y="10375"/>
            <a:ext cx="917575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datas/psikhologija/O-druzhbe-i-druzjakh/0010-010-Zakon-druzh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2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kzndeti.ru/userfiles/picoriginal/img-20150821193012-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1437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ya-uchitel.ru/_ld/67/167599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b="6004"/>
          <a:stretch/>
        </p:blipFill>
        <p:spPr bwMode="auto">
          <a:xfrm>
            <a:off x="15738" y="18138"/>
            <a:ext cx="9128261" cy="68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6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img-fotki.yandex.ru/get/9817/216554821.3/0_c2470_9336ce2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v3toys.ru/kiwi-public-data/Kiwi_Img/58b455b8739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173" r="4946" b="17169"/>
          <a:stretch/>
        </p:blipFill>
        <p:spPr bwMode="auto">
          <a:xfrm>
            <a:off x="1439652" y="908719"/>
            <a:ext cx="6264696" cy="440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31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0-tub-ru.yandex.net/i?id=eff8db2dde53b964c5cbe77b2f293a76-sr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64" y="0"/>
            <a:ext cx="9276327" cy="68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Хорошо бродить по свету. Песня из мультфильма - Приключения поросенка Фунтика (1986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475" y="1554163"/>
            <a:ext cx="8045450" cy="4525962"/>
          </a:xfrm>
        </p:spPr>
      </p:pic>
    </p:spTree>
    <p:extLst>
      <p:ext uri="{BB962C8B-B14F-4D97-AF65-F5344CB8AC3E}">
        <p14:creationId xmlns:p14="http://schemas.microsoft.com/office/powerpoint/2010/main" val="20825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img-fotki.yandex.ru/get/9817/216554821.3/0_c2470_9336ce2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36912"/>
            <a:ext cx="6892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Каждый наш друг — это целый мир для нас</a:t>
            </a:r>
          </a:p>
        </p:txBody>
      </p:sp>
    </p:spTree>
    <p:extLst>
      <p:ext uri="{BB962C8B-B14F-4D97-AF65-F5344CB8AC3E}">
        <p14:creationId xmlns:p14="http://schemas.microsoft.com/office/powerpoint/2010/main" val="183513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https://img-fotki.yandex.ru/get/9817/216554821.3/0_c2470_9336ce2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ko.ru/img/kartinka/19/deti_kniga_18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 b="2699"/>
          <a:stretch/>
        </p:blipFill>
        <p:spPr bwMode="auto">
          <a:xfrm>
            <a:off x="1259632" y="908720"/>
            <a:ext cx="6184699" cy="4318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25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b1.culture.ru/c/790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5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gazeta-rvs.ru/.data/content/blog/posts/s_950a87adb222d482fa109652ae1b44277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65" y="-31541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6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am2.dlstatic.ru/photoreport/gallery/0917/917667.gallery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9148" r="3497" b="774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4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103</TotalTime>
  <Words>28</Words>
  <Application>Microsoft Office PowerPoint</Application>
  <PresentationFormat>Экран (4:3)</PresentationFormat>
  <Paragraphs>7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такие «Настоящие друзья?»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Саня Капустин</dc:creator>
  <cp:lastModifiedBy>RePack by Diakov</cp:lastModifiedBy>
  <cp:revision>14</cp:revision>
  <dcterms:created xsi:type="dcterms:W3CDTF">2018-09-04T05:30:22Z</dcterms:created>
  <dcterms:modified xsi:type="dcterms:W3CDTF">2023-05-30T07:35:58Z</dcterms:modified>
</cp:coreProperties>
</file>