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-10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Θέση ημερομηνίας 2"/>
          <p:cNvSpPr txBox="1">
            <a:spLocks noGrp="1"/>
          </p:cNvSpPr>
          <p:nvPr>
            <p:ph type="dt" sz="quarter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D0AE546-2C89-4FA5-B372-5423AD1A828B}" type="datetime1">
              <a:rPr lang="el-G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6/4/2021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Θέση υποσέλιδου 3"/>
          <p:cNvSpPr txBox="1">
            <a:spLocks noGrp="1"/>
          </p:cNvSpPr>
          <p:nvPr>
            <p:ph type="ftr" sz="quarter" idx="2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Θέση αριθμού διαφάνειας 4"/>
          <p:cNvSpPr txBox="1">
            <a:spLocks noGrp="1"/>
          </p:cNvSpPr>
          <p:nvPr>
            <p:ph type="sldNum" sz="quarter" idx="3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1FAD916-7DE0-4ADB-8C69-5DC81D4E8B7F}" type="slidenum">
              <a:t>‹#›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63018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Θέση ημερομηνίας 2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l-G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460701A8-EE56-4B53-B1F1-E6CF4C9EAEE3}" type="datetime1">
              <a:rPr lang="el-GR"/>
              <a:pPr lvl="0"/>
              <a:t>6/4/2021</a:t>
            </a:fld>
            <a:endParaRPr lang="en-US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Θέση σημειώσεων 4"/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el-GR"/>
              <a:t>Κάντε κλικ για επεξεργασία των στυλ κειμένου του υποδείγματος</a:t>
            </a:r>
            <a:endParaRPr lang="en-US"/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6" name="Θέση υποσέλιδου 5"/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Θέση αριθμού διαφάνειας 6"/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0B97C119-9FD2-4AA3-87A4-8ED27FE7C88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33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l-GR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l-GR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l-GR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l-GR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l-GR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9"/>
          <p:cNvSpPr/>
          <p:nvPr/>
        </p:nvSpPr>
        <p:spPr>
          <a:xfrm>
            <a:off x="3172" y="6400800"/>
            <a:ext cx="12188823" cy="457200"/>
          </a:xfrm>
          <a:prstGeom prst="rect">
            <a:avLst/>
          </a:prstGeom>
          <a:solidFill>
            <a:srgbClr val="262626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Τίτλος 1"/>
          <p:cNvSpPr txBox="1"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>
              <a:defRPr sz="8000">
                <a:solidFill>
                  <a:srgbClr val="262626"/>
                </a:solidFill>
              </a:defRPr>
            </a:lvl1pPr>
          </a:lstStyle>
          <a:p>
            <a:pPr lvl="0"/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4" name="Υπότιτλος 2"/>
          <p:cNvSpPr txBox="1">
            <a:spLocks noGrp="1"/>
          </p:cNvSpPr>
          <p:nvPr>
            <p:ph type="subTitle" idx="1"/>
          </p:nvPr>
        </p:nvSpPr>
        <p:spPr>
          <a:xfrm>
            <a:off x="1100050" y="4645152"/>
            <a:ext cx="10058400" cy="1143000"/>
          </a:xfrm>
        </p:spPr>
        <p:txBody>
          <a:bodyPr lIns="91440" rIns="91440"/>
          <a:lstStyle>
            <a:lvl1pPr marL="0" indent="0">
              <a:buNone/>
              <a:defRPr sz="2400" cap="all" spc="200">
                <a:solidFill>
                  <a:srgbClr val="000000"/>
                </a:solidFill>
              </a:defRPr>
            </a:lvl1pPr>
          </a:lstStyle>
          <a:p>
            <a:pPr lvl="0"/>
            <a:r>
              <a:rPr lang="el-GR"/>
              <a:t>Κάντε κλικ για να επεξεργαστείτε τον υπότιτλο του υποδείγματος</a:t>
            </a:r>
            <a:endParaRPr lang="en-US"/>
          </a:p>
        </p:txBody>
      </p:sp>
      <p:cxnSp>
        <p:nvCxnSpPr>
          <p:cNvPr id="5" name="Ευθεία γραμμή σύνδεσης 8"/>
          <p:cNvCxnSpPr/>
          <p:nvPr/>
        </p:nvCxnSpPr>
        <p:spPr>
          <a:xfrm>
            <a:off x="1207657" y="4474744"/>
            <a:ext cx="9875520" cy="0"/>
          </a:xfrm>
          <a:prstGeom prst="straightConnector1">
            <a:avLst/>
          </a:prstGeom>
          <a:noFill/>
          <a:ln w="12701">
            <a:solidFill>
              <a:srgbClr val="404040"/>
            </a:solidFill>
            <a:prstDash val="solid"/>
            <a:miter/>
          </a:ln>
        </p:spPr>
      </p:cxnSp>
      <p:sp>
        <p:nvSpPr>
          <p:cNvPr id="6" name="Θέση ημερομηνίας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899FCED-511E-4AC9-A325-469346FA4987}" type="datetime1">
              <a:rPr lang="el-GR"/>
              <a:pPr lvl="0"/>
              <a:t>6/4/2021</a:t>
            </a:fld>
            <a:endParaRPr lang="en-US"/>
          </a:p>
        </p:txBody>
      </p:sp>
      <p:sp>
        <p:nvSpPr>
          <p:cNvPr id="7" name="Θέση υποσέλιδου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Θέση αριθμού διαφάνειας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6701EE1-6AD2-44AE-8BA0-F64CE3F72CE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12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κατακόρυφου κειμένου 2"/>
          <p:cNvSpPr txBox="1"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ημερομηνίας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90E2F2E-A10C-474A-BF19-086F73B200D4}" type="datetime1">
              <a:rPr lang="el-GR"/>
              <a:pPr lvl="0"/>
              <a:t>6/4/2021</a:t>
            </a:fld>
            <a:endParaRPr lang="en-US"/>
          </a:p>
        </p:txBody>
      </p:sp>
      <p:sp>
        <p:nvSpPr>
          <p:cNvPr id="5" name="Θέση υποσέλιδου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Θέση αριθμού διαφάνειας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76F3706-2054-4708-916C-9AD650F20F2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30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8"/>
          <p:cNvSpPr/>
          <p:nvPr/>
        </p:nvSpPr>
        <p:spPr>
          <a:xfrm>
            <a:off x="3172" y="6400800"/>
            <a:ext cx="12188823" cy="457200"/>
          </a:xfrm>
          <a:prstGeom prst="rect">
            <a:avLst/>
          </a:prstGeom>
          <a:solidFill>
            <a:srgbClr val="262626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Κατακόρυφος τίτλος 1"/>
          <p:cNvSpPr txBox="1">
            <a:spLocks noGrp="1"/>
          </p:cNvSpPr>
          <p:nvPr>
            <p:ph type="title" orient="vert"/>
          </p:nvPr>
        </p:nvSpPr>
        <p:spPr>
          <a:xfrm>
            <a:off x="8724903" y="412302"/>
            <a:ext cx="2628899" cy="5759897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4" name="Θέση κατακόρυφου κειμένου 2"/>
          <p:cNvSpPr txBox="1">
            <a:spLocks noGrp="1"/>
          </p:cNvSpPr>
          <p:nvPr>
            <p:ph type="body" orient="vert" idx="1"/>
          </p:nvPr>
        </p:nvSpPr>
        <p:spPr>
          <a:xfrm>
            <a:off x="838203" y="412302"/>
            <a:ext cx="7734296" cy="5759897"/>
          </a:xfrm>
        </p:spPr>
        <p:txBody>
          <a:bodyPr vert="eaVert" lIns="45720" tIns="0" rIns="4572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5" name="Θέση ημερομηνίας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0E89400-C35D-4EF3-8265-1050A9C64382}" type="datetime1">
              <a:rPr lang="el-GR"/>
              <a:pPr lvl="0"/>
              <a:t>6/4/2021</a:t>
            </a:fld>
            <a:endParaRPr lang="en-US"/>
          </a:p>
        </p:txBody>
      </p:sp>
      <p:sp>
        <p:nvSpPr>
          <p:cNvPr id="6" name="Θέση υποσέλιδου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Θέση αριθμού διαφάνειας 9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D9FECC-C153-4417-B295-2D6E9493B86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90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περιεχομένου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ημερομηνίας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8A23D31-B47F-490C-9C48-C97FD0D58040}" type="datetime1">
              <a:rPr lang="el-GR"/>
              <a:pPr lvl="0"/>
              <a:t>6/4/2021</a:t>
            </a:fld>
            <a:endParaRPr lang="en-US"/>
          </a:p>
        </p:txBody>
      </p:sp>
      <p:sp>
        <p:nvSpPr>
          <p:cNvPr id="5" name="Θέση υποσέλιδου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Θέση αριθμού διαφάνειας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BA25CB1-B9C7-4B02-9C45-571939B3A55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4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9"/>
          <p:cNvSpPr/>
          <p:nvPr/>
        </p:nvSpPr>
        <p:spPr>
          <a:xfrm>
            <a:off x="3172" y="6400800"/>
            <a:ext cx="12188823" cy="457200"/>
          </a:xfrm>
          <a:prstGeom prst="rect">
            <a:avLst/>
          </a:prstGeom>
          <a:solidFill>
            <a:srgbClr val="262626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Τίτλος 1"/>
          <p:cNvSpPr txBox="1"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>
              <a:defRPr sz="8000">
                <a:solidFill>
                  <a:srgbClr val="262626"/>
                </a:solidFill>
              </a:defRPr>
            </a:lvl1pPr>
          </a:lstStyle>
          <a:p>
            <a:pPr lvl="0"/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4" name="Θέση κειμένου 2"/>
          <p:cNvSpPr txBox="1"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/>
          <a:lstStyle>
            <a:lvl1pPr marL="0" indent="0">
              <a:buNone/>
              <a:defRPr sz="2400" cap="all" spc="200">
                <a:solidFill>
                  <a:srgbClr val="000000"/>
                </a:solidFill>
              </a:defRPr>
            </a:lvl1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cxnSp>
        <p:nvCxnSpPr>
          <p:cNvPr id="5" name="Ευθεία γραμμή σύνδεσης 8"/>
          <p:cNvCxnSpPr/>
          <p:nvPr/>
        </p:nvCxnSpPr>
        <p:spPr>
          <a:xfrm>
            <a:off x="1207657" y="4485132"/>
            <a:ext cx="9875520" cy="0"/>
          </a:xfrm>
          <a:prstGeom prst="straightConnector1">
            <a:avLst/>
          </a:prstGeom>
          <a:noFill/>
          <a:ln w="12701">
            <a:solidFill>
              <a:srgbClr val="404040"/>
            </a:solidFill>
            <a:prstDash val="solid"/>
            <a:miter/>
          </a:ln>
        </p:spPr>
      </p:cxnSp>
      <p:sp>
        <p:nvSpPr>
          <p:cNvPr id="6" name="Θέση ημερομηνίας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C396CC-8299-44FC-BD26-871DFDD0B6E4}" type="datetime1">
              <a:rPr lang="el-GR"/>
              <a:pPr lvl="0"/>
              <a:t>6/4/2021</a:t>
            </a:fld>
            <a:endParaRPr lang="en-US"/>
          </a:p>
        </p:txBody>
      </p:sp>
      <p:sp>
        <p:nvSpPr>
          <p:cNvPr id="7" name="Θέση υποσέλιδου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Θέση αριθμού διαφάνειας 10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EC1D19-9F22-4D88-BD37-3A6196DE43C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082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ομέ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7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περιεχομένου 2"/>
          <p:cNvSpPr txBox="1">
            <a:spLocks noGrp="1"/>
          </p:cNvSpPr>
          <p:nvPr>
            <p:ph idx="1"/>
          </p:nvPr>
        </p:nvSpPr>
        <p:spPr>
          <a:xfrm>
            <a:off x="1097280" y="2120895"/>
            <a:ext cx="4639738" cy="37481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περιεχομένου 3"/>
          <p:cNvSpPr txBox="1">
            <a:spLocks noGrp="1"/>
          </p:cNvSpPr>
          <p:nvPr>
            <p:ph idx="2"/>
          </p:nvPr>
        </p:nvSpPr>
        <p:spPr>
          <a:xfrm>
            <a:off x="6515941" y="2120895"/>
            <a:ext cx="4639738" cy="37481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5" name="Θέση ημερομηνίας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7AA68CD-745D-41F6-BD70-BC7808E5A234}" type="datetime1">
              <a:rPr lang="el-GR"/>
              <a:pPr lvl="0"/>
              <a:t>6/4/2021</a:t>
            </a:fld>
            <a:endParaRPr lang="en-US"/>
          </a:p>
        </p:txBody>
      </p:sp>
      <p:sp>
        <p:nvSpPr>
          <p:cNvPr id="6" name="Θέση υποσέλιδου 8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Θέση αριθμού διαφάνειας 9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6B6288B-0F5B-4EFF-93D5-9DE02505DFA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94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9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κειμένου 2"/>
          <p:cNvSpPr txBox="1">
            <a:spLocks noGrp="1"/>
          </p:cNvSpPr>
          <p:nvPr>
            <p:ph type="body" idx="1"/>
          </p:nvPr>
        </p:nvSpPr>
        <p:spPr>
          <a:xfrm>
            <a:off x="1097280" y="2057400"/>
            <a:ext cx="4639738" cy="736284"/>
          </a:xfrm>
        </p:spPr>
        <p:txBody>
          <a:bodyPr lIns="91440" rIns="91440" anchor="ctr"/>
          <a:lstStyle>
            <a:lvl1pPr marL="0" indent="0">
              <a:buNone/>
              <a:defRPr sz="2000" cap="all">
                <a:solidFill>
                  <a:srgbClr val="000000"/>
                </a:solidFill>
              </a:defRPr>
            </a:lvl1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/>
          <p:cNvSpPr txBox="1">
            <a:spLocks noGrp="1"/>
          </p:cNvSpPr>
          <p:nvPr>
            <p:ph idx="2"/>
          </p:nvPr>
        </p:nvSpPr>
        <p:spPr>
          <a:xfrm>
            <a:off x="1097280" y="2958276"/>
            <a:ext cx="4639738" cy="291081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5" name="Θέση κειμένου 4"/>
          <p:cNvSpPr txBox="1">
            <a:spLocks noGrp="1"/>
          </p:cNvSpPr>
          <p:nvPr>
            <p:ph type="body" idx="3"/>
          </p:nvPr>
        </p:nvSpPr>
        <p:spPr>
          <a:xfrm>
            <a:off x="6515941" y="2057400"/>
            <a:ext cx="4639738" cy="736284"/>
          </a:xfrm>
        </p:spPr>
        <p:txBody>
          <a:bodyPr lIns="91440" rIns="91440" anchor="ctr"/>
          <a:lstStyle>
            <a:lvl1pPr marL="0" indent="0">
              <a:buNone/>
              <a:defRPr sz="2000" cap="all">
                <a:solidFill>
                  <a:srgbClr val="000000"/>
                </a:solidFill>
              </a:defRPr>
            </a:lvl1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/>
          <p:cNvSpPr txBox="1">
            <a:spLocks noGrp="1"/>
          </p:cNvSpPr>
          <p:nvPr>
            <p:ph idx="4"/>
          </p:nvPr>
        </p:nvSpPr>
        <p:spPr>
          <a:xfrm>
            <a:off x="6515941" y="2958276"/>
            <a:ext cx="4639738" cy="291081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7" name="Θέση ημερομηνίας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290F0AE-4AE4-4435-AC6D-217C49F4EAA6}" type="datetime1">
              <a:rPr lang="el-GR"/>
              <a:pPr lvl="0"/>
              <a:t>6/4/2021</a:t>
            </a:fld>
            <a:endParaRPr lang="en-US"/>
          </a:p>
        </p:txBody>
      </p:sp>
      <p:sp>
        <p:nvSpPr>
          <p:cNvPr id="8" name="Θέση υποσέλιδου 10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Θέση αριθμού διαφάνειας 11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2991FF6-8AD2-41DB-BC9C-1BFDF14467D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12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ημερομηνίας 5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0F65A33-91D0-475E-B6F8-5550B70FADCE}" type="datetime1">
              <a:rPr lang="el-GR"/>
              <a:pPr lvl="0"/>
              <a:t>6/4/2021</a:t>
            </a:fld>
            <a:endParaRPr lang="en-US"/>
          </a:p>
        </p:txBody>
      </p:sp>
      <p:sp>
        <p:nvSpPr>
          <p:cNvPr id="4" name="Θέση υποσέλιδου 6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Θέση αριθμού διαφάνειας 7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7E21A3F-C45E-4500-A3F0-BEAEF425910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08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9"/>
          <p:cNvSpPr/>
          <p:nvPr/>
        </p:nvSpPr>
        <p:spPr>
          <a:xfrm>
            <a:off x="3172" y="6400800"/>
            <a:ext cx="12188823" cy="457200"/>
          </a:xfrm>
          <a:prstGeom prst="rect">
            <a:avLst/>
          </a:prstGeom>
          <a:solidFill>
            <a:srgbClr val="262626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Θέση ημερομηνίας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E9A664D-9656-41AA-A74B-40EEDD1D3A21}" type="datetime1">
              <a:rPr lang="el-GR"/>
              <a:pPr lvl="0"/>
              <a:t>6/4/2021</a:t>
            </a:fld>
            <a:endParaRPr lang="en-US"/>
          </a:p>
        </p:txBody>
      </p:sp>
      <p:sp>
        <p:nvSpPr>
          <p:cNvPr id="4" name="Θέση υποσέλιδου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Θέση αριθμού διαφάνειας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60C47D-8D8E-4F93-A047-81CACF1D608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06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7"/>
          <p:cNvSpPr/>
          <p:nvPr/>
        </p:nvSpPr>
        <p:spPr>
          <a:xfrm>
            <a:off x="18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Τίτλος 1"/>
          <p:cNvSpPr txBox="1">
            <a:spLocks noGrp="1"/>
          </p:cNvSpPr>
          <p:nvPr>
            <p:ph type="title"/>
          </p:nvPr>
        </p:nvSpPr>
        <p:spPr>
          <a:xfrm>
            <a:off x="643463" y="786384"/>
            <a:ext cx="3517568" cy="2093976"/>
          </a:xfr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 lvl="0"/>
            <a:r>
              <a:rPr lang="el-GR"/>
              <a:t>Κάντε κλικ για να</a:t>
            </a:r>
            <a:r>
              <a:rPr lang="en-US"/>
              <a:t> </a:t>
            </a:r>
            <a:r>
              <a:rPr lang="el-GR"/>
              <a:t>επεξεργαστείτε το</a:t>
            </a:r>
            <a:r>
              <a:rPr lang="en-US"/>
              <a:t> </a:t>
            </a:r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4" name="Θέση περιεχομένου 2"/>
          <p:cNvSpPr txBox="1">
            <a:spLocks noGrp="1"/>
          </p:cNvSpPr>
          <p:nvPr>
            <p:ph idx="1"/>
          </p:nvPr>
        </p:nvSpPr>
        <p:spPr>
          <a:xfrm>
            <a:off x="5458986" y="812801"/>
            <a:ext cx="5928347" cy="529476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5" name="Θέση κειμένου 3"/>
          <p:cNvSpPr txBox="1">
            <a:spLocks noGrp="1"/>
          </p:cNvSpPr>
          <p:nvPr>
            <p:ph type="body" idx="2"/>
          </p:nvPr>
        </p:nvSpPr>
        <p:spPr>
          <a:xfrm>
            <a:off x="643463" y="3043050"/>
            <a:ext cx="3517568" cy="3064501"/>
          </a:xfrm>
        </p:spPr>
        <p:txBody>
          <a:bodyPr lIns="91440" rIns="91440"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ημερομηνίας 4"/>
          <p:cNvSpPr txBox="1">
            <a:spLocks noGrp="1"/>
          </p:cNvSpPr>
          <p:nvPr>
            <p:ph type="dt" sz="half" idx="7"/>
          </p:nvPr>
        </p:nvSpPr>
        <p:spPr>
          <a:xfrm>
            <a:off x="643463" y="6446520"/>
            <a:ext cx="3517568" cy="365129"/>
          </a:xfrm>
        </p:spPr>
        <p:txBody>
          <a:bodyPr/>
          <a:lstStyle>
            <a:lvl1pPr algn="l">
              <a:defRPr/>
            </a:lvl1pPr>
          </a:lstStyle>
          <a:p>
            <a:pPr lvl="0"/>
            <a:fld id="{4EB72DE0-5606-45B1-AC6B-891D74473774}" type="datetime1">
              <a:rPr lang="el-GR"/>
              <a:pPr lvl="0"/>
              <a:t>6/4/2021</a:t>
            </a:fld>
            <a:endParaRPr lang="en-US"/>
          </a:p>
        </p:txBody>
      </p:sp>
      <p:sp>
        <p:nvSpPr>
          <p:cNvPr id="7" name="Θέση υποσέλιδου 5"/>
          <p:cNvSpPr txBox="1">
            <a:spLocks noGrp="1"/>
          </p:cNvSpPr>
          <p:nvPr>
            <p:ph type="ftr" sz="quarter" idx="9"/>
          </p:nvPr>
        </p:nvSpPr>
        <p:spPr>
          <a:xfrm>
            <a:off x="5458986" y="6446520"/>
            <a:ext cx="5334015" cy="365129"/>
          </a:xfrm>
        </p:spPr>
        <p:txBody>
          <a:bodyPr/>
          <a:lstStyle>
            <a:lvl1pPr>
              <a:defRPr>
                <a:solidFill>
                  <a:srgbClr val="4A5356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Θέση αριθμού διαφάνειας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4A5356"/>
                </a:solidFill>
              </a:defRPr>
            </a:lvl1pPr>
          </a:lstStyle>
          <a:p>
            <a:pPr lvl="0"/>
            <a:fld id="{1C129D22-1CED-4FD3-89B1-CE4212593A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90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7"/>
          <p:cNvSpPr/>
          <p:nvPr/>
        </p:nvSpPr>
        <p:spPr>
          <a:xfrm>
            <a:off x="0" y="4578345"/>
            <a:ext cx="12188823" cy="2279654"/>
          </a:xfrm>
          <a:prstGeom prst="rect">
            <a:avLst/>
          </a:prstGeom>
          <a:solidFill>
            <a:srgbClr val="262626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Θέση εικόνας 2"/>
          <p:cNvSpPr txBox="1">
            <a:spLocks noGrp="1"/>
          </p:cNvSpPr>
          <p:nvPr>
            <p:ph type="pic" idx="1"/>
          </p:nvPr>
        </p:nvSpPr>
        <p:spPr>
          <a:xfrm>
            <a:off x="18" y="0"/>
            <a:ext cx="12191987" cy="4578345"/>
          </a:xfrm>
          <a:solidFill>
            <a:srgbClr val="D9D9D9"/>
          </a:solidFill>
        </p:spPr>
        <p:txBody>
          <a:bodyPr lIns="457200" tIns="457200"/>
          <a:lstStyle>
            <a:lvl1pPr marL="0" indent="0">
              <a:buNone/>
              <a:defRPr sz="3200"/>
            </a:lvl1pPr>
          </a:lstStyle>
          <a:p>
            <a:pPr lvl="0"/>
            <a:r>
              <a:rPr lang="el-GR"/>
              <a:t>Κάντε κλικ στο εικονίδιο για να προσθέσετε εικόνα</a:t>
            </a:r>
            <a:endParaRPr lang="en-US"/>
          </a:p>
        </p:txBody>
      </p:sp>
      <p:sp>
        <p:nvSpPr>
          <p:cNvPr id="4" name="Τίτλος 1"/>
          <p:cNvSpPr txBox="1">
            <a:spLocks noGrp="1"/>
          </p:cNvSpPr>
          <p:nvPr>
            <p:ph type="title"/>
          </p:nvPr>
        </p:nvSpPr>
        <p:spPr>
          <a:xfrm>
            <a:off x="1097280" y="4799365"/>
            <a:ext cx="10113648" cy="743681"/>
          </a:xfrm>
        </p:spPr>
        <p:txBody>
          <a:bodyPr tIns="0" bIns="0"/>
          <a:lstStyle>
            <a:lvl1pPr>
              <a:defRPr sz="3100">
                <a:solidFill>
                  <a:srgbClr val="FFFFFF"/>
                </a:solidFill>
              </a:defRPr>
            </a:lvl1pPr>
          </a:lstStyle>
          <a:p>
            <a:pPr lvl="0"/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5" name="Θέση κειμένου 3"/>
          <p:cNvSpPr txBox="1">
            <a:spLocks noGrp="1"/>
          </p:cNvSpPr>
          <p:nvPr>
            <p:ph type="body" idx="2"/>
          </p:nvPr>
        </p:nvSpPr>
        <p:spPr>
          <a:xfrm>
            <a:off x="1097280" y="5715000"/>
            <a:ext cx="10113264" cy="609603"/>
          </a:xfrm>
        </p:spPr>
        <p:txBody>
          <a:bodyPr lIns="91440" tIns="0" rIns="9144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ημερομηνίας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4CCC553-8D35-47E1-A0CD-8FBD5899DC6C}" type="datetime1">
              <a:rPr lang="el-GR"/>
              <a:pPr lvl="0"/>
              <a:t>6/4/2021</a:t>
            </a:fld>
            <a:endParaRPr lang="en-US"/>
          </a:p>
        </p:txBody>
      </p:sp>
      <p:sp>
        <p:nvSpPr>
          <p:cNvPr id="7" name="Θέση υποσέλιδου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Θέση αριθμού διαφάνειας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152A424-562A-440E-8765-0E8C2292312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3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6"/>
          <p:cNvSpPr/>
          <p:nvPr/>
        </p:nvSpPr>
        <p:spPr>
          <a:xfrm>
            <a:off x="3172" y="6400800"/>
            <a:ext cx="12188823" cy="457200"/>
          </a:xfrm>
          <a:prstGeom prst="rect">
            <a:avLst/>
          </a:prstGeom>
          <a:solidFill>
            <a:srgbClr val="262626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Θέση τίτλου 1"/>
          <p:cNvSpPr txBox="1">
            <a:spLocks noGrp="1"/>
          </p:cNvSpPr>
          <p:nvPr>
            <p:ph type="title"/>
          </p:nvPr>
        </p:nvSpPr>
        <p:spPr>
          <a:xfrm>
            <a:off x="1097280" y="286600"/>
            <a:ext cx="10058400" cy="14507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lvl="0"/>
            <a:r>
              <a:rPr lang="el-GR"/>
              <a:t>Κάντε κλικ για να επεξεργαστείτε το Στυλ κύριου τίτλου</a:t>
            </a:r>
            <a:endParaRPr lang="en-US"/>
          </a:p>
        </p:txBody>
      </p:sp>
      <p:sp>
        <p:nvSpPr>
          <p:cNvPr id="4" name="Θέση κειμένου 2"/>
          <p:cNvSpPr txBox="1">
            <a:spLocks noGrp="1"/>
          </p:cNvSpPr>
          <p:nvPr>
            <p:ph type="body" idx="1"/>
          </p:nvPr>
        </p:nvSpPr>
        <p:spPr>
          <a:xfrm>
            <a:off x="1097280" y="2108204"/>
            <a:ext cx="10058400" cy="37608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0" bIns="45720" anchor="t" anchorCtr="0" compatLnSpc="1"/>
          <a:lstStyle/>
          <a:p>
            <a:pPr lvl="0"/>
            <a:r>
              <a:rPr lang="el-GR"/>
              <a:t>Κάντε κλικ για επεξεργασία των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ημερομηνίας 3"/>
          <p:cNvSpPr txBox="1">
            <a:spLocks noGrp="1"/>
          </p:cNvSpPr>
          <p:nvPr>
            <p:ph type="dt" sz="half" idx="2"/>
          </p:nvPr>
        </p:nvSpPr>
        <p:spPr>
          <a:xfrm>
            <a:off x="8218426" y="6446840"/>
            <a:ext cx="258485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l-GR" sz="800" b="0" i="0" u="none" strike="noStrike" kern="1200" cap="none" spc="0" baseline="0">
                <a:solidFill>
                  <a:srgbClr val="FFFFFF"/>
                </a:solidFill>
                <a:uFillTx/>
                <a:latin typeface="Franklin Gothic Book"/>
              </a:defRPr>
            </a:lvl1pPr>
          </a:lstStyle>
          <a:p>
            <a:pPr lvl="0"/>
            <a:fld id="{958B30A3-95FC-4EF3-A062-9CDE6C345F32}" type="datetime1">
              <a:rPr lang="el-GR"/>
              <a:pPr lvl="0"/>
              <a:t>6/4/2021</a:t>
            </a:fld>
            <a:endParaRPr lang="en-US"/>
          </a:p>
        </p:txBody>
      </p:sp>
      <p:sp>
        <p:nvSpPr>
          <p:cNvPr id="6" name="Θέση υποσέλιδου 4"/>
          <p:cNvSpPr txBox="1">
            <a:spLocks noGrp="1"/>
          </p:cNvSpPr>
          <p:nvPr>
            <p:ph type="ftr" sz="quarter" idx="3"/>
          </p:nvPr>
        </p:nvSpPr>
        <p:spPr>
          <a:xfrm>
            <a:off x="1097280" y="6446840"/>
            <a:ext cx="681826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800" b="0" i="0" u="none" strike="noStrike" kern="1200" cap="all" spc="0" baseline="0">
                <a:solidFill>
                  <a:srgbClr val="FFFFFF"/>
                </a:solidFill>
                <a:uFillTx/>
                <a:latin typeface="Franklin Gothic Book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Θέση αριθμού διαφάνειας 5"/>
          <p:cNvSpPr txBox="1">
            <a:spLocks noGrp="1"/>
          </p:cNvSpPr>
          <p:nvPr>
            <p:ph type="sldNum" sz="quarter" idx="4"/>
          </p:nvPr>
        </p:nvSpPr>
        <p:spPr>
          <a:xfrm>
            <a:off x="10993584" y="6446840"/>
            <a:ext cx="78001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800" b="0" i="0" u="none" strike="noStrike" kern="1200" cap="none" spc="0" baseline="0">
                <a:solidFill>
                  <a:srgbClr val="FFFFFF"/>
                </a:solidFill>
                <a:uFillTx/>
                <a:latin typeface="Franklin Gothic Book"/>
              </a:defRPr>
            </a:lvl1pPr>
          </a:lstStyle>
          <a:p>
            <a:pPr lvl="0"/>
            <a:fld id="{8CB56093-E8E8-474C-A681-4B831E6A6A47}" type="slidenum">
              <a:t>‹#›</a:t>
            </a:fld>
            <a:endParaRPr lang="en-US"/>
          </a:p>
        </p:txBody>
      </p:sp>
      <p:cxnSp>
        <p:nvCxnSpPr>
          <p:cNvPr id="8" name="Ευθεία γραμμή σύνδεσης 9"/>
          <p:cNvCxnSpPr/>
          <p:nvPr/>
        </p:nvCxnSpPr>
        <p:spPr>
          <a:xfrm>
            <a:off x="1193529" y="1897379"/>
            <a:ext cx="9966960" cy="0"/>
          </a:xfrm>
          <a:prstGeom prst="straightConnector1">
            <a:avLst/>
          </a:prstGeom>
          <a:noFill/>
          <a:ln w="12701">
            <a:solidFill>
              <a:srgbClr val="404040"/>
            </a:solidFill>
            <a:prstDash val="solid"/>
            <a:miter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l-GR" sz="4700" b="0" i="0" u="none" strike="noStrike" kern="1200" cap="none" spc="-50" baseline="0">
          <a:solidFill>
            <a:srgbClr val="404040"/>
          </a:solidFill>
          <a:uFillTx/>
          <a:latin typeface="Bookman Old Style"/>
        </a:defRPr>
      </a:lvl1pPr>
    </p:titleStyle>
    <p:bodyStyle>
      <a:lvl1pPr marL="91440" marR="0" lvl="0" indent="-91440" algn="l" defTabSz="914400" rtl="0" fontAlgn="auto" hangingPunct="1">
        <a:lnSpc>
          <a:spcPct val="110000"/>
        </a:lnSpc>
        <a:spcBef>
          <a:spcPts val="1200"/>
        </a:spcBef>
        <a:spcAft>
          <a:spcPts val="200"/>
        </a:spcAft>
        <a:buClr>
          <a:srgbClr val="9BA8B7"/>
        </a:buClr>
        <a:buSzPct val="100000"/>
        <a:buFont typeface="Calibri" pitchFamily="34"/>
        <a:buChar char=" "/>
        <a:tabLst/>
        <a:defRPr lang="el-GR" sz="1900" b="0" i="0" u="none" strike="noStrike" kern="1200" cap="none" spc="0" baseline="0">
          <a:solidFill>
            <a:srgbClr val="404040"/>
          </a:solidFill>
          <a:uFillTx/>
          <a:latin typeface="Franklin Gothic Book"/>
        </a:defRPr>
      </a:lvl1pPr>
      <a:lvl2pPr marL="384048" marR="0" lvl="1" indent="-182880" algn="l" defTabSz="914400" rtl="0" fontAlgn="auto" hangingPunct="1">
        <a:lnSpc>
          <a:spcPct val="100000"/>
        </a:lnSpc>
        <a:spcBef>
          <a:spcPts val="200"/>
        </a:spcBef>
        <a:spcAft>
          <a:spcPts val="400"/>
        </a:spcAft>
        <a:buSzPct val="100000"/>
        <a:buFont typeface="Calibri" pitchFamily="34"/>
        <a:buChar char="◦"/>
        <a:tabLst/>
        <a:defRPr lang="el-GR" sz="1700" b="0" i="0" u="none" strike="noStrike" kern="1200" cap="none" spc="0" baseline="0">
          <a:solidFill>
            <a:srgbClr val="404040"/>
          </a:solidFill>
          <a:uFillTx/>
          <a:latin typeface="Franklin Gothic Book"/>
        </a:defRPr>
      </a:lvl2pPr>
      <a:lvl3pPr marL="566928" marR="0" lvl="2" indent="-182880" algn="l" defTabSz="914400" rtl="0" fontAlgn="auto" hangingPunct="1">
        <a:lnSpc>
          <a:spcPct val="100000"/>
        </a:lnSpc>
        <a:spcBef>
          <a:spcPts val="200"/>
        </a:spcBef>
        <a:spcAft>
          <a:spcPts val="400"/>
        </a:spcAft>
        <a:buSzPct val="100000"/>
        <a:buFont typeface="Calibri" pitchFamily="34"/>
        <a:buChar char="◦"/>
        <a:tabLst/>
        <a:defRPr lang="el-GR" sz="1300" b="0" i="0" u="none" strike="noStrike" kern="1200" cap="none" spc="0" baseline="0">
          <a:solidFill>
            <a:srgbClr val="404040"/>
          </a:solidFill>
          <a:uFillTx/>
          <a:latin typeface="Franklin Gothic Book"/>
        </a:defRPr>
      </a:lvl3pPr>
      <a:lvl4pPr marL="749808" marR="0" lvl="3" indent="-182880" algn="l" defTabSz="914400" rtl="0" fontAlgn="auto" hangingPunct="1">
        <a:lnSpc>
          <a:spcPct val="100000"/>
        </a:lnSpc>
        <a:spcBef>
          <a:spcPts val="200"/>
        </a:spcBef>
        <a:spcAft>
          <a:spcPts val="400"/>
        </a:spcAft>
        <a:buSzPct val="100000"/>
        <a:buFont typeface="Calibri" pitchFamily="34"/>
        <a:buChar char="◦"/>
        <a:tabLst/>
        <a:defRPr lang="el-GR" sz="1300" b="0" i="0" u="none" strike="noStrike" kern="1200" cap="none" spc="0" baseline="0">
          <a:solidFill>
            <a:srgbClr val="404040"/>
          </a:solidFill>
          <a:uFillTx/>
          <a:latin typeface="Franklin Gothic Book"/>
        </a:defRPr>
      </a:lvl4pPr>
      <a:lvl5pPr marL="932688" marR="0" lvl="4" indent="-182880" algn="l" defTabSz="914400" rtl="0" fontAlgn="auto" hangingPunct="1">
        <a:lnSpc>
          <a:spcPct val="100000"/>
        </a:lnSpc>
        <a:spcBef>
          <a:spcPts val="200"/>
        </a:spcBef>
        <a:spcAft>
          <a:spcPts val="400"/>
        </a:spcAft>
        <a:buSzPct val="100000"/>
        <a:buFont typeface="Calibri" pitchFamily="34"/>
        <a:buChar char="◦"/>
        <a:tabLst/>
        <a:defRPr lang="el-GR" sz="1300" b="0" i="0" u="none" strike="noStrike" kern="1200" cap="none" spc="0" baseline="0">
          <a:solidFill>
            <a:srgbClr val="404040"/>
          </a:solidFill>
          <a:uFillTx/>
          <a:latin typeface="Franklin Gothic Book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lyk-nigrit.ser.sch.gr/autosch/joomla15/index.php/177-diakriseis-tou-gel-nigritas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solidFill>
          <a:srgbClr val="9BA8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Θέση εικόνας 8"/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t="25063" b="25063"/>
          <a:stretch>
            <a:fillRect/>
          </a:stretch>
        </p:blipFill>
        <p:spPr>
          <a:xfrm>
            <a:off x="9" y="0"/>
            <a:ext cx="12191987" cy="4578345"/>
          </a:xfrm>
        </p:spPr>
      </p:pic>
      <p:sp>
        <p:nvSpPr>
          <p:cNvPr id="3" name="Τίτλος 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                 </a:t>
            </a:r>
            <a:r>
              <a:rPr lang="en-US" b="1" i="1" u="sng"/>
              <a:t>General Lyceum of Nigrita </a:t>
            </a:r>
            <a:endParaRPr lang="el-GR" b="1" i="1" u="sng"/>
          </a:p>
        </p:txBody>
      </p:sp>
      <p:sp>
        <p:nvSpPr>
          <p:cNvPr id="4" name="Θέση κειμένου 6"/>
          <p:cNvSpPr txBox="1">
            <a:spLocks noGrp="1"/>
          </p:cNvSpPr>
          <p:nvPr>
            <p:ph type="body" idx="2"/>
          </p:nvPr>
        </p:nvSpPr>
        <p:spPr/>
        <p:txBody>
          <a:bodyPr/>
          <a:lstStyle/>
          <a:p>
            <a:pPr lvl="0"/>
            <a:r>
              <a:rPr lang="en-US"/>
              <a:t> </a:t>
            </a:r>
            <a:endParaRPr lang="el-GR"/>
          </a:p>
        </p:txBody>
      </p:sp>
      <p:sp>
        <p:nvSpPr>
          <p:cNvPr id="5" name="Θέση ημερομηνίας 3"/>
          <p:cNvSpPr txBox="1"/>
          <p:nvPr/>
        </p:nvSpPr>
        <p:spPr>
          <a:xfrm>
            <a:off x="8218426" y="6446840"/>
            <a:ext cx="258485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7D76A6-F503-4A24-B4C8-66AEA3121B7C}" type="datetime1">
              <a:rPr lang="el-GR" sz="800" b="0" i="0" u="none" strike="noStrike" kern="1200" cap="none" spc="0" baseline="0">
                <a:solidFill>
                  <a:srgbClr val="FFFFFF"/>
                </a:solidFill>
                <a:uFillTx/>
                <a:latin typeface="Franklin Gothic Book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6/4/2021</a:t>
            </a:fld>
            <a:endParaRPr lang="en-US" sz="800" b="0" i="0" u="none" strike="noStrike" kern="1200" cap="none" spc="0" baseline="0">
              <a:solidFill>
                <a:srgbClr val="FFFFFF"/>
              </a:solidFill>
              <a:uFillTx/>
              <a:latin typeface="Franklin Gothic Book"/>
            </a:endParaRPr>
          </a:p>
        </p:txBody>
      </p:sp>
      <p:pic>
        <p:nvPicPr>
          <p:cNvPr id="6" name="Dark Piano - Sociopath"/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9105" y="3124193"/>
            <a:ext cx="609603" cy="609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bg>
      <p:bgPr>
        <a:gradFill>
          <a:gsLst>
            <a:gs pos="0">
              <a:srgbClr val="6E6E6E"/>
            </a:gs>
            <a:gs pos="100000">
              <a:srgbClr val="D2D8D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ιμένου 7"/>
          <p:cNvSpPr txBox="1">
            <a:spLocks noGrp="1"/>
          </p:cNvSpPr>
          <p:nvPr>
            <p:ph type="body" idx="2"/>
          </p:nvPr>
        </p:nvSpPr>
        <p:spPr>
          <a:xfrm>
            <a:off x="524198" y="768416"/>
            <a:ext cx="3517568" cy="5321167"/>
          </a:xfrm>
        </p:spPr>
        <p:txBody>
          <a:bodyPr/>
          <a:lstStyle/>
          <a:p>
            <a:pPr lvl="0"/>
            <a:r>
              <a:rPr lang="en-US"/>
              <a:t>My school is the General Lyceum of Nigrita. It</a:t>
            </a:r>
            <a:r>
              <a:rPr lang="el-GR"/>
              <a:t>’</a:t>
            </a:r>
            <a:r>
              <a:rPr lang="en-US"/>
              <a:t>s large and spacious and its outdoor area consists of a football pitch  and a basketball court which are quite large and two volleyball courts. Last but not least, it has a canteen which offers food to students and two access doors to it. </a:t>
            </a:r>
            <a:r>
              <a:rPr lang="el-GR"/>
              <a:t/>
            </a:r>
            <a:br>
              <a:rPr lang="el-GR"/>
            </a:br>
            <a:r>
              <a:rPr lang="el-GR"/>
              <a:t>                           </a:t>
            </a:r>
            <a:r>
              <a:rPr lang="en-US"/>
              <a:t>       </a:t>
            </a:r>
            <a:r>
              <a:rPr lang="el-GR"/>
              <a:t>  </a:t>
            </a:r>
            <a:r>
              <a:rPr lang="en-US" sz="1400"/>
              <a:t>Avramoudi Andr</a:t>
            </a:r>
            <a:r>
              <a:rPr lang="en-US"/>
              <a:t>.</a:t>
            </a:r>
            <a:endParaRPr lang="el-GR"/>
          </a:p>
        </p:txBody>
      </p:sp>
      <p:sp>
        <p:nvSpPr>
          <p:cNvPr id="3" name="Θέση ημερομηνίας 4"/>
          <p:cNvSpPr txBox="1"/>
          <p:nvPr/>
        </p:nvSpPr>
        <p:spPr>
          <a:xfrm>
            <a:off x="643463" y="6446520"/>
            <a:ext cx="3517568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A28771C-A2E2-40B9-A031-C85833E0A88D}" type="datetime1">
              <a:rPr lang="el-GR" sz="800" b="0" i="0" u="none" strike="noStrike" kern="1200" cap="none" spc="0" baseline="0">
                <a:solidFill>
                  <a:srgbClr val="FFFFFF"/>
                </a:solidFill>
                <a:uFillTx/>
                <a:latin typeface="Franklin Gothic Book"/>
              </a:rPr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6/4/2021</a:t>
            </a:fld>
            <a:endParaRPr lang="en-US" sz="800" b="0" i="0" u="none" strike="noStrike" kern="1200" cap="none" spc="0" baseline="0">
              <a:solidFill>
                <a:srgbClr val="FFFFFF"/>
              </a:solidFill>
              <a:uFillTx/>
              <a:latin typeface="Franklin Gothic Book"/>
            </a:endParaRPr>
          </a:p>
        </p:txBody>
      </p:sp>
      <p:pic>
        <p:nvPicPr>
          <p:cNvPr id="4" name="Ανδρομάχη"/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81604" r="86034"/>
          <a:stretch>
            <a:fillRect/>
          </a:stretch>
        </p:blipFill>
        <p:spPr>
          <a:xfrm>
            <a:off x="2176957" y="4557305"/>
            <a:ext cx="314443" cy="408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9271" y="3534878"/>
            <a:ext cx="4430834" cy="3323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Θέση περιεχομένου 26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683684" y="196943"/>
            <a:ext cx="5271003" cy="2951765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bg>
      <p:bgPr>
        <a:gradFill>
          <a:gsLst>
            <a:gs pos="0">
              <a:srgbClr val="6E6E6E"/>
            </a:gs>
            <a:gs pos="100000">
              <a:srgbClr val="D2D8D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5"/>
          <p:cNvSpPr txBox="1">
            <a:spLocks noGrp="1"/>
          </p:cNvSpPr>
          <p:nvPr>
            <p:ph type="title"/>
          </p:nvPr>
        </p:nvSpPr>
        <p:spPr>
          <a:xfrm>
            <a:off x="1097280" y="832186"/>
            <a:ext cx="10058400" cy="1450759"/>
          </a:xfrm>
        </p:spPr>
        <p:txBody>
          <a:bodyPr/>
          <a:lstStyle/>
          <a:p>
            <a:pPr lvl="0" algn="r"/>
            <a:r>
              <a:rPr lang="en-US" sz="3100">
                <a:solidFill>
                  <a:srgbClr val="ECEAE8"/>
                </a:solidFill>
              </a:rPr>
              <a:t>The school building is designed in such a way that provides equal access to all. It</a:t>
            </a:r>
            <a:r>
              <a:rPr lang="el-GR" sz="3100">
                <a:solidFill>
                  <a:srgbClr val="ECEAE8"/>
                </a:solidFill>
              </a:rPr>
              <a:t>’</a:t>
            </a:r>
            <a:r>
              <a:rPr lang="en-US" sz="3100">
                <a:solidFill>
                  <a:srgbClr val="ECEAE8"/>
                </a:solidFill>
              </a:rPr>
              <a:t>s really attractive and pleasing to  the eye                                            </a:t>
            </a:r>
            <a:r>
              <a:rPr lang="en-US" sz="1200">
                <a:solidFill>
                  <a:srgbClr val="FFFFFF"/>
                </a:solidFill>
              </a:rPr>
              <a:t>Lazaridou El.</a:t>
            </a:r>
            <a:endParaRPr lang="el-GR" sz="3100">
              <a:solidFill>
                <a:srgbClr val="FFFFFF"/>
              </a:solidFill>
            </a:endParaRPr>
          </a:p>
        </p:txBody>
      </p:sp>
      <p:pic>
        <p:nvPicPr>
          <p:cNvPr id="3" name="Θέση περιεχομένου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6038" y="2576075"/>
            <a:ext cx="4444678" cy="3333509"/>
          </a:xfrm>
        </p:spPr>
      </p:pic>
      <p:sp>
        <p:nvSpPr>
          <p:cNvPr id="4" name="Θέση ημερομηνίας 4"/>
          <p:cNvSpPr txBox="1"/>
          <p:nvPr/>
        </p:nvSpPr>
        <p:spPr>
          <a:xfrm>
            <a:off x="8218426" y="6446840"/>
            <a:ext cx="258485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FB786DC-1738-4389-89A2-16410F52A809}" type="datetime1">
              <a:rPr lang="el-GR" sz="800" b="0" i="0" u="none" strike="noStrike" kern="1200" cap="none" spc="0" baseline="0">
                <a:solidFill>
                  <a:srgbClr val="FFFFFF"/>
                </a:solidFill>
                <a:uFillTx/>
                <a:latin typeface="Franklin Gothic Book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6/4/2021</a:t>
            </a:fld>
            <a:endParaRPr lang="en-US" sz="800" b="0" i="0" u="none" strike="noStrike" kern="1200" cap="none" spc="0" baseline="0">
              <a:solidFill>
                <a:srgbClr val="FFFFFF"/>
              </a:solidFill>
              <a:uFillTx/>
              <a:latin typeface="Franklin Gothic Book"/>
            </a:endParaRPr>
          </a:p>
        </p:txBody>
      </p:sp>
      <p:pic>
        <p:nvPicPr>
          <p:cNvPr id="5" name="Picture 2" descr="C:\Users\Stella\Documents\ΕΥΡΩΠΑΪΚΑ ΠΡΟΓΡΑΜΜΑΤΑ\etwinning 2021 Chemistry around us!\school_presentation\school_yard_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83428" y="2564901"/>
            <a:ext cx="4416487" cy="3312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bg>
      <p:bgPr>
        <a:solidFill>
          <a:srgbClr val="B4B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 txBox="1">
            <a:spLocks noGrp="1"/>
          </p:cNvSpPr>
          <p:nvPr>
            <p:ph type="title"/>
          </p:nvPr>
        </p:nvSpPr>
        <p:spPr>
          <a:xfrm>
            <a:off x="5206822" y="286600"/>
            <a:ext cx="6480471" cy="2189311"/>
          </a:xfrm>
        </p:spPr>
        <p:txBody>
          <a:bodyPr anchorCtr="1"/>
          <a:lstStyle/>
          <a:p>
            <a:pPr lvl="0" algn="ctr"/>
            <a:r>
              <a:rPr lang="en-US" sz="2900"/>
              <a:t>There are nice decorated classrooms with students</a:t>
            </a:r>
            <a:r>
              <a:rPr lang="el-GR" sz="2900"/>
              <a:t>’</a:t>
            </a:r>
            <a:r>
              <a:rPr lang="en-US" sz="2900"/>
              <a:t> paintings and other educational material. </a:t>
            </a:r>
            <a:br>
              <a:rPr lang="en-US" sz="2900"/>
            </a:br>
            <a:r>
              <a:rPr lang="en-US" sz="2900"/>
              <a:t>                                  </a:t>
            </a:r>
            <a:r>
              <a:rPr lang="en-US" sz="1400"/>
              <a:t>Lazaridou El.</a:t>
            </a:r>
            <a:endParaRPr lang="el-GR" sz="2900"/>
          </a:p>
        </p:txBody>
      </p:sp>
      <p:pic>
        <p:nvPicPr>
          <p:cNvPr id="3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712" y="286600"/>
            <a:ext cx="4383240" cy="3287432"/>
          </a:xfrm>
        </p:spPr>
      </p:pic>
      <p:pic>
        <p:nvPicPr>
          <p:cNvPr id="4" name="Θέση περιεχομένου 8"/>
          <p:cNvPicPr>
            <a:picLocks noGrp="1" noChangeAspect="1"/>
          </p:cNvPicPr>
          <p:nvPr>
            <p:ph idx="2"/>
          </p:nvPr>
        </p:nvPicPr>
        <p:blipFill>
          <a:blip r:embed="rId3"/>
          <a:stretch>
            <a:fillRect/>
          </a:stretch>
        </p:blipFill>
        <p:spPr>
          <a:xfrm>
            <a:off x="7151083" y="2760299"/>
            <a:ext cx="4536210" cy="3402153"/>
          </a:xfrm>
        </p:spPr>
      </p:pic>
      <p:sp>
        <p:nvSpPr>
          <p:cNvPr id="5" name="Θέση ημερομηνίας 4"/>
          <p:cNvSpPr txBox="1"/>
          <p:nvPr/>
        </p:nvSpPr>
        <p:spPr>
          <a:xfrm>
            <a:off x="8218426" y="6446840"/>
            <a:ext cx="258485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F04FF75-41C3-49DB-AE66-18A5CE2DC4E9}" type="datetime1">
              <a:rPr lang="el-GR" sz="800" b="0" i="0" u="none" strike="noStrike" kern="1200" cap="none" spc="0" baseline="0">
                <a:solidFill>
                  <a:srgbClr val="FFFFFF"/>
                </a:solidFill>
                <a:uFillTx/>
                <a:latin typeface="Franklin Gothic Book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6/4/2021</a:t>
            </a:fld>
            <a:endParaRPr lang="en-US" sz="800" b="0" i="0" u="none" strike="noStrike" kern="1200" cap="none" spc="0" baseline="0">
              <a:solidFill>
                <a:srgbClr val="FFFFFF"/>
              </a:solidFill>
              <a:uFillTx/>
              <a:latin typeface="Franklin Gothic Book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bg>
      <p:bgPr>
        <a:solidFill>
          <a:srgbClr val="C6C1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There is a professor</a:t>
            </a:r>
            <a:r>
              <a:rPr lang="el-GR"/>
              <a:t>’</a:t>
            </a:r>
            <a:r>
              <a:rPr lang="en-US"/>
              <a:t>s office near the classes </a:t>
            </a:r>
            <a:br>
              <a:rPr lang="en-US"/>
            </a:br>
            <a:r>
              <a:rPr lang="en-US"/>
              <a:t>               </a:t>
            </a:r>
            <a:r>
              <a:rPr lang="en-US" sz="1400"/>
              <a:t>Lazaridou El</a:t>
            </a:r>
            <a:r>
              <a:rPr lang="en-US" sz="1400">
                <a:solidFill>
                  <a:srgbClr val="404040"/>
                </a:solidFill>
              </a:rPr>
              <a:t>.</a:t>
            </a:r>
            <a:endParaRPr lang="el-GR"/>
          </a:p>
        </p:txBody>
      </p:sp>
      <p:pic>
        <p:nvPicPr>
          <p:cNvPr id="3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6787" y="786384"/>
            <a:ext cx="4837724" cy="3628293"/>
          </a:xfrm>
        </p:spPr>
      </p:pic>
      <p:sp>
        <p:nvSpPr>
          <p:cNvPr id="4" name="Θέση κειμένου 8"/>
          <p:cNvSpPr txBox="1"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ημερομηνίας 4"/>
          <p:cNvSpPr txBox="1"/>
          <p:nvPr/>
        </p:nvSpPr>
        <p:spPr>
          <a:xfrm>
            <a:off x="643463" y="6446520"/>
            <a:ext cx="3517568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D2C7408-225A-4EE0-B26D-F53EDE30BCAA}" type="datetime1">
              <a:rPr lang="el-GR" sz="800" b="0" i="0" u="none" strike="noStrike" kern="1200" cap="none" spc="0" baseline="0">
                <a:solidFill>
                  <a:srgbClr val="FFFFFF"/>
                </a:solidFill>
                <a:uFillTx/>
                <a:latin typeface="Franklin Gothic Book"/>
              </a:rPr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6/4/2021</a:t>
            </a:fld>
            <a:endParaRPr lang="en-US" sz="800" b="0" i="0" u="none" strike="noStrike" kern="1200" cap="none" spc="0" baseline="0">
              <a:solidFill>
                <a:srgbClr val="FFFFFF"/>
              </a:solidFill>
              <a:uFillTx/>
              <a:latin typeface="Franklin Gothic Book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bg>
      <p:bgPr>
        <a:solidFill>
          <a:srgbClr val="C3CB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 txBox="1">
            <a:spLocks noGrp="1"/>
          </p:cNvSpPr>
          <p:nvPr>
            <p:ph type="title"/>
          </p:nvPr>
        </p:nvSpPr>
        <p:spPr>
          <a:xfrm>
            <a:off x="295424" y="4386404"/>
            <a:ext cx="6893167" cy="1063968"/>
          </a:xfrm>
        </p:spPr>
        <p:txBody>
          <a:bodyPr/>
          <a:lstStyle/>
          <a:p>
            <a:pPr lvl="0"/>
            <a:r>
              <a:rPr lang="en-US" sz="3600"/>
              <a:t>Also the building consists of a natural sciences</a:t>
            </a:r>
            <a:r>
              <a:rPr lang="el-GR" sz="3600"/>
              <a:t>’</a:t>
            </a:r>
            <a:r>
              <a:rPr lang="en-US" sz="3600"/>
              <a:t> lab and a computer lab              </a:t>
            </a:r>
            <a:r>
              <a:rPr lang="en-US" sz="1400"/>
              <a:t>Lazaridou El.</a:t>
            </a:r>
            <a:endParaRPr lang="el-GR" sz="3600"/>
          </a:p>
        </p:txBody>
      </p:sp>
      <p:pic>
        <p:nvPicPr>
          <p:cNvPr id="3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496" y="186894"/>
            <a:ext cx="4454773" cy="3341080"/>
          </a:xfrm>
        </p:spPr>
      </p:pic>
      <p:sp>
        <p:nvSpPr>
          <p:cNvPr id="4" name="Θέση ημερομηνίας 4"/>
          <p:cNvSpPr txBox="1"/>
          <p:nvPr/>
        </p:nvSpPr>
        <p:spPr>
          <a:xfrm>
            <a:off x="8218426" y="6446840"/>
            <a:ext cx="258485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441BEF3-57F4-440F-A8E3-9A6531FF644C}" type="datetime1">
              <a:rPr lang="el-GR" sz="800" b="0" i="0" u="none" strike="noStrike" kern="1200" cap="none" spc="0" baseline="0">
                <a:solidFill>
                  <a:srgbClr val="FFFFFF"/>
                </a:solidFill>
                <a:uFillTx/>
                <a:latin typeface="Franklin Gothic Book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6/4/2021</a:t>
            </a:fld>
            <a:endParaRPr lang="en-US" sz="800" b="0" i="0" u="none" strike="noStrike" kern="1200" cap="none" spc="0" baseline="0">
              <a:solidFill>
                <a:srgbClr val="FFFFFF"/>
              </a:solidFill>
              <a:uFillTx/>
              <a:latin typeface="Franklin Gothic Book"/>
            </a:endParaRPr>
          </a:p>
        </p:txBody>
      </p:sp>
      <p:pic>
        <p:nvPicPr>
          <p:cNvPr id="5" name="Θέση περιεχομένου 16"/>
          <p:cNvPicPr>
            <a:picLocks noGrp="1" noChangeAspect="1"/>
          </p:cNvPicPr>
          <p:nvPr>
            <p:ph idx="2"/>
          </p:nvPr>
        </p:nvPicPr>
        <p:blipFill>
          <a:blip r:embed="rId3"/>
          <a:stretch>
            <a:fillRect/>
          </a:stretch>
        </p:blipFill>
        <p:spPr>
          <a:xfrm>
            <a:off x="7441807" y="2784832"/>
            <a:ext cx="4454764" cy="3341080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bg>
      <p:bgPr>
        <a:solidFill>
          <a:srgbClr val="C3CB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 txBox="1">
            <a:spLocks noGrp="1"/>
          </p:cNvSpPr>
          <p:nvPr>
            <p:ph type="title"/>
          </p:nvPr>
        </p:nvSpPr>
        <p:spPr>
          <a:xfrm>
            <a:off x="1066803" y="1074392"/>
            <a:ext cx="10058400" cy="1450759"/>
          </a:xfrm>
        </p:spPr>
        <p:txBody>
          <a:bodyPr/>
          <a:lstStyle/>
          <a:p>
            <a:pPr lvl="0"/>
            <a:r>
              <a:rPr lang="en-US" sz="2500"/>
              <a:t>Last but not least there is a spacious room where we organize events, we watch educational films and celebrate holidays</a:t>
            </a:r>
            <a:br>
              <a:rPr lang="en-US" sz="2500"/>
            </a:br>
            <a:r>
              <a:rPr lang="en-US" sz="2500"/>
              <a:t>                                                           </a:t>
            </a:r>
            <a:r>
              <a:rPr lang="en-US" sz="1000"/>
              <a:t>Lazaridou El.</a:t>
            </a:r>
            <a:endParaRPr lang="el-GR" sz="1000"/>
          </a:p>
        </p:txBody>
      </p:sp>
      <p:sp>
        <p:nvSpPr>
          <p:cNvPr id="3" name="Θέση ημερομηνίας 4"/>
          <p:cNvSpPr txBox="1"/>
          <p:nvPr/>
        </p:nvSpPr>
        <p:spPr>
          <a:xfrm>
            <a:off x="8218426" y="6446840"/>
            <a:ext cx="258485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8B631B2-C83E-4A31-8265-ADF7ED4A75CD}" type="datetime1">
              <a:rPr lang="el-GR" sz="800" b="0" i="0" u="none" strike="noStrike" kern="1200" cap="none" spc="0" baseline="0">
                <a:solidFill>
                  <a:srgbClr val="FFFFFF"/>
                </a:solidFill>
                <a:uFillTx/>
                <a:latin typeface="Franklin Gothic Book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6/4/2021</a:t>
            </a:fld>
            <a:endParaRPr lang="en-US" sz="800" b="0" i="0" u="none" strike="noStrike" kern="1200" cap="none" spc="0" baseline="0">
              <a:solidFill>
                <a:srgbClr val="FFFFFF"/>
              </a:solidFill>
              <a:uFillTx/>
              <a:latin typeface="Franklin Gothic Book"/>
            </a:endParaRPr>
          </a:p>
        </p:txBody>
      </p:sp>
      <p:pic>
        <p:nvPicPr>
          <p:cNvPr id="4" name="Θέση περιεχομένου 6"/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tretch>
            <a:fillRect/>
          </a:stretch>
        </p:blipFill>
        <p:spPr>
          <a:xfrm>
            <a:off x="3432520" y="2774755"/>
            <a:ext cx="4640259" cy="3481385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bg>
      <p:bgPr>
        <a:solidFill>
          <a:srgbClr val="C3CB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 txBox="1">
            <a:spLocks noGrp="1"/>
          </p:cNvSpPr>
          <p:nvPr>
            <p:ph type="title"/>
          </p:nvPr>
        </p:nvSpPr>
        <p:spPr>
          <a:xfrm>
            <a:off x="1066803" y="692694"/>
            <a:ext cx="10058400" cy="1832457"/>
          </a:xfrm>
        </p:spPr>
        <p:txBody>
          <a:bodyPr/>
          <a:lstStyle/>
          <a:p>
            <a:pPr lvl="0"/>
            <a:r>
              <a:rPr lang="en-US" sz="2500"/>
              <a:t>Our school likes projects and competitions!</a:t>
            </a:r>
            <a:br>
              <a:rPr lang="en-US" sz="2500"/>
            </a:br>
            <a:r>
              <a:rPr lang="en-US" sz="2500"/>
              <a:t/>
            </a:r>
            <a:br>
              <a:rPr lang="en-US" sz="2500"/>
            </a:br>
            <a:r>
              <a:rPr lang="en-US" sz="2500"/>
              <a:t>Our students take part in cultural and environmental projects, in athletic and photograph competitions and many other actions! </a:t>
            </a:r>
            <a:br>
              <a:rPr lang="en-US" sz="2500"/>
            </a:br>
            <a:r>
              <a:rPr lang="en-US" sz="1800">
                <a:hlinkClick r:id="rId2"/>
              </a:rPr>
              <a:t>http://lyk-nigrit.ser.sch.gr/autosch/joomla15/index.php/177-diakriseis-tou-gel-nigritas                                                           </a:t>
            </a:r>
            <a:r>
              <a:rPr lang="en-US" sz="1000"/>
              <a:t>Katartzi Ath.</a:t>
            </a:r>
            <a:endParaRPr lang="el-GR" sz="1000"/>
          </a:p>
        </p:txBody>
      </p:sp>
      <p:sp>
        <p:nvSpPr>
          <p:cNvPr id="3" name="Θέση ημερομηνίας 4"/>
          <p:cNvSpPr txBox="1"/>
          <p:nvPr/>
        </p:nvSpPr>
        <p:spPr>
          <a:xfrm>
            <a:off x="8218426" y="6446840"/>
            <a:ext cx="258485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EA41080-F25D-4FE4-8379-B9303AE692B7}" type="datetime1">
              <a:rPr lang="el-GR" sz="800" b="0" i="0" u="none" strike="noStrike" kern="1200" cap="none" spc="0" baseline="0">
                <a:solidFill>
                  <a:srgbClr val="FFFFFF"/>
                </a:solidFill>
                <a:uFillTx/>
                <a:latin typeface="Franklin Gothic Book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6/4/2021</a:t>
            </a:fld>
            <a:endParaRPr lang="en-US" sz="800" b="0" i="0" u="none" strike="noStrike" kern="1200" cap="none" spc="0" baseline="0">
              <a:solidFill>
                <a:srgbClr val="FFFFFF"/>
              </a:solidFill>
              <a:uFillTx/>
              <a:latin typeface="Franklin Gothic Book"/>
            </a:endParaRPr>
          </a:p>
        </p:txBody>
      </p:sp>
      <p:pic>
        <p:nvPicPr>
          <p:cNvPr id="4" name="Picture 2" descr="C:\Users\Stella\Documents\ΕΥΡΩΠΑΪΚΑ ΠΡΟΓΡΑΜΜΑΤΑ\etwinning 2021 Chemistry around us!\school_presentation\hellas-network-perivall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49696" y="2968727"/>
            <a:ext cx="2781303" cy="2832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C:\Users\Stella\Documents\ΕΥΡΩΠΑΪΚΑ ΠΡΟΓΡΑΜΜΑΤΑ\etwinning 2021 Chemistry around us!\school_presentation\afisa_imag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18109" y="3140963"/>
            <a:ext cx="3602041" cy="2487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bg>
      <p:bgPr>
        <a:solidFill>
          <a:srgbClr val="7671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Thank you very much for watching our presentation </a:t>
            </a:r>
            <a:endParaRPr lang="el-GR"/>
          </a:p>
        </p:txBody>
      </p:sp>
      <p:sp>
        <p:nvSpPr>
          <p:cNvPr id="3" name="Θέση ημερομηνίας 2"/>
          <p:cNvSpPr txBox="1"/>
          <p:nvPr/>
        </p:nvSpPr>
        <p:spPr>
          <a:xfrm>
            <a:off x="8218426" y="6446840"/>
            <a:ext cx="258485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C095301-F053-4DFD-8C44-BF2F8C874810}" type="datetime1">
              <a:rPr lang="el-GR" sz="800" b="0" i="0" u="none" strike="noStrike" kern="1200" cap="none" spc="0" baseline="0">
                <a:solidFill>
                  <a:srgbClr val="FFFFFF"/>
                </a:solidFill>
                <a:uFillTx/>
                <a:latin typeface="Franklin Gothic Book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6/4/2021</a:t>
            </a:fld>
            <a:endParaRPr lang="en-US" sz="800" b="0" i="0" u="none" strike="noStrike" kern="1200" cap="none" spc="0" baseline="0">
              <a:solidFill>
                <a:srgbClr val="FFFFFF"/>
              </a:solidFill>
              <a:uFillTx/>
              <a:latin typeface="Franklin Gothic Book"/>
            </a:endParaRPr>
          </a:p>
        </p:txBody>
      </p:sp>
      <p:sp>
        <p:nvSpPr>
          <p:cNvPr id="4" name="Καρδιά 3"/>
          <p:cNvSpPr/>
          <p:nvPr/>
        </p:nvSpPr>
        <p:spPr>
          <a:xfrm>
            <a:off x="9510848" y="1113528"/>
            <a:ext cx="633048" cy="47830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360"/>
              <a:gd name="f8" fmla="abs f3"/>
              <a:gd name="f9" fmla="abs f4"/>
              <a:gd name="f10" fmla="abs f5"/>
              <a:gd name="f11" fmla="*/ f7 f0 1"/>
              <a:gd name="f12" fmla="?: f8 f3 1"/>
              <a:gd name="f13" fmla="?: f9 f4 1"/>
              <a:gd name="f14" fmla="?: f10 f5 1"/>
              <a:gd name="f15" fmla="*/ f11 1 f2"/>
              <a:gd name="f16" fmla="*/ f12 1 21600"/>
              <a:gd name="f17" fmla="*/ f13 1 21600"/>
              <a:gd name="f18" fmla="*/ 21600 f12 1"/>
              <a:gd name="f19" fmla="*/ 21600 f13 1"/>
              <a:gd name="f20" fmla="+- f15 0 f1"/>
              <a:gd name="f21" fmla="min f17 f16"/>
              <a:gd name="f22" fmla="*/ f18 1 f14"/>
              <a:gd name="f23" fmla="*/ f19 1 f14"/>
              <a:gd name="f24" fmla="val f22"/>
              <a:gd name="f25" fmla="val f23"/>
              <a:gd name="f26" fmla="+- f25 0 f6"/>
              <a:gd name="f27" fmla="+- f24 0 f6"/>
              <a:gd name="f28" fmla="*/ f25 f21 1"/>
              <a:gd name="f29" fmla="*/ f26 1 3"/>
              <a:gd name="f30" fmla="*/ f26 1 4"/>
              <a:gd name="f31" fmla="*/ f27 1 2"/>
              <a:gd name="f32" fmla="*/ f27 1 6"/>
              <a:gd name="f33" fmla="*/ f27 49 1"/>
              <a:gd name="f34" fmla="*/ f27 10 1"/>
              <a:gd name="f35" fmla="*/ f27 5 1"/>
              <a:gd name="f36" fmla="*/ f26 2 1"/>
              <a:gd name="f37" fmla="+- f6 f31 0"/>
              <a:gd name="f38" fmla="*/ f33 1 48"/>
              <a:gd name="f39" fmla="*/ f34 1 48"/>
              <a:gd name="f40" fmla="+- f6 0 f29"/>
              <a:gd name="f41" fmla="*/ f35 1 6"/>
              <a:gd name="f42" fmla="*/ f36 1 3"/>
              <a:gd name="f43" fmla="*/ f32 f21 1"/>
              <a:gd name="f44" fmla="*/ f30 f21 1"/>
              <a:gd name="f45" fmla="+- f37 0 f38"/>
              <a:gd name="f46" fmla="+- f37 0 f39"/>
              <a:gd name="f47" fmla="+- f37 f39 0"/>
              <a:gd name="f48" fmla="+- f37 f38 0"/>
              <a:gd name="f49" fmla="*/ f41 f21 1"/>
              <a:gd name="f50" fmla="*/ f42 f21 1"/>
              <a:gd name="f51" fmla="*/ f37 f21 1"/>
              <a:gd name="f52" fmla="*/ f40 f21 1"/>
              <a:gd name="f53" fmla="*/ f47 f21 1"/>
              <a:gd name="f54" fmla="*/ f48 f21 1"/>
              <a:gd name="f55" fmla="*/ f45 f21 1"/>
              <a:gd name="f56" fmla="*/ f46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0">
                <a:pos x="f51" y="f44"/>
              </a:cxn>
            </a:cxnLst>
            <a:rect l="f43" t="f44" r="f49" b="f50"/>
            <a:pathLst>
              <a:path>
                <a:moveTo>
                  <a:pt x="f51" y="f44"/>
                </a:moveTo>
                <a:cubicBezTo>
                  <a:pt x="f53" y="f52"/>
                  <a:pt x="f54" y="f44"/>
                  <a:pt x="f51" y="f28"/>
                </a:cubicBezTo>
                <a:cubicBezTo>
                  <a:pt x="f55" y="f44"/>
                  <a:pt x="f56" y="f52"/>
                  <a:pt x="f51" y="f44"/>
                </a:cubicBezTo>
                <a:close/>
              </a:path>
            </a:pathLst>
          </a:custGeom>
          <a:gradFill>
            <a:gsLst>
              <a:gs pos="0">
                <a:srgbClr val="FF0000"/>
              </a:gs>
              <a:gs pos="100000">
                <a:srgbClr val="F67B28"/>
              </a:gs>
            </a:gsLst>
            <a:lin ang="5400000"/>
          </a:gradFill>
          <a:ln>
            <a:noFill/>
            <a:prstDash val="solid"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973" y="2105085"/>
            <a:ext cx="11113480" cy="50167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PowerPoint made by</a:t>
            </a:r>
            <a:r>
              <a:rPr lang="el-GR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:                                  </a:t>
            </a: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 Music</a:t>
            </a:r>
            <a:r>
              <a:rPr lang="el-GR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:                   </a:t>
            </a:r>
            <a:endParaRPr lang="en-US" sz="2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1) </a:t>
            </a:r>
            <a:r>
              <a:rPr lang="en-US" sz="24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Giorge verzanlis                                            </a:t>
            </a: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Dark Piano - Sociopath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2) Nikos</a:t>
            </a:r>
            <a:r>
              <a:rPr lang="en-US" sz="24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 Dragatogiannis</a:t>
            </a: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l-GR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                               </a:t>
            </a:r>
            <a:endParaRPr lang="en-US" sz="2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3) </a:t>
            </a:r>
            <a:r>
              <a:rPr lang="en-US" sz="24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Stergios Thasitis</a:t>
            </a:r>
            <a:r>
              <a:rPr lang="el-GR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                              </a:t>
            </a: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         </a:t>
            </a:r>
            <a:r>
              <a:rPr lang="el-GR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Professor in charge </a:t>
            </a:r>
            <a:r>
              <a:rPr lang="el-GR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:                       </a:t>
            </a:r>
            <a:endParaRPr lang="en-US" sz="2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4) Xristos Gravalis                                               Stella Chatzara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Texts made by </a:t>
            </a:r>
            <a:r>
              <a:rPr lang="el-GR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:</a:t>
            </a:r>
            <a:endParaRPr lang="en-US" sz="2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1) Rafail Georgitzikis</a:t>
            </a:r>
            <a:endParaRPr lang="en-US" sz="24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2) Andromaxi Avramoudi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3) Athanasia Katartzi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4) Elena Lazaridou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School Website </a:t>
            </a:r>
            <a:r>
              <a:rPr lang="el-GR" sz="24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:</a:t>
            </a:r>
            <a:r>
              <a:rPr lang="en-US" sz="24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 http://lyk-nigrit.ser.sch.gr/autosch/joomla15/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RetrospectVT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1661</TotalTime>
  <Words>238</Words>
  <Application>Microsoft Office PowerPoint</Application>
  <PresentationFormat>Προβολή στην οθόνη (4:3)</PresentationFormat>
  <Paragraphs>31</Paragraphs>
  <Slides>9</Slides>
  <Notes>0</Notes>
  <HiddenSlides>0</HiddenSlides>
  <MMClips>2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9</vt:i4>
      </vt:variant>
    </vt:vector>
  </HeadingPairs>
  <TitlesOfParts>
    <vt:vector size="10" baseType="lpstr">
      <vt:lpstr>1_RetrospectVTI</vt:lpstr>
      <vt:lpstr>                 General Lyceum of Nigrita </vt:lpstr>
      <vt:lpstr>Παρουσίαση του PowerPoint</vt:lpstr>
      <vt:lpstr>The school building is designed in such a way that provides equal access to all. It’s really attractive and pleasing to  the eye                                            Lazaridou El.</vt:lpstr>
      <vt:lpstr>There are nice decorated classrooms with students’ paintings and other educational material.                                    Lazaridou El.</vt:lpstr>
      <vt:lpstr>There is a professor’s office near the classes                 Lazaridou El.</vt:lpstr>
      <vt:lpstr>Also the building consists of a natural sciences’ lab and a computer lab              Lazaridou El.</vt:lpstr>
      <vt:lpstr>Last but not least there is a spacious room where we organize events, we watch educational films and celebrate holidays                                                            Lazaridou El.</vt:lpstr>
      <vt:lpstr>Our school likes projects and competitions!  Our students take part in cultural and environmental projects, in athletic and photograph competitions and many other actions!  http://lyk-nigrit.ser.sch.gr/autosch/joomla15/index.php/177-diakriseis-tou-gel-nigritas                                                           Katartzi Ath.</vt:lpstr>
      <vt:lpstr>Thank you very much for watching our presentation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Lyceum of Nigrita</dc:title>
  <dc:creator>Νικολας Δραγατογιαννης</dc:creator>
  <cp:lastModifiedBy>Stella</cp:lastModifiedBy>
  <cp:revision>19</cp:revision>
  <dcterms:created xsi:type="dcterms:W3CDTF">2021-03-20T13:55:57Z</dcterms:created>
  <dcterms:modified xsi:type="dcterms:W3CDTF">2021-04-06T06:39:04Z</dcterms:modified>
</cp:coreProperties>
</file>