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371" r:id="rId2"/>
    <p:sldId id="385" r:id="rId3"/>
    <p:sldId id="384" r:id="rId4"/>
    <p:sldId id="383" r:id="rId5"/>
    <p:sldId id="382" r:id="rId6"/>
    <p:sldId id="381" r:id="rId7"/>
    <p:sldId id="396" r:id="rId8"/>
    <p:sldId id="380" r:id="rId9"/>
    <p:sldId id="397" r:id="rId10"/>
    <p:sldId id="379" r:id="rId11"/>
    <p:sldId id="400" r:id="rId12"/>
    <p:sldId id="39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0000" autoAdjust="0"/>
  </p:normalViewPr>
  <p:slideViewPr>
    <p:cSldViewPr>
      <p:cViewPr varScale="1">
        <p:scale>
          <a:sx n="93" d="100"/>
          <a:sy n="93" d="100"/>
        </p:scale>
        <p:origin x="-21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24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31992-84F4-415F-8CEF-E9B8FFA8FA57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252AC-3443-4D6F-9406-F373A6420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ы подложек для дипломов и благодарственных грамот на выпускной в детском с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28794" y="2716033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20688"/>
            <a:ext cx="727280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/>
              <a:t>МДОАУ «Детский сад № 48 «Гномик» г. Орска»</a:t>
            </a:r>
            <a:endParaRPr lang="ru-RU" sz="2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Дидактическая игра по окружающему миру</a:t>
            </a:r>
          </a:p>
          <a:p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для детей младшего возраста </a:t>
            </a:r>
          </a:p>
          <a:p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«Волшебный круг»</a:t>
            </a:r>
          </a:p>
          <a:p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5301208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Выполнила: воспитатель</a:t>
            </a:r>
          </a:p>
          <a:p>
            <a:pPr algn="ctr"/>
            <a:r>
              <a:rPr lang="ru-RU" sz="2000" dirty="0" smtClean="0"/>
              <a:t>Дронова Наталья Геннадьевна  </a:t>
            </a:r>
          </a:p>
          <a:p>
            <a:pPr algn="ctr"/>
            <a:r>
              <a:rPr lang="ru-RU" sz="2000" dirty="0" smtClean="0"/>
              <a:t>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ы подложек для дипломов и благодарственных грамот на выпускной в детском с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28794" y="2716033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548680"/>
            <a:ext cx="30243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Мы играем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Влад\Desktop\изображение_viber_2021-03-17_18-11-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3400040" cy="2520280"/>
          </a:xfrm>
          <a:prstGeom prst="rect">
            <a:avLst/>
          </a:prstGeom>
          <a:noFill/>
        </p:spPr>
      </p:pic>
      <p:pic>
        <p:nvPicPr>
          <p:cNvPr id="8" name="Picture 2" descr="C:\Users\Влад\Desktop\изображение_viber_2021-03-17_18-10-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20888"/>
            <a:ext cx="340004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ы подложек для дипломов и благодарственных грамот на выпускной в детском с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28794" y="2716033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20360" y="836711"/>
            <a:ext cx="564798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Дети сначала знакомятся с игрой совместно с воспитателем, но со временем, когда знания закрепляются, дети могут играть самостоятельно, учась сравнивать, группировать и классифицировать предметы. 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Задания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меняются соответственно возрасту детей. 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В игре «Дикие и домашние животные» можно добавить загадки о животных.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Можно на кругу заменять картинки животных на картинки фруктов и овощей или насекомых или ягод и грибов. Для этого сделать кармашки или прорези и вставлять необходимые картинки для занятия. 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В игре «Времена года» можно добавить загадки об осадках. Отгадал загадку и положил отгадку на время года, когда это быва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ет.</a:t>
            </a:r>
          </a:p>
          <a:p>
            <a:pPr algn="ctr"/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ы подложек для дипломов и благодарственных грамот на выпускной в детском с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28794" y="2716033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548680"/>
            <a:ext cx="30243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А давайте сделаем....уборку. KitaClub - лучший портал для девочек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67324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ы подложек для дипломов и благодарственных грамот на выпускной в детском с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28794" y="2716033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692696"/>
            <a:ext cx="61206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детство, рисование, дети, фантазия, рисунок, смех - (картинка, изображение, фото, обои 36763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876" y="2780928"/>
            <a:ext cx="385366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764704"/>
            <a:ext cx="6102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: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объектах окружающего мира, о свойствах и отношениях объектов окружающего мира.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ы подложек для дипломов и благодарственных грамот на выпускной в детском с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28794" y="2716033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620688"/>
            <a:ext cx="6048672" cy="406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2500" b="1" i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500" b="1" i="1" dirty="0" smtClean="0">
                <a:solidFill>
                  <a:srgbClr val="FF0000"/>
                </a:solidFill>
                <a:latin typeface="Cambria" pitchFamily="18" charset="0"/>
              </a:rPr>
              <a:t>Задачи </a:t>
            </a:r>
            <a:r>
              <a:rPr lang="ru-RU" sz="2500" i="1" dirty="0" smtClean="0">
                <a:solidFill>
                  <a:srgbClr val="FF0000"/>
                </a:solidFill>
                <a:latin typeface="Cambria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500" i="1" dirty="0" smtClean="0">
                <a:latin typeface="Cambria" pitchFamily="18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1.Учить детей узнавать и называть времена года; выделять их признаки. 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2.Знакомить с дикими и домашними животными, их повадками и местами обитания; какую пользу они приносят человеку. 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3.Обогащать сенсорный опыт детей, учить самостоятельно обследовать предметы, используя, знакомые и новые способы: сравнивать, группировать и классифицировать предметы. 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4.Развивать быстроту мышления, слуховое внимание, речь детей. 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5.Воспитывать любовь к окружающему миру.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ru-RU" sz="2500" i="1" dirty="0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endParaRPr lang="ru-RU" sz="2500" i="1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ы подложек для дипломов и благодарственных грамот на выпускной в детском с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28794" y="2716033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75656" y="711005"/>
            <a:ext cx="576064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Оборудование: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Круг, разделенный на четыре части с изображением времен года; с другой стороны с изображением животных. По кругу на ленточках весят разноцветные крышки; прищепки, на которых прикреплены картинки с изображением осадков.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изображение_viber_2021-02-23_11-23-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3456384" cy="2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изображение_viber_2021-03-13_13-04-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780928"/>
            <a:ext cx="3456384" cy="255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ы подложек для дипломов и благодарственных грамот на выпускной в детском с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28794" y="2716033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548680"/>
            <a:ext cx="504056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Содержание игры:</a:t>
            </a:r>
          </a:p>
          <a:p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619672" y="-963914"/>
            <a:ext cx="72008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«Времена года»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Ход игры :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-Ребятам предлагается прослушать стихотворение о времени года.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1.Приходит с добром, веет теплом. Светом солнечным красна, а зовут её. (весна)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каком времени года говорится в данном стихотворении? (о весне).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-Положи на картину, с изображением весны такие крышки, которые соответствуют данному времени года. (дети кладут зеленую, голубу, .желтую) 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-Почему положили крышки именно этого цвета? (весной появляются первые зеленные листочки, травка; чаще светит яркое желтое солнце; бегут голубые ручьи и т. д.)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2.Ребятам предлагается также послушать стихи о зиме, лете и осени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и положить крышки на картинки  нужного цвета.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ы подложек для дипломов и благодарственных грамот на выпускной в детском с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28794" y="2716033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620688"/>
            <a:ext cx="38884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      Малыши играют </a:t>
            </a:r>
            <a:endParaRPr lang="ru-RU" sz="2500" dirty="0"/>
          </a:p>
        </p:txBody>
      </p:sp>
      <p:pic>
        <p:nvPicPr>
          <p:cNvPr id="1027" name="Picture 3" descr="C:\Users\Влад\Desktop\изображение_viber_2021-03-17_18-23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8"/>
            <a:ext cx="3400041" cy="2520280"/>
          </a:xfrm>
          <a:prstGeom prst="rect">
            <a:avLst/>
          </a:prstGeom>
          <a:noFill/>
        </p:spPr>
      </p:pic>
      <p:pic>
        <p:nvPicPr>
          <p:cNvPr id="1029" name="Picture 5" descr="C:\Users\Влад\Desktop\изображение_viber_2021-03-17_18-30-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564904"/>
            <a:ext cx="3325361" cy="2464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ы подложек для дипломов и благодарственных грамот на выпускной в детском с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3999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28794" y="2716033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908720"/>
            <a:ext cx="38884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5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03648" y="633901"/>
            <a:ext cx="684076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2. 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Времена года»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 прищепками. (используются прищепки, на которых закреплены картинки с изображением осадков).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Формировать элементарные  представления об изменениях в природе: зимой – холодно, летом – жарко, осенью – желтые листья, весной – набухают почки.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-Прикрепи на каждое время года те осадки, которые в этот период бывают :на зиму – снег, град, метель .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-Прикрепи на каждое время года те осадки, которые в этот период бывают :на лето– солнце, дождь.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-Прикрепи на каждое время года те осадки, которые в этот период бывают :на осень– солнце, дождь.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-Прикрепи на каждое время года те осадки, которые в этот период бывают :на весну– солнце, дождь.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изображение_viber_2021-03-13_13-03-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01008"/>
            <a:ext cx="3746816" cy="277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ы подложек для дипломов и благодарственных грамот на выпускной в детском с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28794" y="2716033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548680"/>
            <a:ext cx="32403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Мы играем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Влад\Desktop\изображение_viber_2021-03-17_18-18-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3400041" cy="2520280"/>
          </a:xfrm>
          <a:prstGeom prst="rect">
            <a:avLst/>
          </a:prstGeom>
          <a:noFill/>
        </p:spPr>
      </p:pic>
      <p:pic>
        <p:nvPicPr>
          <p:cNvPr id="10" name="Picture 4" descr="C:\Users\Влад\Desktop\изображение_viber_2021-03-17_18-27-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92896"/>
            <a:ext cx="340004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ы подложек для дипломов и благодарственных грамот на выпускной в детском с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28794" y="2716033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548680"/>
            <a:ext cx="32403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547664" y="641905"/>
            <a:ext cx="69127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3.«Дикие и домашние животные»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Детям задаются задания, а они должны внимательно выслушать и правильно выполнить.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1. Положите красные крышки на те картинки,  где изображены домашние животные, а синие крышки – дикие животные.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2. Положите желтые крышки на животных, которые меняют шубку к зиме. Объясните почему?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3. Положи красные крышки на животных, которые приносят пользу людям.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4. Положи голубые крышки на животных, которые делают запасы на зиму.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изображение_viber_2021-02-23_11-23-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24944"/>
            <a:ext cx="417812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889</TotalTime>
  <Words>285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Театр рядом с нами</dc:title>
  <dc:creator>Диана</dc:creator>
  <cp:lastModifiedBy>Влад</cp:lastModifiedBy>
  <cp:revision>130</cp:revision>
  <dcterms:created xsi:type="dcterms:W3CDTF">2014-10-23T11:29:48Z</dcterms:created>
  <dcterms:modified xsi:type="dcterms:W3CDTF">2021-03-17T13:48:56Z</dcterms:modified>
</cp:coreProperties>
</file>