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4" r:id="rId4"/>
    <p:sldId id="270" r:id="rId5"/>
    <p:sldId id="269" r:id="rId6"/>
    <p:sldId id="268" r:id="rId7"/>
    <p:sldId id="267" r:id="rId8"/>
    <p:sldId id="266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13" autoAdjust="0"/>
    <p:restoredTop sz="86380" autoAdjust="0"/>
  </p:normalViewPr>
  <p:slideViewPr>
    <p:cSldViewPr>
      <p:cViewPr varScale="1">
        <p:scale>
          <a:sx n="69" d="100"/>
          <a:sy n="69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203B-3620-488D-9A8E-03F909639F9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1273D-7FD5-4C90-B15B-CCA536CC80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1273D-7FD5-4C90-B15B-CCA536CC806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1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Дневник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декады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«Юные покорители космоса»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903343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МДОАУ Детский сад №48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«Гномик» г. Орска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Подготовили: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Воспитатель младшей группы: Дронова Н. Г.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Воспитатель средней группы: Дубинина Ю. В.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Воспитатель старше – подготовительной группы: </a:t>
            </a:r>
          </a:p>
          <a:p>
            <a:pPr algn="ctr"/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Досхожина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Н. Н.</a:t>
            </a:r>
          </a:p>
          <a:p>
            <a:pPr algn="ctr"/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334780"/>
            <a:ext cx="1286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2021 г.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91440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Заполнение дневника декады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«Юные покорители космоса»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71744"/>
            <a:ext cx="922399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внимание!!!</a:t>
            </a:r>
            <a:endParaRPr lang="ru-RU" sz="6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785794"/>
            <a:ext cx="58360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Тематическое занятие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младшей группе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космос»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s_5d63404f6454b63729cfe34f23a13b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643182"/>
            <a:ext cx="4214818" cy="421481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785794"/>
            <a:ext cx="58360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презентации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космос»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младшей группе</a:t>
            </a:r>
          </a:p>
        </p:txBody>
      </p:sp>
      <p:pic>
        <p:nvPicPr>
          <p:cNvPr id="8194" name="Picture 2" descr="https://sun9-38.userapi.com/impg/0d57fHajPuukMs0l30UEblS9SR8HY7tCrrt7ow/QMtlW2QRoHk.jpg?size=1280x959&amp;quality=96&amp;sign=bbf8927d7a735ca63a89cae0c1a0ce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428992" cy="2569065"/>
          </a:xfrm>
          <a:prstGeom prst="rect">
            <a:avLst/>
          </a:prstGeom>
          <a:noFill/>
        </p:spPr>
      </p:pic>
      <p:pic>
        <p:nvPicPr>
          <p:cNvPr id="8196" name="Picture 4" descr="https://sun9-32.userapi.com/impg/2XNDDMua2SedK3F_klXtT1W1AJYSCl_-_bmRMQ/PGpUafghqQo.jpg?size=1280x930&amp;quality=96&amp;sign=86a369d68004b16a53742d4e15ccd17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14620"/>
            <a:ext cx="3714744" cy="2698994"/>
          </a:xfrm>
          <a:prstGeom prst="rect">
            <a:avLst/>
          </a:prstGeom>
          <a:noFill/>
        </p:spPr>
      </p:pic>
      <p:pic>
        <p:nvPicPr>
          <p:cNvPr id="8198" name="Picture 6" descr="https://sun9-2.userapi.com/impg/gKJ5sPK17I-oZRjr4aGHuQFxqXexA2Nz62rBjQ/i_2qEpNda3s.jpg?size=1280x943&amp;quality=96&amp;sign=fc515d2e6192b22d67cdf85e9c6083a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91097"/>
            <a:ext cx="3077026" cy="22669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785794"/>
            <a:ext cx="68330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Фотографии с космическими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атрибутами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младшей группе</a:t>
            </a:r>
          </a:p>
        </p:txBody>
      </p:sp>
      <p:pic>
        <p:nvPicPr>
          <p:cNvPr id="7" name="Рисунок 6" descr="s_b320a207e098b50f51a7224c7fde16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528073"/>
            <a:ext cx="3143240" cy="2329927"/>
          </a:xfrm>
          <a:prstGeom prst="rect">
            <a:avLst/>
          </a:prstGeom>
        </p:spPr>
      </p:pic>
      <p:pic>
        <p:nvPicPr>
          <p:cNvPr id="8" name="Рисунок 7" descr="s_dd9060cca34b31b510a457f9150d0a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857496"/>
            <a:ext cx="2930671" cy="2172360"/>
          </a:xfrm>
          <a:prstGeom prst="rect">
            <a:avLst/>
          </a:prstGeom>
        </p:spPr>
      </p:pic>
      <p:pic>
        <p:nvPicPr>
          <p:cNvPr id="9" name="Рисунок 8" descr="s_f5e174860d4163250226d2fc295bdc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376780"/>
            <a:ext cx="3347346" cy="2481220"/>
          </a:xfrm>
          <a:prstGeom prst="rect">
            <a:avLst/>
          </a:prstGeom>
        </p:spPr>
      </p:pic>
      <p:pic>
        <p:nvPicPr>
          <p:cNvPr id="10" name="Рисунок 9" descr="s_09128c95638fc405073d8728593b91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1744"/>
            <a:ext cx="3038999" cy="225265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82569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Коллаж «Полет в космос»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тарше – подготовительная группа 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s_15b3a336b6780b3101a9786eb578be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00314"/>
            <a:ext cx="4357686" cy="4357686"/>
          </a:xfrm>
          <a:prstGeom prst="rect">
            <a:avLst/>
          </a:prstGeom>
        </p:spPr>
      </p:pic>
      <p:pic>
        <p:nvPicPr>
          <p:cNvPr id="8" name="Рисунок 7" descr="s_aa4172f5ddabd4be365f94d026d5f7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14"/>
            <a:ext cx="4357686" cy="435768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607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Космическая гимнастика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старше – подготовительной группе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s://sun9-45.userapi.com/impg/bQm7bVPO9N03WlMYqLbxrJzPXMNmRBlHIAH7Jw/tW96sDO1YCg.jpg?size=1280x591&amp;quality=96&amp;sign=b61de1670274ed3c7531f1a81f2dbe91&amp;type=album"/>
          <p:cNvPicPr>
            <a:picLocks noChangeAspect="1" noChangeArrowheads="1"/>
          </p:cNvPicPr>
          <p:nvPr/>
        </p:nvPicPr>
        <p:blipFill>
          <a:blip r:embed="rId3"/>
          <a:srcRect l="10547" r="9179"/>
          <a:stretch>
            <a:fillRect/>
          </a:stretch>
        </p:blipFill>
        <p:spPr bwMode="auto">
          <a:xfrm>
            <a:off x="642910" y="2285992"/>
            <a:ext cx="7948850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85794"/>
            <a:ext cx="8607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Рисунки на тему «Космос»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старше – подготовительной группе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sun9-6.userapi.com/impg/dC-RB7MwUlSoPN1SwsLKg1SCGaDFAgu5Tx700g/9vU7bH2_XDM.jpg?size=486x1080&amp;quality=96&amp;sign=3a7ade2d2174bd63ccbec338ea161a41&amp;type=album"/>
          <p:cNvPicPr>
            <a:picLocks noChangeAspect="1" noChangeArrowheads="1"/>
          </p:cNvPicPr>
          <p:nvPr/>
        </p:nvPicPr>
        <p:blipFill>
          <a:blip r:embed="rId3"/>
          <a:srcRect t="19317" b="19210"/>
          <a:stretch>
            <a:fillRect/>
          </a:stretch>
        </p:blipFill>
        <p:spPr bwMode="auto">
          <a:xfrm>
            <a:off x="2786050" y="2285968"/>
            <a:ext cx="334684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3275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«Космос это интересно»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средней группе</a:t>
            </a:r>
          </a:p>
        </p:txBody>
      </p:sp>
      <p:pic>
        <p:nvPicPr>
          <p:cNvPr id="4098" name="Picture 2" descr="https://sun9-55.userapi.com/impg/BMKMAlCQvNuh_vVzssupjaqkFZHxuYYeG9_uKA/1_GaAtUsU8Y.jpg?size=1280x1280&amp;quality=96&amp;sign=55ed4074fb8c57e8185dd469e106a2b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8" y="2071678"/>
            <a:ext cx="4786322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0905427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 день декады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785794"/>
            <a:ext cx="57829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выставка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«Космос глазами детей»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средней группе</a:t>
            </a:r>
          </a:p>
        </p:txBody>
      </p:sp>
      <p:pic>
        <p:nvPicPr>
          <p:cNvPr id="3074" name="Picture 2" descr="https://sun9-39.userapi.com/impg/KGVVoNx5tF7z8MKVop11MXe9yisz0HUSPCjjzA/fhhiI99JhL4.jpg?size=824x1080&amp;quality=96&amp;sign=66fe25647c66cbefec925df65a7c791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747" y="2643182"/>
            <a:ext cx="2441253" cy="3199701"/>
          </a:xfrm>
          <a:prstGeom prst="rect">
            <a:avLst/>
          </a:prstGeom>
          <a:noFill/>
        </p:spPr>
      </p:pic>
      <p:pic>
        <p:nvPicPr>
          <p:cNvPr id="3076" name="Picture 4" descr="https://sun9-32.userapi.com/impg/aVV_z9LmVfxDLIp6_AA5-JAi2csxdFXbHacayQ/j-o9xE8ZBcA.jpg?size=894x1080&amp;quality=96&amp;sign=ff94a556acb4d169aac390bcc248285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449" y="3500439"/>
            <a:ext cx="2779315" cy="3357562"/>
          </a:xfrm>
          <a:prstGeom prst="rect">
            <a:avLst/>
          </a:prstGeom>
          <a:noFill/>
        </p:spPr>
      </p:pic>
      <p:pic>
        <p:nvPicPr>
          <p:cNvPr id="3078" name="Picture 6" descr="https://sun9-65.userapi.com/impg/_4CmpO6IN0UbX8X7gDuf0jdpKb1JViBqkFgsYw/lHA5RF-nqO0.jpg?size=841x1080&amp;quality=96&amp;sign=1744822d6aa6fdc760c41f38114415f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44"/>
            <a:ext cx="2447659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166</Words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9</cp:revision>
  <dcterms:created xsi:type="dcterms:W3CDTF">2021-04-06T16:10:25Z</dcterms:created>
  <dcterms:modified xsi:type="dcterms:W3CDTF">2021-04-07T16:53:30Z</dcterms:modified>
</cp:coreProperties>
</file>