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A4A-13EC-446B-8315-0648809E044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0C2-98A9-4677-BE5C-4DF5B9170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09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A4A-13EC-446B-8315-0648809E044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0C2-98A9-4677-BE5C-4DF5B9170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2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A4A-13EC-446B-8315-0648809E044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0C2-98A9-4677-BE5C-4DF5B9170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2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A4A-13EC-446B-8315-0648809E044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0C2-98A9-4677-BE5C-4DF5B9170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48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A4A-13EC-446B-8315-0648809E044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0C2-98A9-4677-BE5C-4DF5B9170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0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A4A-13EC-446B-8315-0648809E044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0C2-98A9-4677-BE5C-4DF5B9170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7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A4A-13EC-446B-8315-0648809E044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0C2-98A9-4677-BE5C-4DF5B9170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5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A4A-13EC-446B-8315-0648809E044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0C2-98A9-4677-BE5C-4DF5B9170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A4A-13EC-446B-8315-0648809E044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0C2-98A9-4677-BE5C-4DF5B9170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3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A4A-13EC-446B-8315-0648809E044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0C2-98A9-4677-BE5C-4DF5B9170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23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A4A-13EC-446B-8315-0648809E044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0C2-98A9-4677-BE5C-4DF5B9170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1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89A4A-13EC-446B-8315-0648809E044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9B0C2-98A9-4677-BE5C-4DF5B9170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12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9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56182"/>
          </a:xfrm>
        </p:spPr>
      </p:pic>
      <p:sp>
        <p:nvSpPr>
          <p:cNvPr id="5" name="TextBox 4"/>
          <p:cNvSpPr txBox="1"/>
          <p:nvPr/>
        </p:nvSpPr>
        <p:spPr>
          <a:xfrm>
            <a:off x="936639" y="897677"/>
            <a:ext cx="105641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Sitka Small" panose="02000505000000020004" pitchFamily="2" charset="0"/>
              </a:rPr>
              <a:t>Оркестр для младшей группы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Sitka Small" panose="02000505000000020004" pitchFamily="2" charset="0"/>
              </a:rPr>
              <a:t>«Посмотрите мамочки, вот как мы умеем!»</a:t>
            </a:r>
            <a:endParaRPr lang="ru-RU" sz="3200" b="1" i="1" dirty="0">
              <a:solidFill>
                <a:srgbClr val="7030A0"/>
              </a:solidFill>
              <a:latin typeface="Sitka Small" panose="02000505000000020004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83" l="0" r="996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91" y="2209444"/>
            <a:ext cx="3769605" cy="4634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118">
            <a:off x="1093176" y="2259379"/>
            <a:ext cx="2057400" cy="3048000"/>
          </a:xfrm>
          <a:prstGeom prst="rect">
            <a:avLst/>
          </a:prstGeom>
        </p:spPr>
      </p:pic>
      <p:pic>
        <p:nvPicPr>
          <p:cNvPr id="9" name="застучали ложки стало веселее - Без названия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23485" y="315458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08882" y="3880493"/>
            <a:ext cx="4256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Подготовила музыкальный руководитель</a:t>
            </a:r>
          </a:p>
          <a:p>
            <a:pPr algn="r"/>
            <a:r>
              <a:rPr lang="ru-RU" dirty="0" smtClean="0"/>
              <a:t>Поспелова Виктория Евгеньевна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48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56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04" b="94545" l="16104" r="81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07" y="492370"/>
            <a:ext cx="6040316" cy="60403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91" y="1283770"/>
            <a:ext cx="3603381" cy="361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56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85" y="400037"/>
            <a:ext cx="4097215" cy="4097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77" y="3332285"/>
            <a:ext cx="3659023" cy="367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1953419"/>
            <a:ext cx="3714750" cy="40957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56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56" y="186234"/>
            <a:ext cx="4823314" cy="53180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270" y="3399435"/>
            <a:ext cx="2057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96" y="2629694"/>
            <a:ext cx="2273808" cy="27432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56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992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84" y="650890"/>
            <a:ext cx="4102843" cy="4949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0" y="-121208"/>
            <a:ext cx="4148137" cy="45735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528" y="3560811"/>
            <a:ext cx="3422588" cy="34225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04" b="94545" l="16104" r="81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16" y="74213"/>
            <a:ext cx="3901221" cy="390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94" y="817686"/>
            <a:ext cx="7957038" cy="461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913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</Words>
  <Application>Microsoft Office PowerPoint</Application>
  <PresentationFormat>Произвольный</PresentationFormat>
  <Paragraphs>4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Марина</cp:lastModifiedBy>
  <cp:revision>4</cp:revision>
  <dcterms:created xsi:type="dcterms:W3CDTF">2021-03-11T06:50:18Z</dcterms:created>
  <dcterms:modified xsi:type="dcterms:W3CDTF">2021-03-11T07:34:54Z</dcterms:modified>
</cp:coreProperties>
</file>