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499A-AAF6-4807-A2AA-C6F532AE18A0}" type="datetimeFigureOut">
              <a:rPr lang="ru-RU" smtClean="0"/>
              <a:t>29.09.2021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CE98-F0F5-4877-AACD-32DB0EE5A2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499A-AAF6-4807-A2AA-C6F532AE18A0}" type="datetimeFigureOut">
              <a:rPr lang="ru-RU" smtClean="0"/>
              <a:t>29.09.2021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CE98-F0F5-4877-AACD-32DB0EE5A2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499A-AAF6-4807-A2AA-C6F532AE18A0}" type="datetimeFigureOut">
              <a:rPr lang="ru-RU" smtClean="0"/>
              <a:t>29.09.2021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CE98-F0F5-4877-AACD-32DB0EE5A2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499A-AAF6-4807-A2AA-C6F532AE18A0}" type="datetimeFigureOut">
              <a:rPr lang="ru-RU" smtClean="0"/>
              <a:t>29.09.2021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CE98-F0F5-4877-AACD-32DB0EE5A2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499A-AAF6-4807-A2AA-C6F532AE18A0}" type="datetimeFigureOut">
              <a:rPr lang="ru-RU" smtClean="0"/>
              <a:t>29.09.2021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CE98-F0F5-4877-AACD-32DB0EE5A2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499A-AAF6-4807-A2AA-C6F532AE18A0}" type="datetimeFigureOut">
              <a:rPr lang="ru-RU" smtClean="0"/>
              <a:t>29.09.2021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CE98-F0F5-4877-AACD-32DB0EE5A2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499A-AAF6-4807-A2AA-C6F532AE18A0}" type="datetimeFigureOut">
              <a:rPr lang="ru-RU" smtClean="0"/>
              <a:t>29.09.2021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CE98-F0F5-4877-AACD-32DB0EE5A2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499A-AAF6-4807-A2AA-C6F532AE18A0}" type="datetimeFigureOut">
              <a:rPr lang="ru-RU" smtClean="0"/>
              <a:t>29.09.2021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CE98-F0F5-4877-AACD-32DB0EE5A2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499A-AAF6-4807-A2AA-C6F532AE18A0}" type="datetimeFigureOut">
              <a:rPr lang="ru-RU" smtClean="0"/>
              <a:t>29.09.2021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CE98-F0F5-4877-AACD-32DB0EE5A2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499A-AAF6-4807-A2AA-C6F532AE18A0}" type="datetimeFigureOut">
              <a:rPr lang="ru-RU" smtClean="0"/>
              <a:t>29.09.2021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CE98-F0F5-4877-AACD-32DB0EE5A2D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499A-AAF6-4807-A2AA-C6F532AE18A0}" type="datetimeFigureOut">
              <a:rPr lang="ru-RU" smtClean="0"/>
              <a:t>29.09.2021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95CE98-F0F5-4877-AACD-32DB0EE5A2D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095CE98-F0F5-4877-AACD-32DB0EE5A2D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E63499A-AAF6-4807-A2AA-C6F532AE18A0}" type="datetimeFigureOut">
              <a:rPr lang="ru-RU" smtClean="0"/>
              <a:t>29.09.2021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7620000" cy="1143000"/>
          </a:xfrm>
        </p:spPr>
        <p:txBody>
          <a:bodyPr/>
          <a:lstStyle/>
          <a:p>
            <a:pPr algn="ctr"/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/>
              <a:t/>
            </a:r>
            <a:br>
              <a:rPr lang="ru-RU" sz="1200" b="1" dirty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/>
              <a:t/>
            </a:r>
            <a:br>
              <a:rPr lang="ru-RU" sz="1200" b="1" dirty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/>
              <a:t/>
            </a:r>
            <a:br>
              <a:rPr lang="ru-RU" sz="1200" b="1" dirty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/>
              <a:t/>
            </a:r>
            <a:br>
              <a:rPr lang="ru-RU" sz="1200" b="1" dirty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/>
              <a:t/>
            </a:r>
            <a:br>
              <a:rPr lang="ru-RU" sz="1200" b="1" dirty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/>
              <a:t/>
            </a:r>
            <a:br>
              <a:rPr lang="ru-RU" sz="1200" b="1" dirty="0"/>
            </a:b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Городской методический кабинет</a:t>
            </a:r>
            <a:b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Заседание секции ГМО Познавательное развитие </a:t>
            </a:r>
            <a:b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 «Направления и формы взаимодействия педагогов с родителями</a:t>
            </a:r>
            <a:b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вопросах познавательного развития детей дошкольного возраста»</a:t>
            </a:r>
            <a:b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Презентация: «Родительский клуб как  инновационная форма организации взаимодействия ДОО и семьи»</a:t>
            </a:r>
            <a:b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4294967295"/>
          </p:nvPr>
        </p:nvSpPr>
        <p:spPr>
          <a:xfrm>
            <a:off x="4427984" y="4509120"/>
            <a:ext cx="3384376" cy="1008112"/>
          </a:xfrm>
        </p:spPr>
        <p:txBody>
          <a:bodyPr>
            <a:normAutofit/>
          </a:bodyPr>
          <a:lstStyle/>
          <a:p>
            <a:pPr marL="114300" indent="0" algn="r">
              <a:buNone/>
            </a:pP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</a:t>
            </a:r>
          </a:p>
          <a:p>
            <a:pPr marL="114300" indent="0" algn="r">
              <a:buNone/>
            </a:pP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Матушкина Валентина Геннадьевна</a:t>
            </a:r>
          </a:p>
          <a:p>
            <a:pPr marL="114300" indent="0" algn="r">
              <a:buNone/>
            </a:pP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оспитатель</a:t>
            </a:r>
          </a:p>
          <a:p>
            <a:pPr marL="114300" indent="0" algn="r">
              <a:buNone/>
            </a:pP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МБДОУ детский сад №4 «Чиполлино»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41018" y="5877272"/>
            <a:ext cx="2808312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г.Саяногорск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2021г.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7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44824"/>
            <a:ext cx="7620000" cy="1143000"/>
          </a:xfrm>
        </p:spPr>
        <p:txBody>
          <a:bodyPr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456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Родительский клуб - это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пособ организации работы с родителями, направленный на приобщение семьи к активному участию в учебно-воспитательном процессе и укреплении связи между всеми участниками образовательной деятельности в детском саду. </a:t>
            </a:r>
          </a:p>
          <a:p>
            <a:pPr marL="11430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родительского клуба (основная):</a:t>
            </a:r>
          </a:p>
          <a:p>
            <a:pPr marL="11430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преодоление барьера недоверия родителей к МБДОУ, установление и развитие доверительно-партнерских отношений между родителями и ребенком, семьей и педагогами, удовлетворить потребность родителей в вопросах развития и воспитания детей на протяжении всего времени пребывания в МБДОУ.</a:t>
            </a:r>
          </a:p>
          <a:p>
            <a:pPr marL="114300" indent="0">
              <a:buNone/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родительского клуба (основные):</a:t>
            </a:r>
          </a:p>
          <a:p>
            <a:pPr marL="11430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повысить родительскую компетентность в понимании внутренних потребностей детей;</a:t>
            </a:r>
          </a:p>
          <a:p>
            <a:pPr marL="11430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просвещение родителей в вопросах воспитания дошкольников;</a:t>
            </a:r>
          </a:p>
          <a:p>
            <a:pPr marL="11430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вовлекать родителей в жизнь детского сада. </a:t>
            </a:r>
          </a:p>
          <a:p>
            <a:pPr>
              <a:buFontTx/>
              <a:buChar char="-"/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 родительского клуба добавляются в зависимости от тематики работы.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SteM\Desktop\средняя группа\ГМО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16632"/>
            <a:ext cx="2135510" cy="1564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707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7620000" cy="6068144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Родительский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клуб может работать в нескольких вариантах в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зависимости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количества участников и конкретных задач встречи. </a:t>
            </a:r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sz="1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sz="1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</a:t>
            </a: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универсальными формами считаются: </a:t>
            </a:r>
            <a:endParaRPr lang="ru-RU" sz="1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круглого стола, посвящённые актуальным проблемам взаимодействия участников образовательного процесса;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практикум, тренинги, «мастер-классы», решение педагогических ситуаций (например, обсуждение причин почему 2–3 малыша в группе постоянно дерутся, а также путей решения этого конфликта);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совместных праздников (спортивных, утренников, развлечений);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обсуждение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опыта семейного воспитания 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другое.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sz="1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endParaRPr lang="ru-RU" dirty="0" smtClean="0"/>
          </a:p>
        </p:txBody>
      </p:sp>
      <p:pic>
        <p:nvPicPr>
          <p:cNvPr id="2051" name="Picture 3" descr="C:\Users\SteM\Desktop\средняя группа\ГМО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268085"/>
            <a:ext cx="2966041" cy="2233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837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7620000" cy="6140152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endParaRPr lang="ru-RU" sz="1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Родительский </a:t>
            </a: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клуб может помочь в следующем</a:t>
            </a: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14300" indent="0" algn="ctr">
              <a:buNone/>
            </a:pP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ощутить теплую и поддерживающую атмосферу в клубе;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узнать  о своих детях то, чего раньше не знал;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посмотреть на свои взаимоотношения с ребенком, детьми со стороны и увидеть свои трудности, преодолеть их;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провести интересно и с пользой для себя время;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почувствовать свою ценность как родителя;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узнать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информацию опосредованно, через интересные игры 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упражнения. 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Темы встреч для клуба формируются по результатам диагностики, из запросов и интересов родителей. </a:t>
            </a:r>
          </a:p>
          <a:p>
            <a:pPr marL="114300" indent="0">
              <a:buNone/>
            </a:pPr>
            <a:endParaRPr lang="ru-RU" sz="1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</a:t>
            </a: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тем родительского клуба: </a:t>
            </a:r>
          </a:p>
          <a:p>
            <a:pPr marL="11430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«Как научить ребёнка усидчивости и внимательности»; </a:t>
            </a:r>
          </a:p>
          <a:p>
            <a:pPr marL="11430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«Развиваем память у дошкольников»; </a:t>
            </a:r>
          </a:p>
          <a:p>
            <a:pPr marL="11430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«Интеллектуальные игры для развития мышления у детей»; </a:t>
            </a:r>
          </a:p>
          <a:p>
            <a:pPr marL="11430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«Нетрадиционные методы развития мелкой моторики рук у детей»; и т.п.</a:t>
            </a:r>
          </a:p>
          <a:p>
            <a:pPr marL="11430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C:\Users\SteM\Desktop\средняя группа\ГМО\3d80338ab73f405d9c71661a46bc02b2-300x16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5157192"/>
            <a:ext cx="2641476" cy="1488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359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Родительской клуб «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Познавайки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b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Перспективно-тематический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занятий родительского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клуба (примерный)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23528" y="1340768"/>
            <a:ext cx="4114800" cy="4065632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Давайте познакомимся.</a:t>
            </a:r>
          </a:p>
          <a:p>
            <a:pPr marL="114300" indent="0">
              <a:buNone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Цель: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выявить наиболее актуальные вопросы, волнующие родителей, сплочение участников клуба. </a:t>
            </a:r>
          </a:p>
          <a:p>
            <a:pPr marL="114300" indent="0">
              <a:buNone/>
            </a:pP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вопросы:</a:t>
            </a:r>
          </a:p>
          <a:p>
            <a:pPr marL="11430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аинтересовать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идеей</a:t>
            </a:r>
          </a:p>
          <a:p>
            <a:pPr marL="11430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совместной работы с педагогами.</a:t>
            </a:r>
          </a:p>
          <a:p>
            <a:pPr marL="11430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*познакомить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планом работы</a:t>
            </a:r>
          </a:p>
          <a:p>
            <a:pPr marL="11430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родительского клуба на год.</a:t>
            </a:r>
          </a:p>
          <a:p>
            <a:pPr marL="11430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*выявить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запросы родителей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1.Знакомство с участниками клуба (игра</a:t>
            </a:r>
          </a:p>
          <a:p>
            <a:pPr marL="114300" indent="0">
              <a:buNone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«Знакомство»).</a:t>
            </a:r>
          </a:p>
          <a:p>
            <a:pPr marL="114300" indent="0">
              <a:buNone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Игра «Хвастовство».</a:t>
            </a:r>
          </a:p>
          <a:p>
            <a:pPr marL="114300" indent="0">
              <a:buNone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Ознакомление с планом работы на год.</a:t>
            </a:r>
          </a:p>
          <a:p>
            <a:pPr marL="114300" indent="0">
              <a:buNone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</a:t>
            </a:r>
          </a:p>
          <a:p>
            <a:pPr marL="114300" indent="0">
              <a:buNone/>
            </a:pP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342900">
              <a:buAutoNum type="arabicPeriod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556792"/>
            <a:ext cx="2804393" cy="2103295"/>
          </a:xfrm>
        </p:spPr>
      </p:pic>
      <p:pic>
        <p:nvPicPr>
          <p:cNvPr id="4098" name="Picture 2" descr="C:\Users\SteM\Desktop\средняя группа\ГМО\Без названия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861048"/>
            <a:ext cx="3029845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211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780928"/>
            <a:ext cx="2778249" cy="1931348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355976" y="692696"/>
            <a:ext cx="3657600" cy="4590288"/>
          </a:xfrm>
        </p:spPr>
        <p:txBody>
          <a:bodyPr/>
          <a:lstStyle/>
          <a:p>
            <a:pPr marL="114300" indent="0">
              <a:buNone/>
            </a:pP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Моя дружная семейка</a:t>
            </a:r>
          </a:p>
          <a:p>
            <a:pPr marL="114300" indent="0">
              <a:buNone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с родителями способам и приемам эффективного общение с детьми.</a:t>
            </a:r>
          </a:p>
          <a:p>
            <a:pPr marL="114300" indent="0">
              <a:buNone/>
            </a:pPr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формы работы:</a:t>
            </a:r>
          </a:p>
          <a:p>
            <a:pPr marL="114300" indent="0">
              <a:buNone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занятие</a:t>
            </a:r>
          </a:p>
          <a:p>
            <a:pPr marL="11430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*стихи, игры</a:t>
            </a:r>
          </a:p>
          <a:p>
            <a:pPr marL="11430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*наглядная информация</a:t>
            </a:r>
          </a:p>
          <a:p>
            <a:pPr marL="11430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в течении 2 месяцев (октябрь – ноябрь)</a:t>
            </a:r>
          </a:p>
          <a:p>
            <a:pPr marL="114300" indent="0">
              <a:buNone/>
            </a:pPr>
            <a:endParaRPr lang="ru-RU" sz="1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611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Играем вместе с мамой, вместе с папой</a:t>
            </a:r>
          </a:p>
          <a:p>
            <a:pPr marL="114300" indent="0">
              <a:buNone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показать необходимость совместной работы родителей и детей, практическим методам и приемам игровой деятельности. </a:t>
            </a:r>
          </a:p>
          <a:p>
            <a:pPr marL="114300" indent="0">
              <a:buNone/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работы :</a:t>
            </a:r>
          </a:p>
          <a:p>
            <a:pPr marL="11430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Семинар-практикум, вопрос – ответ, буклеты с играми,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лэпбуки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114300" indent="0">
              <a:buNone/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декабрь - январь) </a:t>
            </a:r>
          </a:p>
          <a:p>
            <a:pPr marL="114300" indent="0">
              <a:buNone/>
            </a:pP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4021" y="980728"/>
            <a:ext cx="2505075" cy="1828800"/>
          </a:xfrm>
        </p:spPr>
      </p:pic>
      <p:pic>
        <p:nvPicPr>
          <p:cNvPr id="6146" name="Picture 2" descr="C:\Users\SteM\Desktop\средняя группа\ГМО\images (4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861048"/>
            <a:ext cx="2714625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873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48680"/>
            <a:ext cx="3657600" cy="3657600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Детские прогулки</a:t>
            </a:r>
          </a:p>
          <a:p>
            <a:pPr marL="114300" indent="0">
              <a:buNone/>
            </a:pP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Спортивные и познавательные игры </a:t>
            </a:r>
          </a:p>
          <a:p>
            <a:pPr marL="114300" indent="0">
              <a:buNone/>
            </a:pPr>
            <a:endPara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знакомство родителей с играми на прогулках, совмещения здорового образа жизни и познавательных игр.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r">
              <a:buNone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 течении года)</a:t>
            </a:r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endParaRPr lang="ru-RU" dirty="0" smtClean="0"/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769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548680"/>
            <a:ext cx="3657600" cy="459028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Подведение итогов работы</a:t>
            </a:r>
          </a:p>
          <a:p>
            <a:pPr marL="114300" indent="0">
              <a:buNone/>
            </a:pPr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получение обратной связи, уточнение степени удовлетворенности родителей полученной информации.</a:t>
            </a:r>
          </a:p>
          <a:p>
            <a:pPr marL="114300" indent="0">
              <a:buNone/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в формате круглого стола. </a:t>
            </a:r>
          </a:p>
          <a:p>
            <a:pPr marL="11430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встреча с родителями дает повод к раздумью, вызывает желание анализировать, рассуждать. В рамках работы родительского клуба был проведен цикл бесед, родители свободно высказывали свое мнение, делились опытом. </a:t>
            </a:r>
          </a:p>
          <a:p>
            <a:pPr marL="11430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работа направленна на сотрудничество, взаимодействие родителей, детей и работников ДОУ. </a:t>
            </a:r>
          </a:p>
        </p:txBody>
      </p:sp>
      <p:pic>
        <p:nvPicPr>
          <p:cNvPr id="1026" name="Picture 2" descr="C:\Users\SteM\Desktop\средняя группа\ГМО\Без названия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124744"/>
            <a:ext cx="2457450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4830" y="3861048"/>
            <a:ext cx="2466975" cy="1857375"/>
          </a:xfrm>
        </p:spPr>
      </p:pic>
    </p:spTree>
    <p:extLst>
      <p:ext uri="{BB962C8B-B14F-4D97-AF65-F5344CB8AC3E}">
        <p14:creationId xmlns:p14="http://schemas.microsoft.com/office/powerpoint/2010/main" val="32245907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134</TotalTime>
  <Words>514</Words>
  <Application>Microsoft Office PowerPoint</Application>
  <PresentationFormat>Экран (4:3)</PresentationFormat>
  <Paragraphs>113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Соседство</vt:lpstr>
      <vt:lpstr>              Городской методический кабинет Заседание секции ГМО Познавательное развитие      Тема: «Направления и формы взаимодействия педагогов с родителями в вопросах познавательного развития детей дошкольного возраста»         Презентация: «Родительский клуб как  инновационная форма организации взаимодействия ДОО и семьи»   </vt:lpstr>
      <vt:lpstr>Родительский клуб - это</vt:lpstr>
      <vt:lpstr>Презентация PowerPoint</vt:lpstr>
      <vt:lpstr>Презентация PowerPoint</vt:lpstr>
      <vt:lpstr>Родительской клуб «Познавайки»   Перспективно-тематический план занятий родительского клуба (примерный) 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Родительский клуб как инновационная форма организации взаимодействия дошкольного образовательного учреждения и семьи</dc:title>
  <dc:creator>SteM</dc:creator>
  <cp:lastModifiedBy>SteM</cp:lastModifiedBy>
  <cp:revision>17</cp:revision>
  <dcterms:created xsi:type="dcterms:W3CDTF">2021-09-22T13:40:36Z</dcterms:created>
  <dcterms:modified xsi:type="dcterms:W3CDTF">2021-09-29T09:52:36Z</dcterms:modified>
</cp:coreProperties>
</file>