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Lst>
  <p:notesMasterIdLst>
    <p:notesMasterId r:id="rId46"/>
  </p:notesMasterIdLst>
  <p:sldIdLst>
    <p:sldId id="256" r:id="rId3"/>
    <p:sldId id="357" r:id="rId4"/>
    <p:sldId id="319" r:id="rId5"/>
    <p:sldId id="320" r:id="rId6"/>
    <p:sldId id="265" r:id="rId7"/>
    <p:sldId id="266" r:id="rId8"/>
    <p:sldId id="359" r:id="rId9"/>
    <p:sldId id="360" r:id="rId10"/>
    <p:sldId id="362" r:id="rId11"/>
    <p:sldId id="361" r:id="rId12"/>
    <p:sldId id="269" r:id="rId13"/>
    <p:sldId id="358" r:id="rId14"/>
    <p:sldId id="271" r:id="rId15"/>
    <p:sldId id="315" r:id="rId16"/>
    <p:sldId id="263" r:id="rId17"/>
    <p:sldId id="363" r:id="rId18"/>
    <p:sldId id="273" r:id="rId19"/>
    <p:sldId id="324" r:id="rId20"/>
    <p:sldId id="272" r:id="rId21"/>
    <p:sldId id="325" r:id="rId22"/>
    <p:sldId id="264" r:id="rId23"/>
    <p:sldId id="322" r:id="rId24"/>
    <p:sldId id="327" r:id="rId25"/>
    <p:sldId id="328" r:id="rId26"/>
    <p:sldId id="275" r:id="rId27"/>
    <p:sldId id="321" r:id="rId28"/>
    <p:sldId id="278" r:id="rId29"/>
    <p:sldId id="280" r:id="rId30"/>
    <p:sldId id="282" r:id="rId31"/>
    <p:sldId id="283" r:id="rId32"/>
    <p:sldId id="284" r:id="rId33"/>
    <p:sldId id="285" r:id="rId34"/>
    <p:sldId id="286" r:id="rId35"/>
    <p:sldId id="291" r:id="rId36"/>
    <p:sldId id="292" r:id="rId37"/>
    <p:sldId id="293" r:id="rId38"/>
    <p:sldId id="296" r:id="rId39"/>
    <p:sldId id="298" r:id="rId40"/>
    <p:sldId id="299" r:id="rId41"/>
    <p:sldId id="303" r:id="rId42"/>
    <p:sldId id="304" r:id="rId43"/>
    <p:sldId id="306" r:id="rId44"/>
    <p:sldId id="318" r:id="rId45"/>
  </p:sldIdLst>
  <p:sldSz cx="13444538" cy="7562850"/>
  <p:notesSz cx="10083800" cy="75628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127" autoAdjust="0"/>
    <p:restoredTop sz="94660"/>
  </p:normalViewPr>
  <p:slideViewPr>
    <p:cSldViewPr>
      <p:cViewPr varScale="1">
        <p:scale>
          <a:sx n="57" d="100"/>
          <a:sy n="57" d="100"/>
        </p:scale>
        <p:origin x="136" y="48"/>
      </p:cViewPr>
      <p:guideLst>
        <p:guide orient="horz" pos="2880"/>
        <p:guide pos="2880"/>
      </p:guideLst>
    </p:cSldViewPr>
  </p:slideViewPr>
  <p:notesTextViewPr>
    <p:cViewPr>
      <p:scale>
        <a:sx n="3" d="2"/>
        <a:sy n="3" d="2"/>
      </p:scale>
      <p:origin x="0" y="0"/>
    </p:cViewPr>
  </p:notesTextViewPr>
  <p:sorterViewPr>
    <p:cViewPr>
      <p:scale>
        <a:sx n="100" d="100"/>
        <a:sy n="100" d="100"/>
      </p:scale>
      <p:origin x="0" y="-29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70388" cy="3794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711825" y="0"/>
            <a:ext cx="4370388" cy="379413"/>
          </a:xfrm>
          <a:prstGeom prst="rect">
            <a:avLst/>
          </a:prstGeom>
        </p:spPr>
        <p:txBody>
          <a:bodyPr vert="horz" lIns="91440" tIns="45720" rIns="91440" bIns="45720" rtlCol="0"/>
          <a:lstStyle>
            <a:lvl1pPr algn="r">
              <a:defRPr sz="1200"/>
            </a:lvl1pPr>
          </a:lstStyle>
          <a:p>
            <a:fld id="{CD5566C4-6451-4F17-8198-583F5CA2065F}" type="datetimeFigureOut">
              <a:rPr lang="fr-FR" smtClean="0"/>
              <a:t>12/09/2022</a:t>
            </a:fld>
            <a:endParaRPr lang="fr-FR"/>
          </a:p>
        </p:txBody>
      </p:sp>
      <p:sp>
        <p:nvSpPr>
          <p:cNvPr id="4" name="Espace réservé de l'image des diapositives 3"/>
          <p:cNvSpPr>
            <a:spLocks noGrp="1" noRot="1" noChangeAspect="1"/>
          </p:cNvSpPr>
          <p:nvPr>
            <p:ph type="sldImg" idx="2"/>
          </p:nvPr>
        </p:nvSpPr>
        <p:spPr>
          <a:xfrm>
            <a:off x="2774950" y="946150"/>
            <a:ext cx="4533900" cy="25511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1008063" y="3640138"/>
            <a:ext cx="8067675" cy="29781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7183438"/>
            <a:ext cx="4370388" cy="3794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711825" y="7183438"/>
            <a:ext cx="4370388" cy="379412"/>
          </a:xfrm>
          <a:prstGeom prst="rect">
            <a:avLst/>
          </a:prstGeom>
        </p:spPr>
        <p:txBody>
          <a:bodyPr vert="horz" lIns="91440" tIns="45720" rIns="91440" bIns="45720" rtlCol="0" anchor="b"/>
          <a:lstStyle>
            <a:lvl1pPr algn="r">
              <a:defRPr sz="1200"/>
            </a:lvl1pPr>
          </a:lstStyle>
          <a:p>
            <a:fld id="{9BE011FE-4996-4130-88AF-068AF151CC47}" type="slidenum">
              <a:rPr lang="fr-FR" smtClean="0"/>
              <a:t>‹N°›</a:t>
            </a:fld>
            <a:endParaRPr lang="fr-FR"/>
          </a:p>
        </p:txBody>
      </p:sp>
    </p:spTree>
    <p:extLst>
      <p:ext uri="{BB962C8B-B14F-4D97-AF65-F5344CB8AC3E}">
        <p14:creationId xmlns:p14="http://schemas.microsoft.com/office/powerpoint/2010/main" val="716703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64154" marR="5080" indent="-251454" algn="just">
              <a:lnSpc>
                <a:spcPct val="150000"/>
              </a:lnSpc>
              <a:spcBef>
                <a:spcPts val="105"/>
              </a:spcBef>
              <a:buClr>
                <a:srgbClr val="92A199"/>
              </a:buClr>
              <a:buChar char="•"/>
              <a:tabLst>
                <a:tab pos="264154" algn="l"/>
              </a:tabLst>
            </a:pPr>
            <a:r>
              <a:rPr lang="fr-FR" sz="1200" spc="-5" dirty="0">
                <a:solidFill>
                  <a:srgbClr val="554A3B"/>
                </a:solidFill>
                <a:latin typeface="Arial"/>
                <a:cs typeface="Arial"/>
              </a:rPr>
              <a:t>Apprendre à </a:t>
            </a:r>
            <a:r>
              <a:rPr lang="fr-FR" sz="1200" b="1" spc="-5" dirty="0">
                <a:solidFill>
                  <a:srgbClr val="554A3B"/>
                </a:solidFill>
                <a:latin typeface="Arial"/>
                <a:cs typeface="Arial"/>
              </a:rPr>
              <a:t>analyser sa </a:t>
            </a:r>
            <a:r>
              <a:rPr lang="fr-FR" sz="1200" b="1" dirty="0">
                <a:solidFill>
                  <a:srgbClr val="554A3B"/>
                </a:solidFill>
                <a:latin typeface="Arial"/>
                <a:cs typeface="Arial"/>
              </a:rPr>
              <a:t>pratique </a:t>
            </a:r>
            <a:r>
              <a:rPr lang="fr-FR" sz="1200" dirty="0">
                <a:solidFill>
                  <a:srgbClr val="554A3B"/>
                </a:solidFill>
                <a:latin typeface="Arial"/>
                <a:cs typeface="Arial"/>
              </a:rPr>
              <a:t>(démarches </a:t>
            </a:r>
            <a:r>
              <a:rPr lang="fr-FR" sz="1200" spc="-5" dirty="0">
                <a:solidFill>
                  <a:srgbClr val="554A3B"/>
                </a:solidFill>
                <a:latin typeface="Arial"/>
                <a:cs typeface="Arial"/>
              </a:rPr>
              <a:t>d'enseignement,  pratiques </a:t>
            </a:r>
            <a:r>
              <a:rPr lang="fr-FR" sz="1200" dirty="0">
                <a:solidFill>
                  <a:srgbClr val="554A3B"/>
                </a:solidFill>
                <a:latin typeface="Arial"/>
                <a:cs typeface="Arial"/>
              </a:rPr>
              <a:t>de </a:t>
            </a:r>
            <a:r>
              <a:rPr lang="fr-FR" sz="1200" spc="-5" dirty="0">
                <a:solidFill>
                  <a:srgbClr val="554A3B"/>
                </a:solidFill>
                <a:latin typeface="Arial"/>
                <a:cs typeface="Arial"/>
              </a:rPr>
              <a:t>l'enseignant, activités des élèves) en </a:t>
            </a:r>
            <a:r>
              <a:rPr lang="fr-FR" sz="1200" dirty="0">
                <a:solidFill>
                  <a:srgbClr val="554A3B"/>
                </a:solidFill>
                <a:latin typeface="Arial"/>
                <a:cs typeface="Arial"/>
              </a:rPr>
              <a:t>référence </a:t>
            </a:r>
            <a:r>
              <a:rPr lang="fr-FR" sz="1200" spc="-5" dirty="0">
                <a:solidFill>
                  <a:srgbClr val="554A3B"/>
                </a:solidFill>
                <a:latin typeface="Arial"/>
                <a:cs typeface="Arial"/>
              </a:rPr>
              <a:t>à des  </a:t>
            </a:r>
            <a:r>
              <a:rPr lang="fr-FR" sz="1200" b="1" spc="-5" dirty="0">
                <a:solidFill>
                  <a:srgbClr val="554A3B"/>
                </a:solidFill>
                <a:latin typeface="Arial"/>
                <a:cs typeface="Arial"/>
              </a:rPr>
              <a:t>travaux de recherche en </a:t>
            </a:r>
            <a:r>
              <a:rPr lang="fr-FR" sz="1200" b="1" dirty="0">
                <a:solidFill>
                  <a:srgbClr val="554A3B"/>
                </a:solidFill>
                <a:latin typeface="Arial"/>
                <a:cs typeface="Arial"/>
              </a:rPr>
              <a:t>éducation </a:t>
            </a:r>
            <a:r>
              <a:rPr lang="fr-FR" sz="1200" spc="-5" dirty="0">
                <a:solidFill>
                  <a:srgbClr val="554A3B"/>
                </a:solidFill>
                <a:latin typeface="Arial"/>
                <a:cs typeface="Arial"/>
              </a:rPr>
              <a:t>(dans les </a:t>
            </a:r>
            <a:r>
              <a:rPr lang="fr-FR" sz="1200" dirty="0">
                <a:solidFill>
                  <a:srgbClr val="554A3B"/>
                </a:solidFill>
                <a:latin typeface="Arial"/>
                <a:cs typeface="Arial"/>
              </a:rPr>
              <a:t>champs </a:t>
            </a:r>
            <a:r>
              <a:rPr lang="fr-FR" sz="1200" spc="-5" dirty="0">
                <a:solidFill>
                  <a:srgbClr val="554A3B"/>
                </a:solidFill>
                <a:latin typeface="Arial"/>
                <a:cs typeface="Arial"/>
              </a:rPr>
              <a:t>de la  didactique </a:t>
            </a:r>
            <a:r>
              <a:rPr lang="fr-FR" sz="1200" spc="-10" dirty="0">
                <a:solidFill>
                  <a:srgbClr val="554A3B"/>
                </a:solidFill>
                <a:latin typeface="Arial"/>
                <a:cs typeface="Arial"/>
              </a:rPr>
              <a:t>des </a:t>
            </a:r>
            <a:r>
              <a:rPr lang="fr-FR" sz="1200" spc="-5" dirty="0">
                <a:solidFill>
                  <a:srgbClr val="554A3B"/>
                </a:solidFill>
                <a:latin typeface="Arial"/>
                <a:cs typeface="Arial"/>
              </a:rPr>
              <a:t>disciplines, de la psychologie, de la sociologie et des  sciences de</a:t>
            </a:r>
            <a:r>
              <a:rPr lang="fr-FR" sz="1200" spc="5" dirty="0">
                <a:solidFill>
                  <a:srgbClr val="554A3B"/>
                </a:solidFill>
                <a:latin typeface="Arial"/>
                <a:cs typeface="Arial"/>
              </a:rPr>
              <a:t> </a:t>
            </a:r>
            <a:r>
              <a:rPr lang="fr-FR" sz="1200" dirty="0">
                <a:solidFill>
                  <a:srgbClr val="554A3B"/>
                </a:solidFill>
                <a:latin typeface="Arial"/>
                <a:cs typeface="Arial"/>
              </a:rPr>
              <a:t>l'éducation).</a:t>
            </a:r>
            <a:endParaRPr lang="fr-FR" sz="1200" dirty="0">
              <a:latin typeface="Arial"/>
              <a:cs typeface="Arial"/>
            </a:endParaRPr>
          </a:p>
          <a:p>
            <a:pPr>
              <a:lnSpc>
                <a:spcPct val="100000"/>
              </a:lnSpc>
              <a:buClr>
                <a:srgbClr val="92A199"/>
              </a:buClr>
              <a:buFont typeface="Arial"/>
              <a:buChar char="•"/>
            </a:pPr>
            <a:endParaRPr lang="fr-FR" sz="1200" dirty="0">
              <a:latin typeface="Times New Roman"/>
              <a:cs typeface="Times New Roman"/>
            </a:endParaRPr>
          </a:p>
          <a:p>
            <a:pPr>
              <a:spcBef>
                <a:spcPts val="15"/>
              </a:spcBef>
              <a:buClr>
                <a:srgbClr val="92A199"/>
              </a:buClr>
              <a:buFont typeface="Arial"/>
              <a:buChar char="•"/>
            </a:pPr>
            <a:endParaRPr lang="fr-FR" sz="1100" dirty="0">
              <a:latin typeface="Times New Roman"/>
              <a:cs typeface="Times New Roman"/>
            </a:endParaRPr>
          </a:p>
          <a:p>
            <a:pPr marL="264154" marR="213355" indent="-251454">
              <a:lnSpc>
                <a:spcPct val="150000"/>
              </a:lnSpc>
              <a:buClr>
                <a:srgbClr val="92A199"/>
              </a:buClr>
              <a:buChar char="•"/>
              <a:tabLst>
                <a:tab pos="263519" algn="l"/>
                <a:tab pos="264154" algn="l"/>
              </a:tabLst>
            </a:pPr>
            <a:r>
              <a:rPr lang="fr-FR" sz="1200" spc="-5" dirty="0">
                <a:solidFill>
                  <a:srgbClr val="554A3B"/>
                </a:solidFill>
                <a:latin typeface="Arial"/>
                <a:cs typeface="Arial"/>
              </a:rPr>
              <a:t>Développer ses compétences en </a:t>
            </a:r>
            <a:r>
              <a:rPr lang="fr-FR" sz="1200" b="1" spc="-5" dirty="0">
                <a:solidFill>
                  <a:srgbClr val="554A3B"/>
                </a:solidFill>
                <a:latin typeface="Arial"/>
                <a:cs typeface="Arial"/>
              </a:rPr>
              <a:t>rédaction de documents </a:t>
            </a:r>
            <a:r>
              <a:rPr lang="fr-FR" sz="1200" b="1" dirty="0">
                <a:solidFill>
                  <a:srgbClr val="554A3B"/>
                </a:solidFill>
                <a:latin typeface="Arial"/>
                <a:cs typeface="Arial"/>
              </a:rPr>
              <a:t>longs</a:t>
            </a:r>
            <a:r>
              <a:rPr lang="fr-FR" sz="1200" dirty="0">
                <a:solidFill>
                  <a:srgbClr val="554A3B"/>
                </a:solidFill>
                <a:latin typeface="Arial"/>
                <a:cs typeface="Arial"/>
              </a:rPr>
              <a:t>,  </a:t>
            </a:r>
            <a:r>
              <a:rPr lang="fr-FR" sz="1200" b="1" spc="-5" dirty="0">
                <a:solidFill>
                  <a:srgbClr val="554A3B"/>
                </a:solidFill>
                <a:latin typeface="Arial"/>
                <a:cs typeface="Arial"/>
              </a:rPr>
              <a:t>collaboration </a:t>
            </a:r>
            <a:r>
              <a:rPr lang="fr-FR" sz="1200" spc="-5" dirty="0">
                <a:solidFill>
                  <a:srgbClr val="554A3B"/>
                </a:solidFill>
                <a:latin typeface="Arial"/>
                <a:cs typeface="Arial"/>
              </a:rPr>
              <a:t>et</a:t>
            </a:r>
            <a:r>
              <a:rPr lang="fr-FR" sz="1200" spc="55" dirty="0">
                <a:solidFill>
                  <a:srgbClr val="554A3B"/>
                </a:solidFill>
                <a:latin typeface="Arial"/>
                <a:cs typeface="Arial"/>
              </a:rPr>
              <a:t> </a:t>
            </a:r>
            <a:r>
              <a:rPr lang="fr-FR" sz="1200" b="1" spc="-5" dirty="0">
                <a:solidFill>
                  <a:srgbClr val="554A3B"/>
                </a:solidFill>
                <a:latin typeface="Arial"/>
                <a:cs typeface="Arial"/>
              </a:rPr>
              <a:t>coopération</a:t>
            </a:r>
            <a:endParaRPr lang="fr-FR" sz="1200" dirty="0">
              <a:latin typeface="Arial"/>
              <a:cs typeface="Arial"/>
            </a:endParaRPr>
          </a:p>
          <a:p>
            <a:endParaRPr lang="fr-FR" dirty="0"/>
          </a:p>
        </p:txBody>
      </p:sp>
      <p:sp>
        <p:nvSpPr>
          <p:cNvPr id="4" name="Espace réservé du numéro de diapositive 3"/>
          <p:cNvSpPr>
            <a:spLocks noGrp="1"/>
          </p:cNvSpPr>
          <p:nvPr>
            <p:ph type="sldNum" sz="quarter" idx="5"/>
          </p:nvPr>
        </p:nvSpPr>
        <p:spPr/>
        <p:txBody>
          <a:bodyPr/>
          <a:lstStyle/>
          <a:p>
            <a:fld id="{9BE011FE-4996-4130-88AF-068AF151CC47}" type="slidenum">
              <a:rPr lang="fr-FR" smtClean="0"/>
              <a:t>5</a:t>
            </a:fld>
            <a:endParaRPr lang="fr-FR"/>
          </a:p>
        </p:txBody>
      </p:sp>
    </p:spTree>
    <p:extLst>
      <p:ext uri="{BB962C8B-B14F-4D97-AF65-F5344CB8AC3E}">
        <p14:creationId xmlns:p14="http://schemas.microsoft.com/office/powerpoint/2010/main" val="578542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a:extLst>
              <a:ext uri="{FF2B5EF4-FFF2-40B4-BE49-F238E27FC236}">
                <a16:creationId xmlns:a16="http://schemas.microsoft.com/office/drawing/2014/main" id="{645D2979-3049-4D39-844D-9C92BF4D0C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a:extLst>
              <a:ext uri="{FF2B5EF4-FFF2-40B4-BE49-F238E27FC236}">
                <a16:creationId xmlns:a16="http://schemas.microsoft.com/office/drawing/2014/main" id="{61B738DB-A5A5-4546-AF72-91CEAEC3FA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a:t>Nath</a:t>
            </a:r>
          </a:p>
        </p:txBody>
      </p:sp>
      <p:sp>
        <p:nvSpPr>
          <p:cNvPr id="32772" name="Espace réservé du numéro de diapositive 3">
            <a:extLst>
              <a:ext uri="{FF2B5EF4-FFF2-40B4-BE49-F238E27FC236}">
                <a16:creationId xmlns:a16="http://schemas.microsoft.com/office/drawing/2014/main" id="{CC7B7FDE-D32B-4D53-A73A-EBC58BAA8D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45FE444-7D0E-4534-A4D9-29BD1AA418C2}" type="slidenum">
              <a:rPr kumimoji="0" lang="fr-FR" altLang="fr-FR" sz="1200" b="0" i="0" u="none" strike="noStrike" kern="1200" cap="none" spc="0" normalizeH="0" baseline="0" noProof="0" smtClean="0">
                <a:ln>
                  <a:noFill/>
                </a:ln>
                <a:solidFill>
                  <a:prstClr val="black"/>
                </a:solidFill>
                <a:effectLst/>
                <a:uLnTx/>
                <a:uFillTx/>
                <a:latin typeface="Constantia" panose="02030602050306030303"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fr-FR" altLang="fr-FR" sz="1200" b="0" i="0" u="none" strike="noStrike" kern="1200" cap="none" spc="0" normalizeH="0" baseline="0" noProof="0">
              <a:ln>
                <a:noFill/>
              </a:ln>
              <a:solidFill>
                <a:prstClr val="black"/>
              </a:solidFill>
              <a:effectLst/>
              <a:uLnTx/>
              <a:uFillTx/>
              <a:latin typeface="Constantia" panose="02030602050306030303" pitchFamily="18"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BE011FE-4996-4130-88AF-068AF151CC47}" type="slidenum">
              <a:rPr lang="fr-FR" smtClean="0"/>
              <a:t>15</a:t>
            </a:fld>
            <a:endParaRPr lang="fr-FR"/>
          </a:p>
        </p:txBody>
      </p:sp>
    </p:spTree>
    <p:extLst>
      <p:ext uri="{BB962C8B-B14F-4D97-AF65-F5344CB8AC3E}">
        <p14:creationId xmlns:p14="http://schemas.microsoft.com/office/powerpoint/2010/main" val="3980487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BE011FE-4996-4130-88AF-068AF151CC47}" type="slidenum">
              <a:rPr lang="fr-FR" smtClean="0"/>
              <a:t>16</a:t>
            </a:fld>
            <a:endParaRPr lang="fr-FR"/>
          </a:p>
        </p:txBody>
      </p:sp>
    </p:spTree>
    <p:extLst>
      <p:ext uri="{BB962C8B-B14F-4D97-AF65-F5344CB8AC3E}">
        <p14:creationId xmlns:p14="http://schemas.microsoft.com/office/powerpoint/2010/main" val="1911852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35CEE069-ECDA-4E70-A3C7-A06B35805B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1C1405D7-7E6D-43F3-BEB9-0426312704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a:t>nath</a:t>
            </a:r>
          </a:p>
        </p:txBody>
      </p:sp>
      <p:sp>
        <p:nvSpPr>
          <p:cNvPr id="36868" name="Espace réservé du numéro de diapositive 3">
            <a:extLst>
              <a:ext uri="{FF2B5EF4-FFF2-40B4-BE49-F238E27FC236}">
                <a16:creationId xmlns:a16="http://schemas.microsoft.com/office/drawing/2014/main" id="{8507E002-81FA-4A18-ABDC-23086F0E13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760C4D7-BEA9-4A2C-B17B-E2A16846D726}" type="slidenum">
              <a:rPr kumimoji="0" lang="fr-FR" altLang="fr-FR" sz="1200" b="0" i="0" u="none" strike="noStrike" kern="1200" cap="none" spc="0" normalizeH="0" baseline="0" noProof="0" smtClean="0">
                <a:ln>
                  <a:noFill/>
                </a:ln>
                <a:solidFill>
                  <a:prstClr val="black"/>
                </a:solidFill>
                <a:effectLst/>
                <a:uLnTx/>
                <a:uFillTx/>
                <a:latin typeface="Constantia" panose="02030602050306030303"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fr-FR" altLang="fr-FR" sz="1200" b="0" i="0" u="none" strike="noStrike" kern="1200" cap="none" spc="0" normalizeH="0" baseline="0" noProof="0">
              <a:ln>
                <a:noFill/>
              </a:ln>
              <a:solidFill>
                <a:prstClr val="black"/>
              </a:solidFill>
              <a:effectLst/>
              <a:uLnTx/>
              <a:uFillTx/>
              <a:latin typeface="Constantia" panose="02030602050306030303" pitchFamily="18" charset="0"/>
              <a:ea typeface="+mn-ea"/>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a:extLst>
              <a:ext uri="{FF2B5EF4-FFF2-40B4-BE49-F238E27FC236}">
                <a16:creationId xmlns:a16="http://schemas.microsoft.com/office/drawing/2014/main" id="{89D5D92E-14E8-4965-BA09-F7CCA2F8C6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Espace réservé des commentaires 2">
            <a:extLst>
              <a:ext uri="{FF2B5EF4-FFF2-40B4-BE49-F238E27FC236}">
                <a16:creationId xmlns:a16="http://schemas.microsoft.com/office/drawing/2014/main" id="{8FF6E548-0B41-49D7-8371-888A2231EF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a:t>nath</a:t>
            </a:r>
          </a:p>
        </p:txBody>
      </p:sp>
      <p:sp>
        <p:nvSpPr>
          <p:cNvPr id="38916" name="Espace réservé du numéro de diapositive 3">
            <a:extLst>
              <a:ext uri="{FF2B5EF4-FFF2-40B4-BE49-F238E27FC236}">
                <a16:creationId xmlns:a16="http://schemas.microsoft.com/office/drawing/2014/main" id="{0EB8B4CA-68A0-478D-BF86-5FC9A315BB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C80DAFA-F582-44D7-A836-F20F33C607B7}" type="slidenum">
              <a:rPr kumimoji="0" lang="fr-FR" altLang="fr-FR" sz="1200" b="0" i="0" u="none" strike="noStrike" kern="1200" cap="none" spc="0" normalizeH="0" baseline="0" noProof="0" smtClean="0">
                <a:ln>
                  <a:noFill/>
                </a:ln>
                <a:solidFill>
                  <a:prstClr val="black"/>
                </a:solidFill>
                <a:effectLst/>
                <a:uLnTx/>
                <a:uFillTx/>
                <a:latin typeface="Constantia" panose="02030602050306030303"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fr-FR" altLang="fr-FR" sz="1200" b="0" i="0" u="none" strike="noStrike" kern="1200" cap="none" spc="0" normalizeH="0" baseline="0" noProof="0">
              <a:ln>
                <a:noFill/>
              </a:ln>
              <a:solidFill>
                <a:prstClr val="black"/>
              </a:solidFill>
              <a:effectLst/>
              <a:uLnTx/>
              <a:uFillTx/>
              <a:latin typeface="Constantia" panose="02030602050306030303" pitchFamily="18"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a:extLst>
              <a:ext uri="{FF2B5EF4-FFF2-40B4-BE49-F238E27FC236}">
                <a16:creationId xmlns:a16="http://schemas.microsoft.com/office/drawing/2014/main" id="{F9829211-A3EE-4484-95DD-725E9B0C87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Espace réservé des commentaires 2">
            <a:extLst>
              <a:ext uri="{FF2B5EF4-FFF2-40B4-BE49-F238E27FC236}">
                <a16:creationId xmlns:a16="http://schemas.microsoft.com/office/drawing/2014/main" id="{5ECD6357-ED3C-4274-9F1B-84C6D3727B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a:t>Julie</a:t>
            </a:r>
          </a:p>
        </p:txBody>
      </p:sp>
      <p:sp>
        <p:nvSpPr>
          <p:cNvPr id="44036" name="Espace réservé du numéro de diapositive 3">
            <a:extLst>
              <a:ext uri="{FF2B5EF4-FFF2-40B4-BE49-F238E27FC236}">
                <a16:creationId xmlns:a16="http://schemas.microsoft.com/office/drawing/2014/main" id="{2D2625A0-3113-49CE-8123-19537EB52A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112C8FF-61A8-4CB2-8263-7B3C13715D94}" type="slidenum">
              <a:rPr kumimoji="0" lang="fr-FR" altLang="fr-FR" sz="1200" b="0" i="0" u="none" strike="noStrike" kern="1200" cap="none" spc="0" normalizeH="0" baseline="0" noProof="0" smtClean="0">
                <a:ln>
                  <a:noFill/>
                </a:ln>
                <a:solidFill>
                  <a:prstClr val="black"/>
                </a:solidFill>
                <a:effectLst/>
                <a:uLnTx/>
                <a:uFillTx/>
                <a:latin typeface="Constantia" panose="02030602050306030303"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fr-FR" altLang="fr-FR" sz="1200" b="0" i="0" u="none" strike="noStrike" kern="1200" cap="none" spc="0" normalizeH="0" baseline="0" noProof="0">
              <a:ln>
                <a:noFill/>
              </a:ln>
              <a:solidFill>
                <a:prstClr val="black"/>
              </a:solidFill>
              <a:effectLst/>
              <a:uLnTx/>
              <a:uFillTx/>
              <a:latin typeface="Constantia" panose="02030602050306030303" pitchFamily="18"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774950" y="946150"/>
            <a:ext cx="4533900" cy="2551113"/>
          </a:xfrm>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spc="-5" dirty="0">
                <a:latin typeface="Arial"/>
                <a:cs typeface="Arial"/>
              </a:rPr>
              <a:t>La problématique</a:t>
            </a:r>
            <a:r>
              <a:rPr lang="fr-FR" spc="-5" dirty="0">
                <a:latin typeface="Arial"/>
                <a:cs typeface="Arial"/>
              </a:rPr>
              <a:t>. Elle se construit dans </a:t>
            </a:r>
            <a:r>
              <a:rPr lang="fr-FR" dirty="0">
                <a:latin typeface="Arial"/>
                <a:cs typeface="Arial"/>
              </a:rPr>
              <a:t>un </a:t>
            </a:r>
            <a:r>
              <a:rPr lang="fr-FR" spc="-5" dirty="0">
                <a:latin typeface="Arial"/>
                <a:cs typeface="Arial"/>
              </a:rPr>
              <a:t>aller et retour permanent entre les  questions posées, et ce </a:t>
            </a:r>
            <a:r>
              <a:rPr lang="fr-FR" dirty="0">
                <a:latin typeface="Arial"/>
                <a:cs typeface="Arial"/>
              </a:rPr>
              <a:t>qui se </a:t>
            </a:r>
            <a:r>
              <a:rPr lang="fr-FR" spc="-5" dirty="0">
                <a:latin typeface="Arial"/>
                <a:cs typeface="Arial"/>
              </a:rPr>
              <a:t>passe effectivement. Cette démarche conduit à  reformuler les questions, </a:t>
            </a:r>
            <a:r>
              <a:rPr lang="fr-FR" dirty="0">
                <a:latin typeface="Arial"/>
                <a:cs typeface="Arial"/>
              </a:rPr>
              <a:t>les </a:t>
            </a:r>
            <a:r>
              <a:rPr lang="fr-FR" spc="-15" dirty="0">
                <a:latin typeface="Arial"/>
                <a:cs typeface="Arial"/>
              </a:rPr>
              <a:t>préciser, </a:t>
            </a:r>
            <a:r>
              <a:rPr lang="fr-FR" dirty="0">
                <a:latin typeface="Arial"/>
                <a:cs typeface="Arial"/>
              </a:rPr>
              <a:t>voire </a:t>
            </a:r>
            <a:r>
              <a:rPr lang="fr-FR" spc="-5" dirty="0">
                <a:latin typeface="Arial"/>
                <a:cs typeface="Arial"/>
              </a:rPr>
              <a:t>en changer si de nouvelles  questions se posent, plus intéressantes. Ce cheminement peut </a:t>
            </a:r>
            <a:r>
              <a:rPr lang="fr-FR" dirty="0">
                <a:latin typeface="Arial"/>
                <a:cs typeface="Arial"/>
              </a:rPr>
              <a:t>être </a:t>
            </a:r>
            <a:r>
              <a:rPr lang="fr-FR" spc="-5" dirty="0">
                <a:latin typeface="Arial"/>
                <a:cs typeface="Arial"/>
              </a:rPr>
              <a:t>retranscrit  dans le </a:t>
            </a:r>
            <a:r>
              <a:rPr lang="fr-FR" dirty="0">
                <a:latin typeface="Arial"/>
                <a:cs typeface="Arial"/>
              </a:rPr>
              <a:t>mémoire: question initiale…lecture </a:t>
            </a:r>
            <a:r>
              <a:rPr lang="fr-FR" spc="-5" dirty="0">
                <a:latin typeface="Arial"/>
                <a:cs typeface="Arial"/>
              </a:rPr>
              <a:t>théorique…reformulation </a:t>
            </a:r>
            <a:r>
              <a:rPr lang="fr-FR" dirty="0">
                <a:latin typeface="Arial"/>
                <a:cs typeface="Arial"/>
              </a:rPr>
              <a:t>des  </a:t>
            </a:r>
            <a:r>
              <a:rPr lang="fr-FR" spc="-5" dirty="0">
                <a:latin typeface="Arial"/>
                <a:cs typeface="Arial"/>
              </a:rPr>
              <a:t>questions:</a:t>
            </a:r>
            <a:r>
              <a:rPr lang="fr-FR" spc="15" dirty="0">
                <a:latin typeface="Arial"/>
                <a:cs typeface="Arial"/>
              </a:rPr>
              <a:t> </a:t>
            </a:r>
            <a:r>
              <a:rPr lang="fr-FR" spc="-5" dirty="0">
                <a:latin typeface="Arial"/>
                <a:cs typeface="Arial"/>
              </a:rPr>
              <a:t>problématiques.</a:t>
            </a:r>
            <a:endParaRPr lang="fr-FR" dirty="0">
              <a:latin typeface="Arial"/>
              <a:cs typeface="Arial"/>
            </a:endParaRPr>
          </a:p>
          <a:p>
            <a:endParaRPr lang="fr-FR" dirty="0"/>
          </a:p>
        </p:txBody>
      </p:sp>
      <p:sp>
        <p:nvSpPr>
          <p:cNvPr id="4" name="Espace réservé du numéro de diapositive 3"/>
          <p:cNvSpPr>
            <a:spLocks noGrp="1"/>
          </p:cNvSpPr>
          <p:nvPr>
            <p:ph type="sldNum" sz="quarter" idx="5"/>
          </p:nvPr>
        </p:nvSpPr>
        <p:spPr/>
        <p:txBody>
          <a:bodyPr/>
          <a:lstStyle/>
          <a:p>
            <a:fld id="{9BE011FE-4996-4130-88AF-068AF151CC47}" type="slidenum">
              <a:rPr lang="fr-FR" smtClean="0"/>
              <a:t>35</a:t>
            </a:fld>
            <a:endParaRPr lang="fr-FR"/>
          </a:p>
        </p:txBody>
      </p:sp>
    </p:spTree>
    <p:extLst>
      <p:ext uri="{BB962C8B-B14F-4D97-AF65-F5344CB8AC3E}">
        <p14:creationId xmlns:p14="http://schemas.microsoft.com/office/powerpoint/2010/main" val="1103134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08342" y="2344483"/>
            <a:ext cx="11427857" cy="5539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016682" y="4235196"/>
            <a:ext cx="9411177" cy="40011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6541" y="450347"/>
            <a:ext cx="12145770" cy="1146257"/>
          </a:xfrm>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626541" y="1899470"/>
            <a:ext cx="5940340" cy="705515"/>
          </a:xfrm>
        </p:spPr>
        <p:txBody>
          <a:bodyPr anchor="b">
            <a:noAutofit/>
          </a:bodyPr>
          <a:lstStyle>
            <a:lvl1pPr marL="0" indent="0" algn="ctr">
              <a:buNone/>
              <a:defRPr sz="2426" b="1"/>
            </a:lvl1pPr>
            <a:lvl2pPr marL="504188" indent="0">
              <a:buNone/>
              <a:defRPr sz="2206" b="1"/>
            </a:lvl2pPr>
            <a:lvl3pPr marL="1008375" indent="0">
              <a:buNone/>
              <a:defRPr sz="1985" b="1"/>
            </a:lvl3pPr>
            <a:lvl4pPr marL="1512563" indent="0">
              <a:buNone/>
              <a:defRPr sz="1764" b="1"/>
            </a:lvl4pPr>
            <a:lvl5pPr marL="2016751" indent="0">
              <a:buNone/>
              <a:defRPr sz="1764" b="1"/>
            </a:lvl5pPr>
            <a:lvl6pPr marL="2520938" indent="0">
              <a:buNone/>
              <a:defRPr sz="1764" b="1"/>
            </a:lvl6pPr>
            <a:lvl7pPr marL="3025125" indent="0">
              <a:buNone/>
              <a:defRPr sz="1764" b="1"/>
            </a:lvl7pPr>
            <a:lvl8pPr marL="3529313" indent="0">
              <a:buNone/>
              <a:defRPr sz="1764" b="1"/>
            </a:lvl8pPr>
            <a:lvl9pPr marL="4033500" indent="0">
              <a:buNone/>
              <a:defRPr sz="1764" b="1"/>
            </a:lvl9pPr>
          </a:lstStyle>
          <a:p>
            <a:pPr lvl="0"/>
            <a:r>
              <a:rPr lang="fr-FR"/>
              <a:t>Modifiez les styles du texte du masque</a:t>
            </a:r>
          </a:p>
        </p:txBody>
      </p:sp>
      <p:sp>
        <p:nvSpPr>
          <p:cNvPr id="4" name="Content Placeholder 3"/>
          <p:cNvSpPr>
            <a:spLocks noGrp="1"/>
          </p:cNvSpPr>
          <p:nvPr>
            <p:ph sz="half" idx="2"/>
          </p:nvPr>
        </p:nvSpPr>
        <p:spPr>
          <a:xfrm>
            <a:off x="626541" y="2689013"/>
            <a:ext cx="5940340" cy="4066782"/>
          </a:xfrm>
        </p:spPr>
        <p:txBody>
          <a:bodyPr/>
          <a:lstStyle>
            <a:lvl1pPr>
              <a:defRPr sz="2647"/>
            </a:lvl1pPr>
            <a:lvl2pPr>
              <a:defRPr sz="2206"/>
            </a:lvl2pPr>
            <a:lvl3pPr>
              <a:defRPr sz="1985"/>
            </a:lvl3pPr>
            <a:lvl4pPr>
              <a:defRPr sz="1764"/>
            </a:lvl4pPr>
            <a:lvl5pPr>
              <a:defRPr sz="1764"/>
            </a:lvl5pPr>
            <a:lvl6pPr>
              <a:defRPr sz="1764"/>
            </a:lvl6pPr>
            <a:lvl7pPr>
              <a:defRPr sz="1764"/>
            </a:lvl7pPr>
            <a:lvl8pPr>
              <a:defRPr sz="1764"/>
            </a:lvl8pPr>
            <a:lvl9pPr>
              <a:defRPr sz="1764"/>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829639" y="1899470"/>
            <a:ext cx="5942673" cy="705515"/>
          </a:xfrm>
        </p:spPr>
        <p:txBody>
          <a:bodyPr anchor="b">
            <a:noAutofit/>
          </a:bodyPr>
          <a:lstStyle>
            <a:lvl1pPr marL="0" indent="0" algn="ctr">
              <a:buNone/>
              <a:defRPr sz="2426" b="1"/>
            </a:lvl1pPr>
            <a:lvl2pPr marL="504188" indent="0">
              <a:buNone/>
              <a:defRPr sz="2206" b="1"/>
            </a:lvl2pPr>
            <a:lvl3pPr marL="1008375" indent="0">
              <a:buNone/>
              <a:defRPr sz="1985" b="1"/>
            </a:lvl3pPr>
            <a:lvl4pPr marL="1512563" indent="0">
              <a:buNone/>
              <a:defRPr sz="1764" b="1"/>
            </a:lvl4pPr>
            <a:lvl5pPr marL="2016751" indent="0">
              <a:buNone/>
              <a:defRPr sz="1764" b="1"/>
            </a:lvl5pPr>
            <a:lvl6pPr marL="2520938" indent="0">
              <a:buNone/>
              <a:defRPr sz="1764" b="1"/>
            </a:lvl6pPr>
            <a:lvl7pPr marL="3025125" indent="0">
              <a:buNone/>
              <a:defRPr sz="1764" b="1"/>
            </a:lvl7pPr>
            <a:lvl8pPr marL="3529313" indent="0">
              <a:buNone/>
              <a:defRPr sz="1764" b="1"/>
            </a:lvl8pPr>
            <a:lvl9pPr marL="4033500" indent="0">
              <a:buNone/>
              <a:defRPr sz="1764" b="1"/>
            </a:lvl9pPr>
          </a:lstStyle>
          <a:p>
            <a:pPr lvl="0"/>
            <a:r>
              <a:rPr lang="fr-FR"/>
              <a:t>Modifiez les styles du texte du masque</a:t>
            </a:r>
          </a:p>
        </p:txBody>
      </p:sp>
      <p:sp>
        <p:nvSpPr>
          <p:cNvPr id="6" name="Content Placeholder 5"/>
          <p:cNvSpPr>
            <a:spLocks noGrp="1"/>
          </p:cNvSpPr>
          <p:nvPr>
            <p:ph sz="quarter" idx="4"/>
          </p:nvPr>
        </p:nvSpPr>
        <p:spPr>
          <a:xfrm>
            <a:off x="6829639" y="2689013"/>
            <a:ext cx="5942673" cy="4066782"/>
          </a:xfrm>
        </p:spPr>
        <p:txBody>
          <a:bodyPr/>
          <a:lstStyle>
            <a:lvl1pPr>
              <a:defRPr sz="2647"/>
            </a:lvl1pPr>
            <a:lvl2pPr>
              <a:defRPr sz="2206"/>
            </a:lvl2pPr>
            <a:lvl3pPr>
              <a:defRPr sz="1985"/>
            </a:lvl3pPr>
            <a:lvl4pPr>
              <a:defRPr sz="1764"/>
            </a:lvl4pPr>
            <a:lvl5pPr>
              <a:defRPr sz="1764"/>
            </a:lvl5pPr>
            <a:lvl6pPr>
              <a:defRPr sz="1764"/>
            </a:lvl6pPr>
            <a:lvl7pPr>
              <a:defRPr sz="1764"/>
            </a:lvl7pPr>
            <a:lvl8pPr>
              <a:defRPr sz="1764"/>
            </a:lvl8pPr>
            <a:lvl9pPr>
              <a:defRPr sz="1764"/>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a:extLst>
              <a:ext uri="{FF2B5EF4-FFF2-40B4-BE49-F238E27FC236}">
                <a16:creationId xmlns:a16="http://schemas.microsoft.com/office/drawing/2014/main" id="{806CD2B3-8734-42D6-A166-4E15CB5EA3B6}"/>
              </a:ext>
            </a:extLst>
          </p:cNvPr>
          <p:cNvSpPr>
            <a:spLocks noGrp="1"/>
          </p:cNvSpPr>
          <p:nvPr>
            <p:ph type="dt" sz="half" idx="10"/>
          </p:nvPr>
        </p:nvSpPr>
        <p:spPr/>
        <p:txBody>
          <a:bodyPr/>
          <a:lstStyle>
            <a:lvl1pPr>
              <a:defRPr/>
            </a:lvl1pPr>
          </a:lstStyle>
          <a:p>
            <a:pPr>
              <a:defRPr/>
            </a:pPr>
            <a:fld id="{0ACEA27C-32B3-4E05-8D06-960180265394}" type="datetime1">
              <a:rPr lang="fr-FR"/>
              <a:pPr>
                <a:defRPr/>
              </a:pPr>
              <a:t>12/09/2022</a:t>
            </a:fld>
            <a:endParaRPr lang="fr-FR"/>
          </a:p>
        </p:txBody>
      </p:sp>
      <p:sp>
        <p:nvSpPr>
          <p:cNvPr id="8" name="Footer Placeholder 4">
            <a:extLst>
              <a:ext uri="{FF2B5EF4-FFF2-40B4-BE49-F238E27FC236}">
                <a16:creationId xmlns:a16="http://schemas.microsoft.com/office/drawing/2014/main" id="{FAA682C0-0CC5-4352-A010-E24D04C02BF9}"/>
              </a:ext>
            </a:extLst>
          </p:cNvPr>
          <p:cNvSpPr>
            <a:spLocks noGrp="1"/>
          </p:cNvSpPr>
          <p:nvPr>
            <p:ph type="ftr" sz="quarter" idx="11"/>
          </p:nvPr>
        </p:nvSpPr>
        <p:spPr/>
        <p:txBody>
          <a:bodyPr/>
          <a:lstStyle>
            <a:lvl1pPr>
              <a:defRPr/>
            </a:lvl1pPr>
          </a:lstStyle>
          <a:p>
            <a:pPr>
              <a:defRPr/>
            </a:pPr>
            <a:endParaRPr lang="fr-FR"/>
          </a:p>
        </p:txBody>
      </p:sp>
      <p:sp>
        <p:nvSpPr>
          <p:cNvPr id="9" name="Slide Number Placeholder 5">
            <a:extLst>
              <a:ext uri="{FF2B5EF4-FFF2-40B4-BE49-F238E27FC236}">
                <a16:creationId xmlns:a16="http://schemas.microsoft.com/office/drawing/2014/main" id="{32266942-5AB6-4A98-97CE-E5BF0C187FB7}"/>
              </a:ext>
            </a:extLst>
          </p:cNvPr>
          <p:cNvSpPr>
            <a:spLocks noGrp="1"/>
          </p:cNvSpPr>
          <p:nvPr>
            <p:ph type="sldNum" sz="quarter" idx="12"/>
          </p:nvPr>
        </p:nvSpPr>
        <p:spPr/>
        <p:txBody>
          <a:bodyPr/>
          <a:lstStyle>
            <a:lvl1pPr>
              <a:defRPr/>
            </a:lvl1pPr>
          </a:lstStyle>
          <a:p>
            <a:pPr>
              <a:defRPr/>
            </a:pPr>
            <a:fld id="{CC2CF904-D1AA-4200-ACED-61FD89391C8D}" type="slidenum">
              <a:rPr lang="fr-FR" altLang="fr-FR"/>
              <a:pPr>
                <a:defRPr/>
              </a:pPr>
              <a:t>‹N°›</a:t>
            </a:fld>
            <a:endParaRPr lang="fr-FR" altLang="fr-FR"/>
          </a:p>
        </p:txBody>
      </p:sp>
    </p:spTree>
    <p:extLst>
      <p:ext uri="{BB962C8B-B14F-4D97-AF65-F5344CB8AC3E}">
        <p14:creationId xmlns:p14="http://schemas.microsoft.com/office/powerpoint/2010/main" val="175515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3">
            <a:extLst>
              <a:ext uri="{FF2B5EF4-FFF2-40B4-BE49-F238E27FC236}">
                <a16:creationId xmlns:a16="http://schemas.microsoft.com/office/drawing/2014/main" id="{19D7A243-8A75-4BCF-8BDC-44B8D6A3007D}"/>
              </a:ext>
            </a:extLst>
          </p:cNvPr>
          <p:cNvSpPr>
            <a:spLocks noGrp="1"/>
          </p:cNvSpPr>
          <p:nvPr>
            <p:ph type="dt" sz="half" idx="10"/>
          </p:nvPr>
        </p:nvSpPr>
        <p:spPr/>
        <p:txBody>
          <a:bodyPr/>
          <a:lstStyle>
            <a:lvl1pPr>
              <a:defRPr/>
            </a:lvl1pPr>
          </a:lstStyle>
          <a:p>
            <a:pPr>
              <a:defRPr/>
            </a:pPr>
            <a:fld id="{67B7B678-4339-4A4B-B20C-87730C8FFEBF}" type="datetime1">
              <a:rPr lang="fr-FR"/>
              <a:pPr>
                <a:defRPr/>
              </a:pPr>
              <a:t>12/09/2022</a:t>
            </a:fld>
            <a:endParaRPr lang="fr-FR"/>
          </a:p>
        </p:txBody>
      </p:sp>
      <p:sp>
        <p:nvSpPr>
          <p:cNvPr id="4" name="Footer Placeholder 4">
            <a:extLst>
              <a:ext uri="{FF2B5EF4-FFF2-40B4-BE49-F238E27FC236}">
                <a16:creationId xmlns:a16="http://schemas.microsoft.com/office/drawing/2014/main" id="{7A1563D7-0215-42F7-A0C6-5C6B46191EB9}"/>
              </a:ext>
            </a:extLst>
          </p:cNvPr>
          <p:cNvSpPr>
            <a:spLocks noGrp="1"/>
          </p:cNvSpPr>
          <p:nvPr>
            <p:ph type="ftr" sz="quarter" idx="11"/>
          </p:nvPr>
        </p:nvSpPr>
        <p:spPr/>
        <p:txBody>
          <a:bodyPr/>
          <a:lstStyle>
            <a:lvl1pPr>
              <a:defRPr/>
            </a:lvl1pPr>
          </a:lstStyle>
          <a:p>
            <a:pPr>
              <a:defRPr/>
            </a:pPr>
            <a:endParaRPr lang="fr-FR"/>
          </a:p>
        </p:txBody>
      </p:sp>
      <p:sp>
        <p:nvSpPr>
          <p:cNvPr id="5" name="Slide Number Placeholder 5">
            <a:extLst>
              <a:ext uri="{FF2B5EF4-FFF2-40B4-BE49-F238E27FC236}">
                <a16:creationId xmlns:a16="http://schemas.microsoft.com/office/drawing/2014/main" id="{7A742578-10F6-46CF-9B34-291B1EE8C0DF}"/>
              </a:ext>
            </a:extLst>
          </p:cNvPr>
          <p:cNvSpPr>
            <a:spLocks noGrp="1"/>
          </p:cNvSpPr>
          <p:nvPr>
            <p:ph type="sldNum" sz="quarter" idx="12"/>
          </p:nvPr>
        </p:nvSpPr>
        <p:spPr/>
        <p:txBody>
          <a:bodyPr/>
          <a:lstStyle>
            <a:lvl1pPr>
              <a:defRPr/>
            </a:lvl1pPr>
          </a:lstStyle>
          <a:p>
            <a:pPr>
              <a:defRPr/>
            </a:pPr>
            <a:fld id="{FC57F2AC-F6F1-4F9D-A958-2FC2B3465053}" type="slidenum">
              <a:rPr lang="fr-FR" altLang="fr-FR"/>
              <a:pPr>
                <a:defRPr/>
              </a:pPr>
              <a:t>‹N°›</a:t>
            </a:fld>
            <a:endParaRPr lang="fr-FR" altLang="fr-FR"/>
          </a:p>
        </p:txBody>
      </p:sp>
    </p:spTree>
    <p:extLst>
      <p:ext uri="{BB962C8B-B14F-4D97-AF65-F5344CB8AC3E}">
        <p14:creationId xmlns:p14="http://schemas.microsoft.com/office/powerpoint/2010/main" val="2334914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FDBB9C-F958-4648-9287-EFC3CC5833DC}"/>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3" name="Rounded Rectangle 10">
            <a:extLst>
              <a:ext uri="{FF2B5EF4-FFF2-40B4-BE49-F238E27FC236}">
                <a16:creationId xmlns:a16="http://schemas.microsoft.com/office/drawing/2014/main" id="{3B1EEECA-468A-4D40-8BCE-CE1E3005B232}"/>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4" name="Date Placeholder 1">
            <a:extLst>
              <a:ext uri="{FF2B5EF4-FFF2-40B4-BE49-F238E27FC236}">
                <a16:creationId xmlns:a16="http://schemas.microsoft.com/office/drawing/2014/main" id="{D6D867BA-CB39-4531-A6C4-E3C7B2248FBF}"/>
              </a:ext>
            </a:extLst>
          </p:cNvPr>
          <p:cNvSpPr>
            <a:spLocks noGrp="1"/>
          </p:cNvSpPr>
          <p:nvPr>
            <p:ph type="dt" sz="half" idx="10"/>
          </p:nvPr>
        </p:nvSpPr>
        <p:spPr/>
        <p:txBody>
          <a:bodyPr/>
          <a:lstStyle>
            <a:lvl1pPr>
              <a:defRPr/>
            </a:lvl1pPr>
          </a:lstStyle>
          <a:p>
            <a:pPr>
              <a:defRPr/>
            </a:pPr>
            <a:fld id="{4D36D786-7A43-49CD-927B-CA51D5C812D4}" type="datetime1">
              <a:rPr lang="fr-FR"/>
              <a:pPr>
                <a:defRPr/>
              </a:pPr>
              <a:t>12/09/2022</a:t>
            </a:fld>
            <a:endParaRPr lang="fr-FR"/>
          </a:p>
        </p:txBody>
      </p:sp>
      <p:sp>
        <p:nvSpPr>
          <p:cNvPr id="5" name="Footer Placeholder 2">
            <a:extLst>
              <a:ext uri="{FF2B5EF4-FFF2-40B4-BE49-F238E27FC236}">
                <a16:creationId xmlns:a16="http://schemas.microsoft.com/office/drawing/2014/main" id="{C34AE8CE-D83F-4577-A5AF-E4169EEDE6AC}"/>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3">
            <a:extLst>
              <a:ext uri="{FF2B5EF4-FFF2-40B4-BE49-F238E27FC236}">
                <a16:creationId xmlns:a16="http://schemas.microsoft.com/office/drawing/2014/main" id="{671552D3-F0EE-4FDC-9F2C-960A751ECD34}"/>
              </a:ext>
            </a:extLst>
          </p:cNvPr>
          <p:cNvSpPr>
            <a:spLocks noGrp="1"/>
          </p:cNvSpPr>
          <p:nvPr>
            <p:ph type="sldNum" sz="quarter" idx="12"/>
          </p:nvPr>
        </p:nvSpPr>
        <p:spPr/>
        <p:txBody>
          <a:bodyPr/>
          <a:lstStyle>
            <a:lvl1pPr>
              <a:defRPr/>
            </a:lvl1pPr>
          </a:lstStyle>
          <a:p>
            <a:pPr>
              <a:defRPr/>
            </a:pPr>
            <a:fld id="{F679FDF7-67E2-417B-B5CC-5CD3B5AAD212}" type="slidenum">
              <a:rPr lang="fr-FR" altLang="fr-FR"/>
              <a:pPr>
                <a:defRPr/>
              </a:pPr>
              <a:t>‹N°›</a:t>
            </a:fld>
            <a:endParaRPr lang="fr-FR" altLang="fr-FR"/>
          </a:p>
        </p:txBody>
      </p:sp>
    </p:spTree>
    <p:extLst>
      <p:ext uri="{BB962C8B-B14F-4D97-AF65-F5344CB8AC3E}">
        <p14:creationId xmlns:p14="http://schemas.microsoft.com/office/powerpoint/2010/main" val="3391363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595EF75-5B14-4BDF-A6C6-E101A6D2BC70}"/>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6" name="Rounded Rectangle 11">
            <a:extLst>
              <a:ext uri="{FF2B5EF4-FFF2-40B4-BE49-F238E27FC236}">
                <a16:creationId xmlns:a16="http://schemas.microsoft.com/office/drawing/2014/main" id="{4F7FCB9E-6AAD-47A9-B5FC-166D6254377F}"/>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7" name="Rectangle 6">
            <a:extLst>
              <a:ext uri="{FF2B5EF4-FFF2-40B4-BE49-F238E27FC236}">
                <a16:creationId xmlns:a16="http://schemas.microsoft.com/office/drawing/2014/main" id="{DC1A3729-EDDB-402E-9836-284C6DEC99CB}"/>
              </a:ext>
            </a:extLst>
          </p:cNvPr>
          <p:cNvSpPr/>
          <p:nvPr/>
        </p:nvSpPr>
        <p:spPr>
          <a:xfrm>
            <a:off x="823425" y="1660466"/>
            <a:ext cx="3994202" cy="388562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8" name="Rectangle 7">
            <a:extLst>
              <a:ext uri="{FF2B5EF4-FFF2-40B4-BE49-F238E27FC236}">
                <a16:creationId xmlns:a16="http://schemas.microsoft.com/office/drawing/2014/main" id="{7D2A5956-9764-4CE2-B3E9-C0CB8D69795A}"/>
              </a:ext>
            </a:extLst>
          </p:cNvPr>
          <p:cNvSpPr/>
          <p:nvPr/>
        </p:nvSpPr>
        <p:spPr>
          <a:xfrm>
            <a:off x="994336" y="1811937"/>
            <a:ext cx="3652900" cy="3566093"/>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3" name="Content Placeholder 2"/>
          <p:cNvSpPr>
            <a:spLocks noGrp="1"/>
          </p:cNvSpPr>
          <p:nvPr>
            <p:ph idx="1"/>
          </p:nvPr>
        </p:nvSpPr>
        <p:spPr>
          <a:xfrm>
            <a:off x="5713930" y="756288"/>
            <a:ext cx="6722269" cy="5798187"/>
          </a:xfrm>
        </p:spPr>
        <p:txBody>
          <a:bodyPr/>
          <a:lstStyle>
            <a:lvl1pPr>
              <a:defRPr sz="3529"/>
            </a:lvl1pPr>
            <a:lvl2pPr>
              <a:defRPr sz="3088"/>
            </a:lvl2pPr>
            <a:lvl3pPr>
              <a:defRPr sz="2647"/>
            </a:lvl3pPr>
            <a:lvl4pPr>
              <a:defRPr sz="2206"/>
            </a:lvl4pPr>
            <a:lvl5pPr>
              <a:defRPr sz="2206"/>
            </a:lvl5pPr>
            <a:lvl6pPr>
              <a:defRPr sz="2206"/>
            </a:lvl6pPr>
            <a:lvl7pPr>
              <a:defRPr sz="2206"/>
            </a:lvl7pPr>
            <a:lvl8pPr>
              <a:defRPr sz="2206"/>
            </a:lvl8pPr>
            <a:lvl9pPr>
              <a:defRPr sz="2206"/>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30670" y="3277235"/>
            <a:ext cx="3379710" cy="1932728"/>
          </a:xfrm>
        </p:spPr>
        <p:txBody>
          <a:bodyPr/>
          <a:lstStyle>
            <a:lvl1pPr marL="0" indent="0">
              <a:spcBef>
                <a:spcPts val="441"/>
              </a:spcBef>
              <a:buNone/>
              <a:defRPr sz="1544">
                <a:solidFill>
                  <a:schemeClr val="accent1">
                    <a:lumMod val="50000"/>
                  </a:schemeClr>
                </a:solidFill>
              </a:defRPr>
            </a:lvl1pPr>
            <a:lvl2pPr marL="504188" indent="0">
              <a:buNone/>
              <a:defRPr sz="1323"/>
            </a:lvl2pPr>
            <a:lvl3pPr marL="1008375" indent="0">
              <a:buNone/>
              <a:defRPr sz="1103"/>
            </a:lvl3pPr>
            <a:lvl4pPr marL="1512563" indent="0">
              <a:buNone/>
              <a:defRPr sz="993"/>
            </a:lvl4pPr>
            <a:lvl5pPr marL="2016751" indent="0">
              <a:buNone/>
              <a:defRPr sz="993"/>
            </a:lvl5pPr>
            <a:lvl6pPr marL="2520938" indent="0">
              <a:buNone/>
              <a:defRPr sz="993"/>
            </a:lvl6pPr>
            <a:lvl7pPr marL="3025125" indent="0">
              <a:buNone/>
              <a:defRPr sz="993"/>
            </a:lvl7pPr>
            <a:lvl8pPr marL="3529313" indent="0">
              <a:buNone/>
              <a:defRPr sz="993"/>
            </a:lvl8pPr>
            <a:lvl9pPr marL="4033500" indent="0">
              <a:buNone/>
              <a:defRPr sz="993"/>
            </a:lvl9pPr>
          </a:lstStyle>
          <a:p>
            <a:pPr lvl="0"/>
            <a:r>
              <a:rPr lang="fr-FR"/>
              <a:t>Modifiez les styles du texte du masque</a:t>
            </a:r>
          </a:p>
        </p:txBody>
      </p:sp>
      <p:sp>
        <p:nvSpPr>
          <p:cNvPr id="2" name="Title 1"/>
          <p:cNvSpPr>
            <a:spLocks noGrp="1"/>
          </p:cNvSpPr>
          <p:nvPr>
            <p:ph type="title"/>
          </p:nvPr>
        </p:nvSpPr>
        <p:spPr>
          <a:xfrm>
            <a:off x="1130670" y="1912561"/>
            <a:ext cx="3379710" cy="1314092"/>
          </a:xfrm>
        </p:spPr>
        <p:txBody>
          <a:bodyPr anchor="b"/>
          <a:lstStyle>
            <a:lvl1pPr algn="l">
              <a:defRPr sz="2206" b="0">
                <a:solidFill>
                  <a:schemeClr val="accent1">
                    <a:lumMod val="75000"/>
                  </a:schemeClr>
                </a:solidFill>
              </a:defRPr>
            </a:lvl1pPr>
          </a:lstStyle>
          <a:p>
            <a:r>
              <a:rPr lang="fr-FR"/>
              <a:t>Modifiez le style du titre</a:t>
            </a:r>
            <a:endParaRPr lang="en-US" dirty="0"/>
          </a:p>
        </p:txBody>
      </p:sp>
      <p:sp>
        <p:nvSpPr>
          <p:cNvPr id="9" name="Date Placeholder 4">
            <a:extLst>
              <a:ext uri="{FF2B5EF4-FFF2-40B4-BE49-F238E27FC236}">
                <a16:creationId xmlns:a16="http://schemas.microsoft.com/office/drawing/2014/main" id="{B1F11C56-F246-478B-B663-198DA81FEC62}"/>
              </a:ext>
            </a:extLst>
          </p:cNvPr>
          <p:cNvSpPr>
            <a:spLocks noGrp="1"/>
          </p:cNvSpPr>
          <p:nvPr>
            <p:ph type="dt" sz="half" idx="10"/>
          </p:nvPr>
        </p:nvSpPr>
        <p:spPr/>
        <p:txBody>
          <a:bodyPr/>
          <a:lstStyle>
            <a:lvl1pPr>
              <a:defRPr/>
            </a:lvl1pPr>
          </a:lstStyle>
          <a:p>
            <a:pPr>
              <a:defRPr/>
            </a:pPr>
            <a:fld id="{BC1F3D63-E8CA-43CD-BBEB-B41D0B904365}" type="datetime1">
              <a:rPr lang="fr-FR"/>
              <a:pPr>
                <a:defRPr/>
              </a:pPr>
              <a:t>12/09/2022</a:t>
            </a:fld>
            <a:endParaRPr lang="fr-FR"/>
          </a:p>
        </p:txBody>
      </p:sp>
      <p:sp>
        <p:nvSpPr>
          <p:cNvPr id="10" name="Footer Placeholder 5">
            <a:extLst>
              <a:ext uri="{FF2B5EF4-FFF2-40B4-BE49-F238E27FC236}">
                <a16:creationId xmlns:a16="http://schemas.microsoft.com/office/drawing/2014/main" id="{E6F84B70-DF98-4F90-B664-FB8EE2048489}"/>
              </a:ext>
            </a:extLst>
          </p:cNvPr>
          <p:cNvSpPr>
            <a:spLocks noGrp="1"/>
          </p:cNvSpPr>
          <p:nvPr>
            <p:ph type="ftr" sz="quarter" idx="11"/>
          </p:nvPr>
        </p:nvSpPr>
        <p:spPr/>
        <p:txBody>
          <a:bodyPr/>
          <a:lstStyle>
            <a:lvl1pPr>
              <a:defRPr/>
            </a:lvl1pPr>
          </a:lstStyle>
          <a:p>
            <a:pPr>
              <a:defRPr/>
            </a:pPr>
            <a:endParaRPr lang="fr-FR"/>
          </a:p>
        </p:txBody>
      </p:sp>
      <p:sp>
        <p:nvSpPr>
          <p:cNvPr id="11" name="Slide Number Placeholder 6">
            <a:extLst>
              <a:ext uri="{FF2B5EF4-FFF2-40B4-BE49-F238E27FC236}">
                <a16:creationId xmlns:a16="http://schemas.microsoft.com/office/drawing/2014/main" id="{318D9530-41B0-43DA-A887-EB090A509C7E}"/>
              </a:ext>
            </a:extLst>
          </p:cNvPr>
          <p:cNvSpPr>
            <a:spLocks noGrp="1"/>
          </p:cNvSpPr>
          <p:nvPr>
            <p:ph type="sldNum" sz="quarter" idx="12"/>
          </p:nvPr>
        </p:nvSpPr>
        <p:spPr/>
        <p:txBody>
          <a:bodyPr/>
          <a:lstStyle>
            <a:lvl1pPr>
              <a:defRPr/>
            </a:lvl1pPr>
          </a:lstStyle>
          <a:p>
            <a:pPr>
              <a:defRPr/>
            </a:pPr>
            <a:fld id="{C512CB01-D8AE-430E-BC0A-64FDD1BCA16E}" type="slidenum">
              <a:rPr lang="fr-FR" altLang="fr-FR"/>
              <a:pPr>
                <a:defRPr/>
              </a:pPr>
              <a:t>‹N°›</a:t>
            </a:fld>
            <a:endParaRPr lang="fr-FR" altLang="fr-FR"/>
          </a:p>
        </p:txBody>
      </p:sp>
    </p:spTree>
    <p:extLst>
      <p:ext uri="{BB962C8B-B14F-4D97-AF65-F5344CB8AC3E}">
        <p14:creationId xmlns:p14="http://schemas.microsoft.com/office/powerpoint/2010/main" val="31947671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8E99F2-A1C3-4C2B-BDAC-5E1B1290427C}"/>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6" name="Rounded Rectangle 8">
            <a:extLst>
              <a:ext uri="{FF2B5EF4-FFF2-40B4-BE49-F238E27FC236}">
                <a16:creationId xmlns:a16="http://schemas.microsoft.com/office/drawing/2014/main" id="{359029A6-3CAA-4A31-AB98-A43D59F32DA8}"/>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7" name="Rectangle 6">
            <a:extLst>
              <a:ext uri="{FF2B5EF4-FFF2-40B4-BE49-F238E27FC236}">
                <a16:creationId xmlns:a16="http://schemas.microsoft.com/office/drawing/2014/main" id="{499E5EBC-BB19-482C-94BB-A903A55B96D3}"/>
              </a:ext>
            </a:extLst>
          </p:cNvPr>
          <p:cNvSpPr/>
          <p:nvPr/>
        </p:nvSpPr>
        <p:spPr>
          <a:xfrm>
            <a:off x="1008342" y="5462058"/>
            <a:ext cx="11427857" cy="151257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8" name="Rectangle 7">
            <a:extLst>
              <a:ext uri="{FF2B5EF4-FFF2-40B4-BE49-F238E27FC236}">
                <a16:creationId xmlns:a16="http://schemas.microsoft.com/office/drawing/2014/main" id="{C203C231-5C28-4122-B70A-ECDF5EE2E588}"/>
              </a:ext>
            </a:extLst>
          </p:cNvPr>
          <p:cNvSpPr/>
          <p:nvPr/>
        </p:nvSpPr>
        <p:spPr>
          <a:xfrm>
            <a:off x="1120380" y="5546091"/>
            <a:ext cx="11175773" cy="1327000"/>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9" name="Rectangle 8">
            <a:extLst>
              <a:ext uri="{FF2B5EF4-FFF2-40B4-BE49-F238E27FC236}">
                <a16:creationId xmlns:a16="http://schemas.microsoft.com/office/drawing/2014/main" id="{E494F924-76A0-4E66-8626-C4C8E2FE39B5}"/>
              </a:ext>
            </a:extLst>
          </p:cNvPr>
          <p:cNvSpPr/>
          <p:nvPr/>
        </p:nvSpPr>
        <p:spPr>
          <a:xfrm>
            <a:off x="1344456" y="6218346"/>
            <a:ext cx="10774303" cy="498939"/>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10" name="Rectangle 9">
            <a:extLst>
              <a:ext uri="{FF2B5EF4-FFF2-40B4-BE49-F238E27FC236}">
                <a16:creationId xmlns:a16="http://schemas.microsoft.com/office/drawing/2014/main" id="{34EF4302-AE74-48CC-B989-D252F3933E34}"/>
              </a:ext>
            </a:extLst>
          </p:cNvPr>
          <p:cNvSpPr/>
          <p:nvPr/>
        </p:nvSpPr>
        <p:spPr>
          <a:xfrm>
            <a:off x="889303" y="5596863"/>
            <a:ext cx="11684611" cy="1209705"/>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3" name="Picture Placeholder 2"/>
          <p:cNvSpPr>
            <a:spLocks noGrp="1"/>
          </p:cNvSpPr>
          <p:nvPr>
            <p:ph type="pic" idx="1"/>
          </p:nvPr>
        </p:nvSpPr>
        <p:spPr>
          <a:xfrm>
            <a:off x="1008342" y="685310"/>
            <a:ext cx="11427857" cy="4776753"/>
          </a:xfrm>
          <a:solidFill>
            <a:schemeClr val="bg2"/>
          </a:solidFill>
          <a:ln>
            <a:noFill/>
          </a:ln>
          <a:effectLst>
            <a:softEdge rad="12700"/>
          </a:effectLst>
        </p:spPr>
        <p:txBody>
          <a:bodyPr rtlCol="0">
            <a:normAutofit/>
          </a:bodyPr>
          <a:lstStyle>
            <a:lvl1pPr marL="0" indent="0">
              <a:buNone/>
              <a:defRPr sz="3529"/>
            </a:lvl1pPr>
            <a:lvl2pPr marL="504188" indent="0">
              <a:buNone/>
              <a:defRPr sz="3088"/>
            </a:lvl2pPr>
            <a:lvl3pPr marL="1008375" indent="0">
              <a:buNone/>
              <a:defRPr sz="2647"/>
            </a:lvl3pPr>
            <a:lvl4pPr marL="1512563" indent="0">
              <a:buNone/>
              <a:defRPr sz="2206"/>
            </a:lvl4pPr>
            <a:lvl5pPr marL="2016751" indent="0">
              <a:buNone/>
              <a:defRPr sz="2206"/>
            </a:lvl5pPr>
            <a:lvl6pPr marL="2520938" indent="0">
              <a:buNone/>
              <a:defRPr sz="2206"/>
            </a:lvl6pPr>
            <a:lvl7pPr marL="3025125" indent="0">
              <a:buNone/>
              <a:defRPr sz="2206"/>
            </a:lvl7pPr>
            <a:lvl8pPr marL="3529313" indent="0">
              <a:buNone/>
              <a:defRPr sz="2206"/>
            </a:lvl8pPr>
            <a:lvl9pPr marL="4033500" indent="0">
              <a:buNone/>
              <a:defRPr sz="2206"/>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1406044" y="6237925"/>
            <a:ext cx="10652026" cy="443002"/>
          </a:xfrm>
        </p:spPr>
        <p:txBody>
          <a:bodyPr anchor="ctr">
            <a:normAutofit/>
          </a:bodyPr>
          <a:lstStyle>
            <a:lvl1pPr marL="0" indent="0" algn="ctr">
              <a:buNone/>
              <a:defRPr sz="1654" cap="all" spc="276" baseline="0">
                <a:solidFill>
                  <a:srgbClr val="FFFFFF"/>
                </a:solidFill>
              </a:defRPr>
            </a:lvl1pPr>
            <a:lvl2pPr marL="504188" indent="0">
              <a:buNone/>
              <a:defRPr sz="1323"/>
            </a:lvl2pPr>
            <a:lvl3pPr marL="1008375" indent="0">
              <a:buNone/>
              <a:defRPr sz="1103"/>
            </a:lvl3pPr>
            <a:lvl4pPr marL="1512563" indent="0">
              <a:buNone/>
              <a:defRPr sz="993"/>
            </a:lvl4pPr>
            <a:lvl5pPr marL="2016751" indent="0">
              <a:buNone/>
              <a:defRPr sz="993"/>
            </a:lvl5pPr>
            <a:lvl6pPr marL="2520938" indent="0">
              <a:buNone/>
              <a:defRPr sz="993"/>
            </a:lvl6pPr>
            <a:lvl7pPr marL="3025125" indent="0">
              <a:buNone/>
              <a:defRPr sz="993"/>
            </a:lvl7pPr>
            <a:lvl8pPr marL="3529313" indent="0">
              <a:buNone/>
              <a:defRPr sz="993"/>
            </a:lvl8pPr>
            <a:lvl9pPr marL="4033500" indent="0">
              <a:buNone/>
              <a:defRPr sz="993"/>
            </a:lvl9pPr>
          </a:lstStyle>
          <a:p>
            <a:pPr lvl="0"/>
            <a:r>
              <a:rPr lang="fr-FR"/>
              <a:t>Modifiez les styles du texte du masque</a:t>
            </a:r>
          </a:p>
        </p:txBody>
      </p:sp>
      <p:sp>
        <p:nvSpPr>
          <p:cNvPr id="2" name="Title 1"/>
          <p:cNvSpPr>
            <a:spLocks noGrp="1"/>
          </p:cNvSpPr>
          <p:nvPr>
            <p:ph type="title"/>
          </p:nvPr>
        </p:nvSpPr>
        <p:spPr>
          <a:xfrm>
            <a:off x="1344454" y="5630122"/>
            <a:ext cx="10775206" cy="576800"/>
          </a:xfrm>
        </p:spPr>
        <p:txBody>
          <a:bodyPr anchorCtr="0"/>
          <a:lstStyle>
            <a:lvl1pPr algn="ctr">
              <a:defRPr sz="2206" b="0">
                <a:solidFill>
                  <a:schemeClr val="accent1">
                    <a:lumMod val="75000"/>
                  </a:schemeClr>
                </a:solidFill>
              </a:defRPr>
            </a:lvl1pPr>
          </a:lstStyle>
          <a:p>
            <a:r>
              <a:rPr lang="fr-FR"/>
              <a:t>Modifiez le style du titre</a:t>
            </a:r>
            <a:endParaRPr lang="en-US" dirty="0"/>
          </a:p>
        </p:txBody>
      </p:sp>
      <p:sp>
        <p:nvSpPr>
          <p:cNvPr id="11" name="Date Placeholder 4">
            <a:extLst>
              <a:ext uri="{FF2B5EF4-FFF2-40B4-BE49-F238E27FC236}">
                <a16:creationId xmlns:a16="http://schemas.microsoft.com/office/drawing/2014/main" id="{CDFDD207-2918-498E-A2BB-56C6E714CEDB}"/>
              </a:ext>
            </a:extLst>
          </p:cNvPr>
          <p:cNvSpPr>
            <a:spLocks noGrp="1"/>
          </p:cNvSpPr>
          <p:nvPr>
            <p:ph type="dt" sz="half" idx="10"/>
          </p:nvPr>
        </p:nvSpPr>
        <p:spPr/>
        <p:txBody>
          <a:bodyPr/>
          <a:lstStyle>
            <a:lvl1pPr>
              <a:defRPr/>
            </a:lvl1pPr>
          </a:lstStyle>
          <a:p>
            <a:pPr>
              <a:defRPr/>
            </a:pPr>
            <a:fld id="{0F2BBC3A-97F3-41A5-BD7F-07F913C4EACA}" type="datetime1">
              <a:rPr lang="fr-FR"/>
              <a:pPr>
                <a:defRPr/>
              </a:pPr>
              <a:t>12/09/2022</a:t>
            </a:fld>
            <a:endParaRPr lang="fr-FR"/>
          </a:p>
        </p:txBody>
      </p:sp>
      <p:sp>
        <p:nvSpPr>
          <p:cNvPr id="12" name="Slide Number Placeholder 6">
            <a:extLst>
              <a:ext uri="{FF2B5EF4-FFF2-40B4-BE49-F238E27FC236}">
                <a16:creationId xmlns:a16="http://schemas.microsoft.com/office/drawing/2014/main" id="{210FD583-3F96-402A-BE30-F1E0FB3F0575}"/>
              </a:ext>
            </a:extLst>
          </p:cNvPr>
          <p:cNvSpPr>
            <a:spLocks noGrp="1"/>
          </p:cNvSpPr>
          <p:nvPr>
            <p:ph type="sldNum" sz="quarter" idx="11"/>
          </p:nvPr>
        </p:nvSpPr>
        <p:spPr/>
        <p:txBody>
          <a:bodyPr/>
          <a:lstStyle>
            <a:lvl1pPr>
              <a:defRPr/>
            </a:lvl1pPr>
          </a:lstStyle>
          <a:p>
            <a:pPr>
              <a:defRPr/>
            </a:pPr>
            <a:fld id="{8727725A-FCA1-4E3C-A50C-035259E09B6E}" type="slidenum">
              <a:rPr lang="fr-FR" altLang="fr-FR"/>
              <a:pPr>
                <a:defRPr/>
              </a:pPr>
              <a:t>‹N°›</a:t>
            </a:fld>
            <a:endParaRPr lang="fr-FR" altLang="fr-FR"/>
          </a:p>
        </p:txBody>
      </p:sp>
      <p:sp>
        <p:nvSpPr>
          <p:cNvPr id="13" name="Footer Placeholder 5">
            <a:extLst>
              <a:ext uri="{FF2B5EF4-FFF2-40B4-BE49-F238E27FC236}">
                <a16:creationId xmlns:a16="http://schemas.microsoft.com/office/drawing/2014/main" id="{EC783BD2-7DE1-45C7-A524-14C2B654E5B8}"/>
              </a:ext>
            </a:extLst>
          </p:cNvPr>
          <p:cNvSpPr>
            <a:spLocks noGrp="1"/>
          </p:cNvSpPr>
          <p:nvPr>
            <p:ph type="ftr" sz="quarter" idx="12"/>
          </p:nvPr>
        </p:nvSpPr>
        <p:spPr/>
        <p:txBody>
          <a:bodyPr/>
          <a:lstStyle>
            <a:lvl1pPr>
              <a:defRPr/>
            </a:lvl1pPr>
          </a:lstStyle>
          <a:p>
            <a:pPr>
              <a:defRPr/>
            </a:pPr>
            <a:endParaRPr lang="fr-FR"/>
          </a:p>
        </p:txBody>
      </p:sp>
    </p:spTree>
    <p:extLst>
      <p:ext uri="{BB962C8B-B14F-4D97-AF65-F5344CB8AC3E}">
        <p14:creationId xmlns:p14="http://schemas.microsoft.com/office/powerpoint/2010/main" val="3289792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E0031B02-3062-435F-8A7E-183BEF11EE1B}"/>
              </a:ext>
            </a:extLst>
          </p:cNvPr>
          <p:cNvSpPr>
            <a:spLocks noGrp="1"/>
          </p:cNvSpPr>
          <p:nvPr>
            <p:ph type="dt" sz="half" idx="10"/>
          </p:nvPr>
        </p:nvSpPr>
        <p:spPr/>
        <p:txBody>
          <a:bodyPr/>
          <a:lstStyle>
            <a:lvl1pPr>
              <a:defRPr/>
            </a:lvl1pPr>
          </a:lstStyle>
          <a:p>
            <a:pPr>
              <a:defRPr/>
            </a:pPr>
            <a:fld id="{4C2FAD7C-D702-48FB-9B34-0957026AEA33}" type="datetime1">
              <a:rPr lang="fr-FR"/>
              <a:pPr>
                <a:defRPr/>
              </a:pPr>
              <a:t>12/09/2022</a:t>
            </a:fld>
            <a:endParaRPr lang="fr-FR"/>
          </a:p>
        </p:txBody>
      </p:sp>
      <p:sp>
        <p:nvSpPr>
          <p:cNvPr id="5" name="Footer Placeholder 4">
            <a:extLst>
              <a:ext uri="{FF2B5EF4-FFF2-40B4-BE49-F238E27FC236}">
                <a16:creationId xmlns:a16="http://schemas.microsoft.com/office/drawing/2014/main" id="{1D67AE03-DAC4-4099-8FBD-DAD3C4FC7E56}"/>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1FB903C7-FD9C-45FE-8C33-C7E80D08D67F}"/>
              </a:ext>
            </a:extLst>
          </p:cNvPr>
          <p:cNvSpPr>
            <a:spLocks noGrp="1"/>
          </p:cNvSpPr>
          <p:nvPr>
            <p:ph type="sldNum" sz="quarter" idx="12"/>
          </p:nvPr>
        </p:nvSpPr>
        <p:spPr/>
        <p:txBody>
          <a:bodyPr/>
          <a:lstStyle>
            <a:lvl1pPr>
              <a:defRPr/>
            </a:lvl1pPr>
          </a:lstStyle>
          <a:p>
            <a:pPr>
              <a:defRPr/>
            </a:pPr>
            <a:fld id="{2D7CD394-C953-4014-85B4-8D6FC119B4B8}" type="slidenum">
              <a:rPr lang="fr-FR" altLang="fr-FR"/>
              <a:pPr>
                <a:defRPr/>
              </a:pPr>
              <a:t>‹N°›</a:t>
            </a:fld>
            <a:endParaRPr lang="fr-FR" altLang="fr-FR"/>
          </a:p>
        </p:txBody>
      </p:sp>
    </p:spTree>
    <p:extLst>
      <p:ext uri="{BB962C8B-B14F-4D97-AF65-F5344CB8AC3E}">
        <p14:creationId xmlns:p14="http://schemas.microsoft.com/office/powerpoint/2010/main" val="4239356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C3BFA0-9CD3-4D10-99CA-8FC210ABB557}"/>
              </a:ext>
            </a:extLst>
          </p:cNvPr>
          <p:cNvSpPr/>
          <p:nvPr/>
        </p:nvSpPr>
        <p:spPr>
          <a:xfrm>
            <a:off x="10088073" y="252098"/>
            <a:ext cx="2735590" cy="6752295"/>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5" name="Rectangle 4">
            <a:extLst>
              <a:ext uri="{FF2B5EF4-FFF2-40B4-BE49-F238E27FC236}">
                <a16:creationId xmlns:a16="http://schemas.microsoft.com/office/drawing/2014/main" id="{EBCDD5ED-A027-4DA2-BFB1-951D182B4E6C}"/>
              </a:ext>
            </a:extLst>
          </p:cNvPr>
          <p:cNvSpPr/>
          <p:nvPr/>
        </p:nvSpPr>
        <p:spPr>
          <a:xfrm>
            <a:off x="10225789" y="386897"/>
            <a:ext cx="2460163" cy="6480942"/>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2" name="Vertical Title 1"/>
          <p:cNvSpPr>
            <a:spLocks noGrp="1"/>
          </p:cNvSpPr>
          <p:nvPr>
            <p:ph type="title" orient="vert"/>
          </p:nvPr>
        </p:nvSpPr>
        <p:spPr>
          <a:xfrm>
            <a:off x="10363613" y="436068"/>
            <a:ext cx="2184195" cy="638396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72229" y="420158"/>
            <a:ext cx="9075063" cy="638640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Date Placeholder 3">
            <a:extLst>
              <a:ext uri="{FF2B5EF4-FFF2-40B4-BE49-F238E27FC236}">
                <a16:creationId xmlns:a16="http://schemas.microsoft.com/office/drawing/2014/main" id="{B509ADFD-B10D-4C7F-BEE3-9CCB8BDCB5F0}"/>
              </a:ext>
            </a:extLst>
          </p:cNvPr>
          <p:cNvSpPr>
            <a:spLocks noGrp="1"/>
          </p:cNvSpPr>
          <p:nvPr>
            <p:ph type="dt" sz="half" idx="10"/>
          </p:nvPr>
        </p:nvSpPr>
        <p:spPr/>
        <p:txBody>
          <a:bodyPr/>
          <a:lstStyle>
            <a:lvl1pPr>
              <a:defRPr/>
            </a:lvl1pPr>
          </a:lstStyle>
          <a:p>
            <a:pPr>
              <a:defRPr/>
            </a:pPr>
            <a:fld id="{D7BD4BF4-78FB-45F5-A228-CB3BC548215B}" type="datetime1">
              <a:rPr lang="fr-FR"/>
              <a:pPr>
                <a:defRPr/>
              </a:pPr>
              <a:t>12/09/2022</a:t>
            </a:fld>
            <a:endParaRPr lang="fr-FR"/>
          </a:p>
        </p:txBody>
      </p:sp>
      <p:sp>
        <p:nvSpPr>
          <p:cNvPr id="7" name="Footer Placeholder 4">
            <a:extLst>
              <a:ext uri="{FF2B5EF4-FFF2-40B4-BE49-F238E27FC236}">
                <a16:creationId xmlns:a16="http://schemas.microsoft.com/office/drawing/2014/main" id="{86B58CF9-45BC-4597-AD57-B493D7C7D97D}"/>
              </a:ext>
            </a:extLst>
          </p:cNvPr>
          <p:cNvSpPr>
            <a:spLocks noGrp="1"/>
          </p:cNvSpPr>
          <p:nvPr>
            <p:ph type="ftr" sz="quarter" idx="11"/>
          </p:nvPr>
        </p:nvSpPr>
        <p:spPr/>
        <p:txBody>
          <a:bodyPr/>
          <a:lstStyle>
            <a:lvl1pPr>
              <a:defRPr/>
            </a:lvl1pPr>
          </a:lstStyle>
          <a:p>
            <a:pPr>
              <a:defRPr/>
            </a:pPr>
            <a:endParaRPr lang="fr-FR"/>
          </a:p>
        </p:txBody>
      </p:sp>
      <p:sp>
        <p:nvSpPr>
          <p:cNvPr id="8" name="Slide Number Placeholder 5">
            <a:extLst>
              <a:ext uri="{FF2B5EF4-FFF2-40B4-BE49-F238E27FC236}">
                <a16:creationId xmlns:a16="http://schemas.microsoft.com/office/drawing/2014/main" id="{A2101A45-D790-4A82-B540-C9C37F64B063}"/>
              </a:ext>
            </a:extLst>
          </p:cNvPr>
          <p:cNvSpPr>
            <a:spLocks noGrp="1"/>
          </p:cNvSpPr>
          <p:nvPr>
            <p:ph type="sldNum" sz="quarter" idx="12"/>
          </p:nvPr>
        </p:nvSpPr>
        <p:spPr/>
        <p:txBody>
          <a:bodyPr/>
          <a:lstStyle>
            <a:lvl1pPr>
              <a:defRPr/>
            </a:lvl1pPr>
          </a:lstStyle>
          <a:p>
            <a:pPr>
              <a:defRPr/>
            </a:pPr>
            <a:fld id="{03EC6522-72E0-41E4-B89D-CDC92DDBB5E1}" type="slidenum">
              <a:rPr lang="fr-FR" altLang="fr-FR"/>
              <a:pPr>
                <a:defRPr/>
              </a:pPr>
              <a:t>‹N°›</a:t>
            </a:fld>
            <a:endParaRPr lang="fr-FR" altLang="fr-FR"/>
          </a:p>
        </p:txBody>
      </p:sp>
    </p:spTree>
    <p:extLst>
      <p:ext uri="{BB962C8B-B14F-4D97-AF65-F5344CB8AC3E}">
        <p14:creationId xmlns:p14="http://schemas.microsoft.com/office/powerpoint/2010/main" val="176243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8132" y="724280"/>
            <a:ext cx="6128271" cy="553998"/>
          </a:xfrm>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a:xfrm>
            <a:off x="788590" y="1960829"/>
            <a:ext cx="11867361" cy="400110"/>
          </a:xfrm>
        </p:spPr>
        <p:txBody>
          <a:bodyPr lIns="0" tIns="0" rIns="0" bIns="0"/>
          <a:lstStyle>
            <a:lvl1pPr>
              <a:defRPr sz="2600" b="0" i="0">
                <a:solidFill>
                  <a:srgbClr val="554A3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8132" y="724280"/>
            <a:ext cx="6128271" cy="553998"/>
          </a:xfrm>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sz="half" idx="2"/>
          </p:nvPr>
        </p:nvSpPr>
        <p:spPr>
          <a:xfrm>
            <a:off x="672229" y="1739456"/>
            <a:ext cx="5848374" cy="4001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923939" y="1739456"/>
            <a:ext cx="5848374" cy="4001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58132" y="724280"/>
            <a:ext cx="6128271" cy="553998"/>
          </a:xfrm>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93E71D-5B4F-4C56-9B0C-E778F95F0741}"/>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5" name="Rounded Rectangle 7">
            <a:extLst>
              <a:ext uri="{FF2B5EF4-FFF2-40B4-BE49-F238E27FC236}">
                <a16:creationId xmlns:a16="http://schemas.microsoft.com/office/drawing/2014/main" id="{5A70AA42-905E-477D-ADC8-7A30B5695131}"/>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6" name="Rectangle 5">
            <a:extLst>
              <a:ext uri="{FF2B5EF4-FFF2-40B4-BE49-F238E27FC236}">
                <a16:creationId xmlns:a16="http://schemas.microsoft.com/office/drawing/2014/main" id="{91B73A59-8F4A-4892-9494-DE68CB369ED8}"/>
              </a:ext>
            </a:extLst>
          </p:cNvPr>
          <p:cNvSpPr/>
          <p:nvPr/>
        </p:nvSpPr>
        <p:spPr>
          <a:xfrm>
            <a:off x="507906" y="3245036"/>
            <a:ext cx="10509692" cy="271702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7" name="Rectangle 6">
            <a:extLst>
              <a:ext uri="{FF2B5EF4-FFF2-40B4-BE49-F238E27FC236}">
                <a16:creationId xmlns:a16="http://schemas.microsoft.com/office/drawing/2014/main" id="{54C2CE6F-F7B9-4EBA-955C-8ABB34497866}"/>
              </a:ext>
            </a:extLst>
          </p:cNvPr>
          <p:cNvSpPr/>
          <p:nvPr/>
        </p:nvSpPr>
        <p:spPr>
          <a:xfrm>
            <a:off x="11134168" y="3247277"/>
            <a:ext cx="1750183" cy="2712542"/>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8" name="Rectangle 7">
            <a:extLst>
              <a:ext uri="{FF2B5EF4-FFF2-40B4-BE49-F238E27FC236}">
                <a16:creationId xmlns:a16="http://schemas.microsoft.com/office/drawing/2014/main" id="{0807F944-8C5B-4C4E-85A8-D5D3CE41209C}"/>
              </a:ext>
            </a:extLst>
          </p:cNvPr>
          <p:cNvSpPr/>
          <p:nvPr/>
        </p:nvSpPr>
        <p:spPr>
          <a:xfrm>
            <a:off x="11339161" y="3459307"/>
            <a:ext cx="1339786" cy="2288113"/>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9" name="Rectangle 8">
            <a:extLst>
              <a:ext uri="{FF2B5EF4-FFF2-40B4-BE49-F238E27FC236}">
                <a16:creationId xmlns:a16="http://schemas.microsoft.com/office/drawing/2014/main" id="{E6F2EAF3-1032-4686-8B85-47C5E90D7B1E}"/>
              </a:ext>
            </a:extLst>
          </p:cNvPr>
          <p:cNvSpPr/>
          <p:nvPr/>
        </p:nvSpPr>
        <p:spPr>
          <a:xfrm>
            <a:off x="655891" y="3370024"/>
            <a:ext cx="10214114" cy="2475433"/>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10" name="Rectangle 9">
            <a:extLst>
              <a:ext uri="{FF2B5EF4-FFF2-40B4-BE49-F238E27FC236}">
                <a16:creationId xmlns:a16="http://schemas.microsoft.com/office/drawing/2014/main" id="{6095FA53-B762-4B08-88D8-CDB1190B6C3E}"/>
              </a:ext>
            </a:extLst>
          </p:cNvPr>
          <p:cNvSpPr/>
          <p:nvPr/>
        </p:nvSpPr>
        <p:spPr>
          <a:xfrm>
            <a:off x="795935" y="5027895"/>
            <a:ext cx="9934020" cy="731776"/>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11" name="Rectangle 10">
            <a:extLst>
              <a:ext uri="{FF2B5EF4-FFF2-40B4-BE49-F238E27FC236}">
                <a16:creationId xmlns:a16="http://schemas.microsoft.com/office/drawing/2014/main" id="{041D3127-0894-43AA-8DDE-317C13FEA85C}"/>
              </a:ext>
            </a:extLst>
          </p:cNvPr>
          <p:cNvSpPr/>
          <p:nvPr/>
        </p:nvSpPr>
        <p:spPr>
          <a:xfrm>
            <a:off x="793604" y="3462808"/>
            <a:ext cx="9938688" cy="22898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3" name="Subtitle 2"/>
          <p:cNvSpPr>
            <a:spLocks noGrp="1"/>
          </p:cNvSpPr>
          <p:nvPr>
            <p:ph type="subTitle" idx="1"/>
          </p:nvPr>
        </p:nvSpPr>
        <p:spPr>
          <a:xfrm>
            <a:off x="945126" y="5125932"/>
            <a:ext cx="9635252" cy="504190"/>
          </a:xfrm>
        </p:spPr>
        <p:txBody>
          <a:bodyPr>
            <a:normAutofit/>
          </a:bodyPr>
          <a:lstStyle>
            <a:lvl1pPr marL="0" indent="0" algn="ctr">
              <a:buNone/>
              <a:defRPr sz="1985" cap="all" spc="331" baseline="0">
                <a:solidFill>
                  <a:srgbClr val="FFFFFF"/>
                </a:solidFill>
              </a:defRPr>
            </a:lvl1pPr>
            <a:lvl2pPr marL="504188" indent="0" algn="ctr">
              <a:buNone/>
              <a:defRPr>
                <a:solidFill>
                  <a:schemeClr val="tx1">
                    <a:tint val="75000"/>
                  </a:schemeClr>
                </a:solidFill>
              </a:defRPr>
            </a:lvl2pPr>
            <a:lvl3pPr marL="1008375" indent="0" algn="ctr">
              <a:buNone/>
              <a:defRPr>
                <a:solidFill>
                  <a:schemeClr val="tx1">
                    <a:tint val="75000"/>
                  </a:schemeClr>
                </a:solidFill>
              </a:defRPr>
            </a:lvl3pPr>
            <a:lvl4pPr marL="1512563" indent="0" algn="ctr">
              <a:buNone/>
              <a:defRPr>
                <a:solidFill>
                  <a:schemeClr val="tx1">
                    <a:tint val="75000"/>
                  </a:schemeClr>
                </a:solidFill>
              </a:defRPr>
            </a:lvl4pPr>
            <a:lvl5pPr marL="2016751" indent="0" algn="ctr">
              <a:buNone/>
              <a:defRPr>
                <a:solidFill>
                  <a:schemeClr val="tx1">
                    <a:tint val="75000"/>
                  </a:schemeClr>
                </a:solidFill>
              </a:defRPr>
            </a:lvl5pPr>
            <a:lvl6pPr marL="2520938" indent="0" algn="ctr">
              <a:buNone/>
              <a:defRPr>
                <a:solidFill>
                  <a:schemeClr val="tx1">
                    <a:tint val="75000"/>
                  </a:schemeClr>
                </a:solidFill>
              </a:defRPr>
            </a:lvl6pPr>
            <a:lvl7pPr marL="3025125" indent="0" algn="ctr">
              <a:buNone/>
              <a:defRPr>
                <a:solidFill>
                  <a:schemeClr val="tx1">
                    <a:tint val="75000"/>
                  </a:schemeClr>
                </a:solidFill>
              </a:defRPr>
            </a:lvl7pPr>
            <a:lvl8pPr marL="3529313" indent="0" algn="ctr">
              <a:buNone/>
              <a:defRPr>
                <a:solidFill>
                  <a:schemeClr val="tx1">
                    <a:tint val="75000"/>
                  </a:schemeClr>
                </a:solidFill>
              </a:defRPr>
            </a:lvl8pPr>
            <a:lvl9pPr marL="4033500" indent="0" algn="ctr">
              <a:buNone/>
              <a:defRPr>
                <a:solidFill>
                  <a:schemeClr val="tx1">
                    <a:tint val="75000"/>
                  </a:schemeClr>
                </a:solidFill>
              </a:defRPr>
            </a:lvl9pPr>
          </a:lstStyle>
          <a:p>
            <a:r>
              <a:rPr lang="fr-FR"/>
              <a:t>Modifiez le style des sous-titres du masque</a:t>
            </a:r>
            <a:endParaRPr lang="en-US" dirty="0"/>
          </a:p>
        </p:txBody>
      </p:sp>
      <p:sp>
        <p:nvSpPr>
          <p:cNvPr id="2" name="Title 1"/>
          <p:cNvSpPr>
            <a:spLocks noGrp="1"/>
          </p:cNvSpPr>
          <p:nvPr>
            <p:ph type="ctrTitle"/>
          </p:nvPr>
        </p:nvSpPr>
        <p:spPr>
          <a:xfrm>
            <a:off x="889107" y="3558701"/>
            <a:ext cx="9747290" cy="1344508"/>
          </a:xfrm>
        </p:spPr>
        <p:txBody>
          <a:bodyPr anchor="b" anchorCtr="0">
            <a:noAutofit/>
          </a:bodyPr>
          <a:lstStyle>
            <a:lvl1pPr>
              <a:defRPr sz="4411">
                <a:solidFill>
                  <a:schemeClr val="accent1">
                    <a:lumMod val="50000"/>
                  </a:schemeClr>
                </a:solidFill>
              </a:defRPr>
            </a:lvl1pPr>
          </a:lstStyle>
          <a:p>
            <a:r>
              <a:rPr lang="fr-FR"/>
              <a:t>Modifiez le style du titre</a:t>
            </a:r>
            <a:endParaRPr lang="en-US" dirty="0"/>
          </a:p>
        </p:txBody>
      </p:sp>
      <p:sp>
        <p:nvSpPr>
          <p:cNvPr id="12" name="Date Placeholder 3">
            <a:extLst>
              <a:ext uri="{FF2B5EF4-FFF2-40B4-BE49-F238E27FC236}">
                <a16:creationId xmlns:a16="http://schemas.microsoft.com/office/drawing/2014/main" id="{C2F09264-788B-4553-8AA7-122B1935E81D}"/>
              </a:ext>
            </a:extLst>
          </p:cNvPr>
          <p:cNvSpPr>
            <a:spLocks noGrp="1"/>
          </p:cNvSpPr>
          <p:nvPr>
            <p:ph type="dt" sz="half" idx="10"/>
          </p:nvPr>
        </p:nvSpPr>
        <p:spPr/>
        <p:txBody>
          <a:bodyPr/>
          <a:lstStyle>
            <a:lvl1pPr>
              <a:defRPr/>
            </a:lvl1pPr>
          </a:lstStyle>
          <a:p>
            <a:pPr>
              <a:defRPr/>
            </a:pPr>
            <a:fld id="{55C34A9A-8390-4B92-B37D-5B05C99E40A8}" type="datetime1">
              <a:rPr lang="fr-FR"/>
              <a:pPr>
                <a:defRPr/>
              </a:pPr>
              <a:t>12/09/2022</a:t>
            </a:fld>
            <a:endParaRPr lang="fr-FR"/>
          </a:p>
        </p:txBody>
      </p:sp>
      <p:sp>
        <p:nvSpPr>
          <p:cNvPr id="13" name="Footer Placeholder 4">
            <a:extLst>
              <a:ext uri="{FF2B5EF4-FFF2-40B4-BE49-F238E27FC236}">
                <a16:creationId xmlns:a16="http://schemas.microsoft.com/office/drawing/2014/main" id="{F559450F-EE16-4D89-9312-1268B70DE1B3}"/>
              </a:ext>
            </a:extLst>
          </p:cNvPr>
          <p:cNvSpPr>
            <a:spLocks noGrp="1"/>
          </p:cNvSpPr>
          <p:nvPr>
            <p:ph type="ftr" sz="quarter" idx="11"/>
          </p:nvPr>
        </p:nvSpPr>
        <p:spPr/>
        <p:txBody>
          <a:bodyPr/>
          <a:lstStyle>
            <a:lvl1pPr>
              <a:defRPr/>
            </a:lvl1pPr>
          </a:lstStyle>
          <a:p>
            <a:pPr>
              <a:defRPr/>
            </a:pPr>
            <a:endParaRPr lang="fr-FR"/>
          </a:p>
        </p:txBody>
      </p:sp>
      <p:sp>
        <p:nvSpPr>
          <p:cNvPr id="14" name="Slide Number Placeholder 5">
            <a:extLst>
              <a:ext uri="{FF2B5EF4-FFF2-40B4-BE49-F238E27FC236}">
                <a16:creationId xmlns:a16="http://schemas.microsoft.com/office/drawing/2014/main" id="{4CB3A413-8500-4DFE-A648-83EA30F56DC9}"/>
              </a:ext>
            </a:extLst>
          </p:cNvPr>
          <p:cNvSpPr>
            <a:spLocks noGrp="1"/>
          </p:cNvSpPr>
          <p:nvPr>
            <p:ph type="sldNum" sz="quarter" idx="12"/>
          </p:nvPr>
        </p:nvSpPr>
        <p:spPr>
          <a:xfrm>
            <a:off x="11448866" y="5101422"/>
            <a:ext cx="1120379" cy="504190"/>
          </a:xfrm>
        </p:spPr>
        <p:txBody>
          <a:bodyPr/>
          <a:lstStyle>
            <a:lvl1pPr algn="ctr">
              <a:defRPr sz="3088">
                <a:solidFill>
                  <a:srgbClr val="47534C"/>
                </a:solidFill>
              </a:defRPr>
            </a:lvl1pPr>
          </a:lstStyle>
          <a:p>
            <a:pPr>
              <a:defRPr/>
            </a:pPr>
            <a:fld id="{46EEC141-546A-4F35-94D7-3683A4CBE690}" type="slidenum">
              <a:rPr lang="fr-FR" altLang="fr-FR"/>
              <a:pPr>
                <a:defRPr/>
              </a:pPr>
              <a:t>‹N°›</a:t>
            </a:fld>
            <a:endParaRPr lang="fr-FR" altLang="fr-FR"/>
          </a:p>
        </p:txBody>
      </p:sp>
    </p:spTree>
    <p:extLst>
      <p:ext uri="{BB962C8B-B14F-4D97-AF65-F5344CB8AC3E}">
        <p14:creationId xmlns:p14="http://schemas.microsoft.com/office/powerpoint/2010/main" val="2770252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E92AE10A-C836-44B3-A963-192F51CEAC7C}"/>
              </a:ext>
            </a:extLst>
          </p:cNvPr>
          <p:cNvSpPr>
            <a:spLocks noGrp="1"/>
          </p:cNvSpPr>
          <p:nvPr>
            <p:ph type="dt" sz="half" idx="10"/>
          </p:nvPr>
        </p:nvSpPr>
        <p:spPr/>
        <p:txBody>
          <a:bodyPr/>
          <a:lstStyle>
            <a:lvl1pPr>
              <a:defRPr/>
            </a:lvl1pPr>
          </a:lstStyle>
          <a:p>
            <a:pPr>
              <a:defRPr/>
            </a:pPr>
            <a:fld id="{8BE09E0B-E13D-4EF5-8088-67A5EEB55375}" type="datetime1">
              <a:rPr lang="fr-FR"/>
              <a:pPr>
                <a:defRPr/>
              </a:pPr>
              <a:t>12/09/2022</a:t>
            </a:fld>
            <a:endParaRPr lang="fr-FR"/>
          </a:p>
        </p:txBody>
      </p:sp>
      <p:sp>
        <p:nvSpPr>
          <p:cNvPr id="5" name="Footer Placeholder 4">
            <a:extLst>
              <a:ext uri="{FF2B5EF4-FFF2-40B4-BE49-F238E27FC236}">
                <a16:creationId xmlns:a16="http://schemas.microsoft.com/office/drawing/2014/main" id="{D79E0C1F-4DE0-4453-8A72-8714DD1590E2}"/>
              </a:ext>
            </a:extLst>
          </p:cNvPr>
          <p:cNvSpPr>
            <a:spLocks noGrp="1"/>
          </p:cNvSpPr>
          <p:nvPr>
            <p:ph type="ftr" sz="quarter" idx="11"/>
          </p:nvPr>
        </p:nvSpPr>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CC1A1220-E9FC-4ACB-BD2D-2A112299AEBD}"/>
              </a:ext>
            </a:extLst>
          </p:cNvPr>
          <p:cNvSpPr>
            <a:spLocks noGrp="1"/>
          </p:cNvSpPr>
          <p:nvPr>
            <p:ph type="sldNum" sz="quarter" idx="12"/>
          </p:nvPr>
        </p:nvSpPr>
        <p:spPr/>
        <p:txBody>
          <a:bodyPr/>
          <a:lstStyle>
            <a:lvl1pPr>
              <a:defRPr/>
            </a:lvl1pPr>
          </a:lstStyle>
          <a:p>
            <a:pPr>
              <a:defRPr/>
            </a:pPr>
            <a:fld id="{EC214659-A23E-4414-B6C6-7AADC8389ED6}" type="slidenum">
              <a:rPr lang="fr-FR" altLang="fr-FR"/>
              <a:pPr>
                <a:defRPr/>
              </a:pPr>
              <a:t>‹N°›</a:t>
            </a:fld>
            <a:endParaRPr lang="fr-FR" altLang="fr-FR"/>
          </a:p>
        </p:txBody>
      </p:sp>
    </p:spTree>
    <p:extLst>
      <p:ext uri="{BB962C8B-B14F-4D97-AF65-F5344CB8AC3E}">
        <p14:creationId xmlns:p14="http://schemas.microsoft.com/office/powerpoint/2010/main" val="4244088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401D053-0D8A-47D3-9D79-6E29EFA9D44A}"/>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5" name="Rounded Rectangle 7">
            <a:extLst>
              <a:ext uri="{FF2B5EF4-FFF2-40B4-BE49-F238E27FC236}">
                <a16:creationId xmlns:a16="http://schemas.microsoft.com/office/drawing/2014/main" id="{766424D7-834A-4E81-ADD3-E85CB9431DC4}"/>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6" name="Rectangle 5">
            <a:extLst>
              <a:ext uri="{FF2B5EF4-FFF2-40B4-BE49-F238E27FC236}">
                <a16:creationId xmlns:a16="http://schemas.microsoft.com/office/drawing/2014/main" id="{67D8F7F5-1732-4BA5-BDE0-F6FD6A302EAE}"/>
              </a:ext>
            </a:extLst>
          </p:cNvPr>
          <p:cNvSpPr/>
          <p:nvPr/>
        </p:nvSpPr>
        <p:spPr>
          <a:xfrm>
            <a:off x="664548" y="3249224"/>
            <a:ext cx="12152369" cy="271702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7" name="Rectangle 6">
            <a:extLst>
              <a:ext uri="{FF2B5EF4-FFF2-40B4-BE49-F238E27FC236}">
                <a16:creationId xmlns:a16="http://schemas.microsoft.com/office/drawing/2014/main" id="{B0FD9F0E-6915-4498-9E52-2013C6721C19}"/>
              </a:ext>
            </a:extLst>
          </p:cNvPr>
          <p:cNvSpPr/>
          <p:nvPr/>
        </p:nvSpPr>
        <p:spPr>
          <a:xfrm>
            <a:off x="835615" y="3361270"/>
            <a:ext cx="11810653" cy="2475433"/>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8" name="Rectangle 7">
            <a:extLst>
              <a:ext uri="{FF2B5EF4-FFF2-40B4-BE49-F238E27FC236}">
                <a16:creationId xmlns:a16="http://schemas.microsoft.com/office/drawing/2014/main" id="{A905CA89-6FC8-48F9-A69C-666CF1E4A25D}"/>
              </a:ext>
            </a:extLst>
          </p:cNvPr>
          <p:cNvSpPr/>
          <p:nvPr/>
        </p:nvSpPr>
        <p:spPr>
          <a:xfrm>
            <a:off x="994336" y="5008638"/>
            <a:ext cx="11493212" cy="731776"/>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9" name="Rectangle 8">
            <a:extLst>
              <a:ext uri="{FF2B5EF4-FFF2-40B4-BE49-F238E27FC236}">
                <a16:creationId xmlns:a16="http://schemas.microsoft.com/office/drawing/2014/main" id="{B0A3E19D-D58A-4ECD-819A-10FA111A74D8}"/>
              </a:ext>
            </a:extLst>
          </p:cNvPr>
          <p:cNvSpPr/>
          <p:nvPr/>
        </p:nvSpPr>
        <p:spPr>
          <a:xfrm>
            <a:off x="994336" y="3445298"/>
            <a:ext cx="11493212" cy="2291614"/>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2" name="Title 1"/>
          <p:cNvSpPr>
            <a:spLocks noGrp="1"/>
          </p:cNvSpPr>
          <p:nvPr>
            <p:ph type="title"/>
          </p:nvPr>
        </p:nvSpPr>
        <p:spPr>
          <a:xfrm>
            <a:off x="1082820" y="3529333"/>
            <a:ext cx="11315819" cy="1428539"/>
          </a:xfrm>
        </p:spPr>
        <p:txBody>
          <a:bodyPr anchor="b" anchorCtr="0">
            <a:noAutofit/>
          </a:bodyPr>
          <a:lstStyle>
            <a:lvl1pPr algn="ctr" defTabSz="1008375" rtl="0" eaLnBrk="1" latinLnBrk="0" hangingPunct="1">
              <a:spcBef>
                <a:spcPct val="0"/>
              </a:spcBef>
              <a:buNone/>
              <a:defRPr lang="en-US" sz="4411" kern="1200" cap="all" baseline="0" dirty="0">
                <a:solidFill>
                  <a:schemeClr val="accent1">
                    <a:lumMod val="50000"/>
                  </a:schemeClr>
                </a:solidFill>
                <a:latin typeface="+mj-lt"/>
                <a:ea typeface="+mj-ea"/>
                <a:cs typeface="+mj-cs"/>
              </a:defRPr>
            </a:lvl1pPr>
          </a:lstStyle>
          <a:p>
            <a:r>
              <a:rPr lang="fr-FR"/>
              <a:t>Modifiez le style du titre</a:t>
            </a:r>
            <a:endParaRPr lang="en-US" dirty="0"/>
          </a:p>
        </p:txBody>
      </p:sp>
      <p:sp>
        <p:nvSpPr>
          <p:cNvPr id="3" name="Text Placeholder 2"/>
          <p:cNvSpPr>
            <a:spLocks noGrp="1"/>
          </p:cNvSpPr>
          <p:nvPr>
            <p:ph type="body" idx="1"/>
          </p:nvPr>
        </p:nvSpPr>
        <p:spPr>
          <a:xfrm>
            <a:off x="1082820" y="5081060"/>
            <a:ext cx="11315819" cy="577616"/>
          </a:xfrm>
        </p:spPr>
        <p:txBody>
          <a:bodyPr anchor="ctr">
            <a:normAutofit/>
          </a:bodyPr>
          <a:lstStyle>
            <a:lvl1pPr marL="0" indent="0" algn="ctr">
              <a:buNone/>
              <a:defRPr sz="2206" cap="all" spc="276" baseline="0">
                <a:solidFill>
                  <a:srgbClr val="FFFFFF"/>
                </a:solidFill>
              </a:defRPr>
            </a:lvl1pPr>
            <a:lvl2pPr marL="504188" indent="0">
              <a:buNone/>
              <a:defRPr sz="1985">
                <a:solidFill>
                  <a:schemeClr val="tx1">
                    <a:tint val="75000"/>
                  </a:schemeClr>
                </a:solidFill>
              </a:defRPr>
            </a:lvl2pPr>
            <a:lvl3pPr marL="1008375" indent="0">
              <a:buNone/>
              <a:defRPr sz="1764">
                <a:solidFill>
                  <a:schemeClr val="tx1">
                    <a:tint val="75000"/>
                  </a:schemeClr>
                </a:solidFill>
              </a:defRPr>
            </a:lvl3pPr>
            <a:lvl4pPr marL="1512563" indent="0">
              <a:buNone/>
              <a:defRPr sz="1544">
                <a:solidFill>
                  <a:schemeClr val="tx1">
                    <a:tint val="75000"/>
                  </a:schemeClr>
                </a:solidFill>
              </a:defRPr>
            </a:lvl4pPr>
            <a:lvl5pPr marL="2016751" indent="0">
              <a:buNone/>
              <a:defRPr sz="1544">
                <a:solidFill>
                  <a:schemeClr val="tx1">
                    <a:tint val="75000"/>
                  </a:schemeClr>
                </a:solidFill>
              </a:defRPr>
            </a:lvl5pPr>
            <a:lvl6pPr marL="2520938" indent="0">
              <a:buNone/>
              <a:defRPr sz="1544">
                <a:solidFill>
                  <a:schemeClr val="tx1">
                    <a:tint val="75000"/>
                  </a:schemeClr>
                </a:solidFill>
              </a:defRPr>
            </a:lvl6pPr>
            <a:lvl7pPr marL="3025125" indent="0">
              <a:buNone/>
              <a:defRPr sz="1544">
                <a:solidFill>
                  <a:schemeClr val="tx1">
                    <a:tint val="75000"/>
                  </a:schemeClr>
                </a:solidFill>
              </a:defRPr>
            </a:lvl7pPr>
            <a:lvl8pPr marL="3529313" indent="0">
              <a:buNone/>
              <a:defRPr sz="1544">
                <a:solidFill>
                  <a:schemeClr val="tx1">
                    <a:tint val="75000"/>
                  </a:schemeClr>
                </a:solidFill>
              </a:defRPr>
            </a:lvl8pPr>
            <a:lvl9pPr marL="4033500" indent="0">
              <a:buNone/>
              <a:defRPr sz="1544">
                <a:solidFill>
                  <a:schemeClr val="tx1">
                    <a:tint val="75000"/>
                  </a:schemeClr>
                </a:solidFill>
              </a:defRPr>
            </a:lvl9pPr>
          </a:lstStyle>
          <a:p>
            <a:pPr lvl="0"/>
            <a:r>
              <a:rPr lang="fr-FR"/>
              <a:t>Modifiez les styles du texte du masque</a:t>
            </a:r>
          </a:p>
        </p:txBody>
      </p:sp>
      <p:sp>
        <p:nvSpPr>
          <p:cNvPr id="10" name="Date Placeholder 3">
            <a:extLst>
              <a:ext uri="{FF2B5EF4-FFF2-40B4-BE49-F238E27FC236}">
                <a16:creationId xmlns:a16="http://schemas.microsoft.com/office/drawing/2014/main" id="{A6CCFBA0-864F-4637-8040-F2E2F7ECEB6A}"/>
              </a:ext>
            </a:extLst>
          </p:cNvPr>
          <p:cNvSpPr>
            <a:spLocks noGrp="1"/>
          </p:cNvSpPr>
          <p:nvPr>
            <p:ph type="dt" sz="half" idx="10"/>
          </p:nvPr>
        </p:nvSpPr>
        <p:spPr/>
        <p:txBody>
          <a:bodyPr/>
          <a:lstStyle>
            <a:lvl1pPr>
              <a:defRPr/>
            </a:lvl1pPr>
          </a:lstStyle>
          <a:p>
            <a:pPr>
              <a:defRPr/>
            </a:pPr>
            <a:fld id="{8CD85C9A-3070-4438-A16B-FD0868E52818}" type="datetime1">
              <a:rPr lang="fr-FR"/>
              <a:pPr>
                <a:defRPr/>
              </a:pPr>
              <a:t>12/09/2022</a:t>
            </a:fld>
            <a:endParaRPr lang="fr-FR"/>
          </a:p>
        </p:txBody>
      </p:sp>
      <p:sp>
        <p:nvSpPr>
          <p:cNvPr id="11" name="Footer Placeholder 4">
            <a:extLst>
              <a:ext uri="{FF2B5EF4-FFF2-40B4-BE49-F238E27FC236}">
                <a16:creationId xmlns:a16="http://schemas.microsoft.com/office/drawing/2014/main" id="{1DFFC180-FEE6-46D9-ADDA-0E9DF1E62FCD}"/>
              </a:ext>
            </a:extLst>
          </p:cNvPr>
          <p:cNvSpPr>
            <a:spLocks noGrp="1"/>
          </p:cNvSpPr>
          <p:nvPr>
            <p:ph type="ftr" sz="quarter" idx="11"/>
          </p:nvPr>
        </p:nvSpPr>
        <p:spPr/>
        <p:txBody>
          <a:bodyPr/>
          <a:lstStyle>
            <a:lvl1pPr>
              <a:defRPr/>
            </a:lvl1pPr>
          </a:lstStyle>
          <a:p>
            <a:pPr>
              <a:defRPr/>
            </a:pPr>
            <a:endParaRPr lang="fr-FR"/>
          </a:p>
        </p:txBody>
      </p:sp>
      <p:sp>
        <p:nvSpPr>
          <p:cNvPr id="12" name="Slide Number Placeholder 5">
            <a:extLst>
              <a:ext uri="{FF2B5EF4-FFF2-40B4-BE49-F238E27FC236}">
                <a16:creationId xmlns:a16="http://schemas.microsoft.com/office/drawing/2014/main" id="{6E5C9F9A-1E46-46F2-A58C-80DDC64A9BC4}"/>
              </a:ext>
            </a:extLst>
          </p:cNvPr>
          <p:cNvSpPr>
            <a:spLocks noGrp="1"/>
          </p:cNvSpPr>
          <p:nvPr>
            <p:ph type="sldNum" sz="quarter" idx="12"/>
          </p:nvPr>
        </p:nvSpPr>
        <p:spPr/>
        <p:txBody>
          <a:bodyPr/>
          <a:lstStyle>
            <a:lvl1pPr>
              <a:defRPr/>
            </a:lvl1pPr>
          </a:lstStyle>
          <a:p>
            <a:pPr>
              <a:defRPr/>
            </a:pPr>
            <a:fld id="{65B91B4F-37FD-4437-8490-FC0B63445827}" type="slidenum">
              <a:rPr lang="fr-FR" altLang="fr-FR"/>
              <a:pPr>
                <a:defRPr/>
              </a:pPr>
              <a:t>‹N°›</a:t>
            </a:fld>
            <a:endParaRPr lang="fr-FR" altLang="fr-FR"/>
          </a:p>
        </p:txBody>
      </p:sp>
    </p:spTree>
    <p:extLst>
      <p:ext uri="{BB962C8B-B14F-4D97-AF65-F5344CB8AC3E}">
        <p14:creationId xmlns:p14="http://schemas.microsoft.com/office/powerpoint/2010/main" val="3000640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26541" y="450347"/>
            <a:ext cx="12145770" cy="1146257"/>
          </a:xfrm>
        </p:spPr>
        <p:txBody>
          <a:bodyPr/>
          <a:lstStyle/>
          <a:p>
            <a:r>
              <a:rPr lang="fr-FR"/>
              <a:t>Modifiez le style du titre</a:t>
            </a:r>
            <a:endParaRPr lang="en-US"/>
          </a:p>
        </p:txBody>
      </p:sp>
      <p:sp>
        <p:nvSpPr>
          <p:cNvPr id="3" name="Content Placeholder 2"/>
          <p:cNvSpPr>
            <a:spLocks noGrp="1"/>
          </p:cNvSpPr>
          <p:nvPr>
            <p:ph sz="half" idx="1"/>
          </p:nvPr>
        </p:nvSpPr>
        <p:spPr>
          <a:xfrm>
            <a:off x="626542" y="1895753"/>
            <a:ext cx="5938004" cy="4860392"/>
          </a:xfrm>
        </p:spPr>
        <p:txBody>
          <a:bodyPr/>
          <a:lstStyle>
            <a:lvl1pPr>
              <a:defRPr sz="3088"/>
            </a:lvl1pPr>
            <a:lvl2pPr>
              <a:defRPr sz="2647"/>
            </a:lvl2pPr>
            <a:lvl3pPr>
              <a:defRPr sz="2206"/>
            </a:lvl3pPr>
            <a:lvl4pPr>
              <a:defRPr sz="1985"/>
            </a:lvl4pPr>
            <a:lvl5pPr>
              <a:defRPr sz="1985"/>
            </a:lvl5pPr>
            <a:lvl6pPr>
              <a:defRPr sz="1985"/>
            </a:lvl6pPr>
            <a:lvl7pPr>
              <a:defRPr sz="1985"/>
            </a:lvl7pPr>
            <a:lvl8pPr>
              <a:defRPr sz="1985"/>
            </a:lvl8pPr>
            <a:lvl9pPr>
              <a:defRPr sz="198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834307" y="1895753"/>
            <a:ext cx="5938004" cy="4860392"/>
          </a:xfrm>
        </p:spPr>
        <p:txBody>
          <a:bodyPr/>
          <a:lstStyle>
            <a:lvl1pPr>
              <a:defRPr sz="3088"/>
            </a:lvl1pPr>
            <a:lvl2pPr>
              <a:defRPr sz="2647"/>
            </a:lvl2pPr>
            <a:lvl3pPr>
              <a:defRPr sz="2206"/>
            </a:lvl3pPr>
            <a:lvl4pPr>
              <a:defRPr sz="1985"/>
            </a:lvl4pPr>
            <a:lvl5pPr>
              <a:defRPr sz="1985"/>
            </a:lvl5pPr>
            <a:lvl6pPr>
              <a:defRPr sz="1985"/>
            </a:lvl6pPr>
            <a:lvl7pPr>
              <a:defRPr sz="1985"/>
            </a:lvl7pPr>
            <a:lvl8pPr>
              <a:defRPr sz="1985"/>
            </a:lvl8pPr>
            <a:lvl9pPr>
              <a:defRPr sz="198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53D9F73C-BC52-42F6-B7F4-9F6F3CAAF1C9}"/>
              </a:ext>
            </a:extLst>
          </p:cNvPr>
          <p:cNvSpPr>
            <a:spLocks noGrp="1"/>
          </p:cNvSpPr>
          <p:nvPr>
            <p:ph type="dt" sz="half" idx="10"/>
          </p:nvPr>
        </p:nvSpPr>
        <p:spPr/>
        <p:txBody>
          <a:bodyPr/>
          <a:lstStyle>
            <a:lvl1pPr>
              <a:defRPr/>
            </a:lvl1pPr>
          </a:lstStyle>
          <a:p>
            <a:pPr>
              <a:defRPr/>
            </a:pPr>
            <a:fld id="{8E2F4B32-66AB-4F99-8209-28FDA817E282}" type="datetime1">
              <a:rPr lang="fr-FR"/>
              <a:pPr>
                <a:defRPr/>
              </a:pPr>
              <a:t>12/09/2022</a:t>
            </a:fld>
            <a:endParaRPr lang="fr-FR"/>
          </a:p>
        </p:txBody>
      </p:sp>
      <p:sp>
        <p:nvSpPr>
          <p:cNvPr id="6" name="Footer Placeholder 4">
            <a:extLst>
              <a:ext uri="{FF2B5EF4-FFF2-40B4-BE49-F238E27FC236}">
                <a16:creationId xmlns:a16="http://schemas.microsoft.com/office/drawing/2014/main" id="{58DA4856-D357-43CF-B41E-23A312D3E656}"/>
              </a:ext>
            </a:extLst>
          </p:cNvPr>
          <p:cNvSpPr>
            <a:spLocks noGrp="1"/>
          </p:cNvSpPr>
          <p:nvPr>
            <p:ph type="ftr" sz="quarter" idx="11"/>
          </p:nvPr>
        </p:nvSpPr>
        <p:spPr/>
        <p:txBody>
          <a:bodyPr/>
          <a:lstStyle>
            <a:lvl1pPr>
              <a:defRPr/>
            </a:lvl1pPr>
          </a:lstStyle>
          <a:p>
            <a:pPr>
              <a:defRPr/>
            </a:pPr>
            <a:endParaRPr lang="fr-FR"/>
          </a:p>
        </p:txBody>
      </p:sp>
      <p:sp>
        <p:nvSpPr>
          <p:cNvPr id="7" name="Slide Number Placeholder 5">
            <a:extLst>
              <a:ext uri="{FF2B5EF4-FFF2-40B4-BE49-F238E27FC236}">
                <a16:creationId xmlns:a16="http://schemas.microsoft.com/office/drawing/2014/main" id="{576CC5E2-55EE-433D-BEFD-6CBCB025CD65}"/>
              </a:ext>
            </a:extLst>
          </p:cNvPr>
          <p:cNvSpPr>
            <a:spLocks noGrp="1"/>
          </p:cNvSpPr>
          <p:nvPr>
            <p:ph type="sldNum" sz="quarter" idx="12"/>
          </p:nvPr>
        </p:nvSpPr>
        <p:spPr/>
        <p:txBody>
          <a:bodyPr/>
          <a:lstStyle>
            <a:lvl1pPr>
              <a:defRPr/>
            </a:lvl1pPr>
          </a:lstStyle>
          <a:p>
            <a:pPr>
              <a:defRPr/>
            </a:pPr>
            <a:fld id="{62CA9A79-1FF7-41AE-A13E-640D6188DD72}" type="slidenum">
              <a:rPr lang="fr-FR" altLang="fr-FR"/>
              <a:pPr>
                <a:defRPr/>
              </a:pPr>
              <a:t>‹N°›</a:t>
            </a:fld>
            <a:endParaRPr lang="fr-FR" altLang="fr-FR"/>
          </a:p>
        </p:txBody>
      </p:sp>
    </p:spTree>
    <p:extLst>
      <p:ext uri="{BB962C8B-B14F-4D97-AF65-F5344CB8AC3E}">
        <p14:creationId xmlns:p14="http://schemas.microsoft.com/office/powerpoint/2010/main" val="4194291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 y="3"/>
            <a:ext cx="13440305" cy="7559037"/>
          </a:xfrm>
          <a:prstGeom prst="rect">
            <a:avLst/>
          </a:prstGeom>
          <a:blipFill>
            <a:blip r:embed="rId7" cstate="print"/>
            <a:stretch>
              <a:fillRect/>
            </a:stretch>
          </a:blipFill>
        </p:spPr>
        <p:txBody>
          <a:bodyPr wrap="square" lIns="0" tIns="0" rIns="0" bIns="0" rtlCol="0"/>
          <a:lstStyle/>
          <a:p>
            <a:endParaRPr sz="1800"/>
          </a:p>
        </p:txBody>
      </p:sp>
      <p:sp>
        <p:nvSpPr>
          <p:cNvPr id="17" name="bk object 17"/>
          <p:cNvSpPr/>
          <p:nvPr/>
        </p:nvSpPr>
        <p:spPr>
          <a:xfrm>
            <a:off x="2" y="3"/>
            <a:ext cx="13440305" cy="7559675"/>
          </a:xfrm>
          <a:custGeom>
            <a:avLst/>
            <a:gdLst/>
            <a:ahLst/>
            <a:cxnLst/>
            <a:rect l="l" t="t" r="r" b="b"/>
            <a:pathLst>
              <a:path w="10080625" h="7559675">
                <a:moveTo>
                  <a:pt x="0" y="7559675"/>
                </a:moveTo>
                <a:lnTo>
                  <a:pt x="10080625" y="7559675"/>
                </a:lnTo>
                <a:lnTo>
                  <a:pt x="10080625" y="0"/>
                </a:lnTo>
                <a:lnTo>
                  <a:pt x="0" y="0"/>
                </a:lnTo>
                <a:lnTo>
                  <a:pt x="0" y="7559675"/>
                </a:lnTo>
                <a:close/>
              </a:path>
            </a:pathLst>
          </a:custGeom>
          <a:solidFill>
            <a:srgbClr val="FFFFFF"/>
          </a:solidFill>
        </p:spPr>
        <p:txBody>
          <a:bodyPr wrap="square" lIns="0" tIns="0" rIns="0" bIns="0" rtlCol="0"/>
          <a:lstStyle/>
          <a:p>
            <a:endParaRPr sz="1800"/>
          </a:p>
        </p:txBody>
      </p:sp>
      <p:sp>
        <p:nvSpPr>
          <p:cNvPr id="18" name="bk object 18"/>
          <p:cNvSpPr/>
          <p:nvPr/>
        </p:nvSpPr>
        <p:spPr>
          <a:xfrm>
            <a:off x="133346" y="112776"/>
            <a:ext cx="13173699" cy="7346886"/>
          </a:xfrm>
          <a:prstGeom prst="rect">
            <a:avLst/>
          </a:prstGeom>
          <a:blipFill>
            <a:blip r:embed="rId8" cstate="print"/>
            <a:stretch>
              <a:fillRect/>
            </a:stretch>
          </a:blipFill>
        </p:spPr>
        <p:txBody>
          <a:bodyPr wrap="square" lIns="0" tIns="0" rIns="0" bIns="0" rtlCol="0"/>
          <a:lstStyle/>
          <a:p>
            <a:endParaRPr sz="1800"/>
          </a:p>
        </p:txBody>
      </p:sp>
      <p:sp>
        <p:nvSpPr>
          <p:cNvPr id="2" name="Holder 2"/>
          <p:cNvSpPr>
            <a:spLocks noGrp="1"/>
          </p:cNvSpPr>
          <p:nvPr>
            <p:ph type="title"/>
          </p:nvPr>
        </p:nvSpPr>
        <p:spPr>
          <a:xfrm>
            <a:off x="3658132" y="724280"/>
            <a:ext cx="6128271" cy="574040"/>
          </a:xfrm>
          <a:prstGeom prst="rect">
            <a:avLst/>
          </a:prstGeom>
        </p:spPr>
        <p:txBody>
          <a:bodyPr wrap="square" lIns="0" tIns="0" rIns="0" bIns="0">
            <a:spAutoFit/>
          </a:bodyPr>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a:xfrm>
            <a:off x="788590" y="1960829"/>
            <a:ext cx="11867361" cy="400110"/>
          </a:xfrm>
          <a:prstGeom prst="rect">
            <a:avLst/>
          </a:prstGeom>
        </p:spPr>
        <p:txBody>
          <a:bodyPr wrap="square" lIns="0" tIns="0" rIns="0" bIns="0">
            <a:spAutoFit/>
          </a:bodyPr>
          <a:lstStyle>
            <a:lvl1pPr>
              <a:defRPr sz="2600" b="0" i="0">
                <a:solidFill>
                  <a:srgbClr val="554A3B"/>
                </a:solidFill>
                <a:latin typeface="Arial"/>
                <a:cs typeface="Arial"/>
              </a:defRPr>
            </a:lvl1pPr>
          </a:lstStyle>
          <a:p>
            <a:endParaRPr/>
          </a:p>
        </p:txBody>
      </p:sp>
      <p:sp>
        <p:nvSpPr>
          <p:cNvPr id="4" name="Holder 4"/>
          <p:cNvSpPr>
            <a:spLocks noGrp="1"/>
          </p:cNvSpPr>
          <p:nvPr>
            <p:ph type="ftr" sz="quarter" idx="5"/>
          </p:nvPr>
        </p:nvSpPr>
        <p:spPr>
          <a:xfrm>
            <a:off x="4571143" y="7033452"/>
            <a:ext cx="4302252"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72227" y="7033452"/>
            <a:ext cx="3092244"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9/12/2022</a:t>
            </a:fld>
            <a:endParaRPr lang="en-US"/>
          </a:p>
        </p:txBody>
      </p:sp>
      <p:sp>
        <p:nvSpPr>
          <p:cNvPr id="6" name="Holder 6"/>
          <p:cNvSpPr>
            <a:spLocks noGrp="1"/>
          </p:cNvSpPr>
          <p:nvPr>
            <p:ph type="sldNum" sz="quarter" idx="7"/>
          </p:nvPr>
        </p:nvSpPr>
        <p:spPr>
          <a:xfrm>
            <a:off x="9680067" y="7033452"/>
            <a:ext cx="3092244"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189">
        <a:defRPr>
          <a:latin typeface="+mn-lt"/>
          <a:ea typeface="+mn-ea"/>
          <a:cs typeface="+mn-cs"/>
        </a:defRPr>
      </a:lvl2pPr>
      <a:lvl3pPr marL="914378">
        <a:defRPr>
          <a:latin typeface="+mn-lt"/>
          <a:ea typeface="+mn-ea"/>
          <a:cs typeface="+mn-cs"/>
        </a:defRPr>
      </a:lvl3pPr>
      <a:lvl4pPr marL="1371566">
        <a:defRPr>
          <a:latin typeface="+mn-lt"/>
          <a:ea typeface="+mn-ea"/>
          <a:cs typeface="+mn-cs"/>
        </a:defRPr>
      </a:lvl4pPr>
      <a:lvl5pPr marL="1828754">
        <a:defRPr>
          <a:latin typeface="+mn-lt"/>
          <a:ea typeface="+mn-ea"/>
          <a:cs typeface="+mn-cs"/>
        </a:defRPr>
      </a:lvl5pPr>
      <a:lvl6pPr marL="2285943">
        <a:defRPr>
          <a:latin typeface="+mn-lt"/>
          <a:ea typeface="+mn-ea"/>
          <a:cs typeface="+mn-cs"/>
        </a:defRPr>
      </a:lvl6pPr>
      <a:lvl7pPr marL="2743132">
        <a:defRPr>
          <a:latin typeface="+mn-lt"/>
          <a:ea typeface="+mn-ea"/>
          <a:cs typeface="+mn-cs"/>
        </a:defRPr>
      </a:lvl7pPr>
      <a:lvl8pPr marL="3200320">
        <a:defRPr>
          <a:latin typeface="+mn-lt"/>
          <a:ea typeface="+mn-ea"/>
          <a:cs typeface="+mn-cs"/>
        </a:defRPr>
      </a:lvl8pPr>
      <a:lvl9pPr marL="3657509">
        <a:defRPr>
          <a:latin typeface="+mn-lt"/>
          <a:ea typeface="+mn-ea"/>
          <a:cs typeface="+mn-cs"/>
        </a:defRPr>
      </a:lvl9pPr>
    </p:bodyStyle>
    <p:otherStyle>
      <a:lvl1pPr marL="0">
        <a:defRPr>
          <a:latin typeface="+mn-lt"/>
          <a:ea typeface="+mn-ea"/>
          <a:cs typeface="+mn-cs"/>
        </a:defRPr>
      </a:lvl1pPr>
      <a:lvl2pPr marL="457189">
        <a:defRPr>
          <a:latin typeface="+mn-lt"/>
          <a:ea typeface="+mn-ea"/>
          <a:cs typeface="+mn-cs"/>
        </a:defRPr>
      </a:lvl2pPr>
      <a:lvl3pPr marL="914378">
        <a:defRPr>
          <a:latin typeface="+mn-lt"/>
          <a:ea typeface="+mn-ea"/>
          <a:cs typeface="+mn-cs"/>
        </a:defRPr>
      </a:lvl3pPr>
      <a:lvl4pPr marL="1371566">
        <a:defRPr>
          <a:latin typeface="+mn-lt"/>
          <a:ea typeface="+mn-ea"/>
          <a:cs typeface="+mn-cs"/>
        </a:defRPr>
      </a:lvl4pPr>
      <a:lvl5pPr marL="1828754">
        <a:defRPr>
          <a:latin typeface="+mn-lt"/>
          <a:ea typeface="+mn-ea"/>
          <a:cs typeface="+mn-cs"/>
        </a:defRPr>
      </a:lvl5pPr>
      <a:lvl6pPr marL="2285943">
        <a:defRPr>
          <a:latin typeface="+mn-lt"/>
          <a:ea typeface="+mn-ea"/>
          <a:cs typeface="+mn-cs"/>
        </a:defRPr>
      </a:lvl6pPr>
      <a:lvl7pPr marL="2743132">
        <a:defRPr>
          <a:latin typeface="+mn-lt"/>
          <a:ea typeface="+mn-ea"/>
          <a:cs typeface="+mn-cs"/>
        </a:defRPr>
      </a:lvl7pPr>
      <a:lvl8pPr marL="3200320">
        <a:defRPr>
          <a:latin typeface="+mn-lt"/>
          <a:ea typeface="+mn-ea"/>
          <a:cs typeface="+mn-cs"/>
        </a:defRPr>
      </a:lvl8pPr>
      <a:lvl9pPr marL="365750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5F1529-3388-4981-A1DF-8F44D4AEF937}"/>
              </a:ext>
            </a:extLst>
          </p:cNvPr>
          <p:cNvSpPr/>
          <p:nvPr/>
        </p:nvSpPr>
        <p:spPr>
          <a:xfrm>
            <a:off x="0" y="0"/>
            <a:ext cx="13444538" cy="7562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useBgFill="1">
        <p:nvSpPr>
          <p:cNvPr id="7" name="Rounded Rectangle 6">
            <a:extLst>
              <a:ext uri="{FF2B5EF4-FFF2-40B4-BE49-F238E27FC236}">
                <a16:creationId xmlns:a16="http://schemas.microsoft.com/office/drawing/2014/main" id="{44809401-EC38-4C5D-A6B2-347FA212DC6F}"/>
              </a:ext>
            </a:extLst>
          </p:cNvPr>
          <p:cNvSpPr/>
          <p:nvPr/>
        </p:nvSpPr>
        <p:spPr>
          <a:xfrm>
            <a:off x="135382" y="112043"/>
            <a:ext cx="13173779" cy="734927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1028" name="Text Placeholder 2">
            <a:extLst>
              <a:ext uri="{FF2B5EF4-FFF2-40B4-BE49-F238E27FC236}">
                <a16:creationId xmlns:a16="http://schemas.microsoft.com/office/drawing/2014/main" id="{47CB02A0-4330-409E-95FA-5030C0561A84}"/>
              </a:ext>
            </a:extLst>
          </p:cNvPr>
          <p:cNvSpPr>
            <a:spLocks noGrp="1"/>
          </p:cNvSpPr>
          <p:nvPr>
            <p:ph type="body" idx="1"/>
          </p:nvPr>
        </p:nvSpPr>
        <p:spPr bwMode="auto">
          <a:xfrm>
            <a:off x="672227" y="1932729"/>
            <a:ext cx="12100084" cy="4823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altLang="fr-FR"/>
          </a:p>
        </p:txBody>
      </p:sp>
      <p:sp>
        <p:nvSpPr>
          <p:cNvPr id="4" name="Date Placeholder 3">
            <a:extLst>
              <a:ext uri="{FF2B5EF4-FFF2-40B4-BE49-F238E27FC236}">
                <a16:creationId xmlns:a16="http://schemas.microsoft.com/office/drawing/2014/main" id="{8022914F-6F1A-4A2F-9126-BBD777FA52BC}"/>
              </a:ext>
            </a:extLst>
          </p:cNvPr>
          <p:cNvSpPr>
            <a:spLocks noGrp="1"/>
          </p:cNvSpPr>
          <p:nvPr>
            <p:ph type="dt" sz="half" idx="2"/>
          </p:nvPr>
        </p:nvSpPr>
        <p:spPr>
          <a:xfrm>
            <a:off x="672229" y="7009642"/>
            <a:ext cx="3137059" cy="402652"/>
          </a:xfrm>
          <a:prstGeom prst="rect">
            <a:avLst/>
          </a:prstGeom>
        </p:spPr>
        <p:txBody>
          <a:bodyPr vert="horz" lIns="91440" tIns="45720" rIns="91440" bIns="45720" rtlCol="0" anchor="ctr"/>
          <a:lstStyle>
            <a:lvl1pPr algn="l" eaLnBrk="1" hangingPunct="1">
              <a:defRPr sz="1323">
                <a:solidFill>
                  <a:schemeClr val="tx2"/>
                </a:solidFill>
                <a:cs typeface="Arial" charset="0"/>
              </a:defRPr>
            </a:lvl1pPr>
          </a:lstStyle>
          <a:p>
            <a:pPr>
              <a:defRPr/>
            </a:pPr>
            <a:fld id="{B1879406-972C-40EA-ACC8-14DACFB1A7BE}" type="datetime1">
              <a:rPr lang="fr-FR"/>
              <a:pPr>
                <a:defRPr/>
              </a:pPr>
              <a:t>12/09/2022</a:t>
            </a:fld>
            <a:endParaRPr lang="fr-FR"/>
          </a:p>
        </p:txBody>
      </p:sp>
      <p:sp>
        <p:nvSpPr>
          <p:cNvPr id="5" name="Footer Placeholder 4">
            <a:extLst>
              <a:ext uri="{FF2B5EF4-FFF2-40B4-BE49-F238E27FC236}">
                <a16:creationId xmlns:a16="http://schemas.microsoft.com/office/drawing/2014/main" id="{EE29ECD2-6BD9-47C2-9341-E1A9DA423078}"/>
              </a:ext>
            </a:extLst>
          </p:cNvPr>
          <p:cNvSpPr>
            <a:spLocks noGrp="1"/>
          </p:cNvSpPr>
          <p:nvPr>
            <p:ph type="ftr" sz="quarter" idx="3"/>
          </p:nvPr>
        </p:nvSpPr>
        <p:spPr>
          <a:xfrm>
            <a:off x="4593553" y="7009642"/>
            <a:ext cx="4257437" cy="402652"/>
          </a:xfrm>
          <a:prstGeom prst="rect">
            <a:avLst/>
          </a:prstGeom>
        </p:spPr>
        <p:txBody>
          <a:bodyPr vert="horz" lIns="91440" tIns="45720" rIns="91440" bIns="45720" rtlCol="0" anchor="ctr"/>
          <a:lstStyle>
            <a:lvl1pPr algn="ctr" eaLnBrk="1" hangingPunct="1">
              <a:defRPr sz="1323">
                <a:solidFill>
                  <a:schemeClr val="tx2"/>
                </a:solidFill>
                <a:cs typeface="Arial" charset="0"/>
              </a:defRPr>
            </a:lvl1pPr>
          </a:lstStyle>
          <a:p>
            <a:pPr>
              <a:defRPr/>
            </a:pPr>
            <a:endParaRPr lang="fr-FR"/>
          </a:p>
        </p:txBody>
      </p:sp>
      <p:sp>
        <p:nvSpPr>
          <p:cNvPr id="6" name="Slide Number Placeholder 5">
            <a:extLst>
              <a:ext uri="{FF2B5EF4-FFF2-40B4-BE49-F238E27FC236}">
                <a16:creationId xmlns:a16="http://schemas.microsoft.com/office/drawing/2014/main" id="{3D704241-975E-4D13-B8D7-73AD775949C7}"/>
              </a:ext>
            </a:extLst>
          </p:cNvPr>
          <p:cNvSpPr>
            <a:spLocks noGrp="1"/>
          </p:cNvSpPr>
          <p:nvPr>
            <p:ph type="sldNum" sz="quarter" idx="4"/>
          </p:nvPr>
        </p:nvSpPr>
        <p:spPr>
          <a:xfrm>
            <a:off x="9635254" y="7009642"/>
            <a:ext cx="3137059" cy="40265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323">
                <a:solidFill>
                  <a:schemeClr val="tx2"/>
                </a:solidFill>
              </a:defRPr>
            </a:lvl1pPr>
          </a:lstStyle>
          <a:p>
            <a:pPr>
              <a:defRPr/>
            </a:pPr>
            <a:fld id="{99EC290A-3837-4848-AEB5-6F235CA55D7B}" type="slidenum">
              <a:rPr lang="fr-FR" altLang="fr-FR"/>
              <a:pPr>
                <a:defRPr/>
              </a:pPr>
              <a:t>‹N°›</a:t>
            </a:fld>
            <a:endParaRPr lang="fr-FR" altLang="fr-FR"/>
          </a:p>
        </p:txBody>
      </p:sp>
      <p:sp>
        <p:nvSpPr>
          <p:cNvPr id="9" name="Rectangle 8">
            <a:extLst>
              <a:ext uri="{FF2B5EF4-FFF2-40B4-BE49-F238E27FC236}">
                <a16:creationId xmlns:a16="http://schemas.microsoft.com/office/drawing/2014/main" id="{B2150868-D68A-4A06-B299-DE085C0C5E63}"/>
              </a:ext>
            </a:extLst>
          </p:cNvPr>
          <p:cNvSpPr/>
          <p:nvPr/>
        </p:nvSpPr>
        <p:spPr>
          <a:xfrm>
            <a:off x="403336" y="306758"/>
            <a:ext cx="12637866" cy="1462151"/>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10" name="Rectangle 9">
            <a:extLst>
              <a:ext uri="{FF2B5EF4-FFF2-40B4-BE49-F238E27FC236}">
                <a16:creationId xmlns:a16="http://schemas.microsoft.com/office/drawing/2014/main" id="{3F488143-BAF0-40A1-A971-71D4C7B0108C}"/>
              </a:ext>
            </a:extLst>
          </p:cNvPr>
          <p:cNvSpPr/>
          <p:nvPr/>
        </p:nvSpPr>
        <p:spPr>
          <a:xfrm>
            <a:off x="548521" y="411406"/>
            <a:ext cx="12321825" cy="123246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985"/>
          </a:p>
        </p:txBody>
      </p:sp>
      <p:sp>
        <p:nvSpPr>
          <p:cNvPr id="2" name="Title Placeholder 1">
            <a:extLst>
              <a:ext uri="{FF2B5EF4-FFF2-40B4-BE49-F238E27FC236}">
                <a16:creationId xmlns:a16="http://schemas.microsoft.com/office/drawing/2014/main" id="{1D13F02A-EF60-4F15-B7D3-57A547792568}"/>
              </a:ext>
            </a:extLst>
          </p:cNvPr>
          <p:cNvSpPr>
            <a:spLocks noGrp="1"/>
          </p:cNvSpPr>
          <p:nvPr>
            <p:ph type="title"/>
          </p:nvPr>
        </p:nvSpPr>
        <p:spPr>
          <a:xfrm>
            <a:off x="625547" y="449920"/>
            <a:ext cx="12146766" cy="1146682"/>
          </a:xfrm>
          <a:prstGeom prst="rect">
            <a:avLst/>
          </a:prstGeom>
        </p:spPr>
        <p:txBody>
          <a:bodyPr vert="horz" lIns="91440" tIns="45720" rIns="91440" bIns="45720" rtlCol="0" anchor="ctr">
            <a:normAutofit/>
          </a:bodyPr>
          <a:lstStyle/>
          <a:p>
            <a:r>
              <a:rPr lang="fr-FR"/>
              <a:t>Modifiez le style du titre</a:t>
            </a:r>
            <a:endParaRPr lang="en-US" dirty="0"/>
          </a:p>
        </p:txBody>
      </p:sp>
    </p:spTree>
    <p:extLst>
      <p:ext uri="{BB962C8B-B14F-4D97-AF65-F5344CB8AC3E}">
        <p14:creationId xmlns:p14="http://schemas.microsoft.com/office/powerpoint/2010/main" val="331480584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ctr" rtl="0" eaLnBrk="0" fontAlgn="base" hangingPunct="0">
        <a:spcBef>
          <a:spcPct val="0"/>
        </a:spcBef>
        <a:spcAft>
          <a:spcPct val="0"/>
        </a:spcAft>
        <a:defRPr sz="3860" kern="1200" cap="all">
          <a:solidFill>
            <a:srgbClr val="6B7D72"/>
          </a:solidFill>
          <a:latin typeface="+mj-lt"/>
          <a:ea typeface="+mj-ea"/>
          <a:cs typeface="+mj-cs"/>
        </a:defRPr>
      </a:lvl1pPr>
      <a:lvl2pPr algn="ctr" rtl="0" eaLnBrk="0" fontAlgn="base" hangingPunct="0">
        <a:spcBef>
          <a:spcPct val="0"/>
        </a:spcBef>
        <a:spcAft>
          <a:spcPct val="0"/>
        </a:spcAft>
        <a:defRPr sz="3860">
          <a:solidFill>
            <a:srgbClr val="6B7D72"/>
          </a:solidFill>
          <a:latin typeface="Book Antiqua" pitchFamily="18" charset="0"/>
        </a:defRPr>
      </a:lvl2pPr>
      <a:lvl3pPr algn="ctr" rtl="0" eaLnBrk="0" fontAlgn="base" hangingPunct="0">
        <a:spcBef>
          <a:spcPct val="0"/>
        </a:spcBef>
        <a:spcAft>
          <a:spcPct val="0"/>
        </a:spcAft>
        <a:defRPr sz="3860">
          <a:solidFill>
            <a:srgbClr val="6B7D72"/>
          </a:solidFill>
          <a:latin typeface="Book Antiqua" pitchFamily="18" charset="0"/>
        </a:defRPr>
      </a:lvl3pPr>
      <a:lvl4pPr algn="ctr" rtl="0" eaLnBrk="0" fontAlgn="base" hangingPunct="0">
        <a:spcBef>
          <a:spcPct val="0"/>
        </a:spcBef>
        <a:spcAft>
          <a:spcPct val="0"/>
        </a:spcAft>
        <a:defRPr sz="3860">
          <a:solidFill>
            <a:srgbClr val="6B7D72"/>
          </a:solidFill>
          <a:latin typeface="Book Antiqua" pitchFamily="18" charset="0"/>
        </a:defRPr>
      </a:lvl4pPr>
      <a:lvl5pPr algn="ctr" rtl="0" eaLnBrk="0" fontAlgn="base" hangingPunct="0">
        <a:spcBef>
          <a:spcPct val="0"/>
        </a:spcBef>
        <a:spcAft>
          <a:spcPct val="0"/>
        </a:spcAft>
        <a:defRPr sz="3860">
          <a:solidFill>
            <a:srgbClr val="6B7D72"/>
          </a:solidFill>
          <a:latin typeface="Book Antiqua" pitchFamily="18" charset="0"/>
        </a:defRPr>
      </a:lvl5pPr>
      <a:lvl6pPr marL="504188" algn="ctr" rtl="0" fontAlgn="base">
        <a:spcBef>
          <a:spcPct val="0"/>
        </a:spcBef>
        <a:spcAft>
          <a:spcPct val="0"/>
        </a:spcAft>
        <a:defRPr sz="3860">
          <a:solidFill>
            <a:srgbClr val="6B7D72"/>
          </a:solidFill>
          <a:latin typeface="Book Antiqua" pitchFamily="18" charset="0"/>
        </a:defRPr>
      </a:lvl6pPr>
      <a:lvl7pPr marL="1008375" algn="ctr" rtl="0" fontAlgn="base">
        <a:spcBef>
          <a:spcPct val="0"/>
        </a:spcBef>
        <a:spcAft>
          <a:spcPct val="0"/>
        </a:spcAft>
        <a:defRPr sz="3860">
          <a:solidFill>
            <a:srgbClr val="6B7D72"/>
          </a:solidFill>
          <a:latin typeface="Book Antiqua" pitchFamily="18" charset="0"/>
        </a:defRPr>
      </a:lvl7pPr>
      <a:lvl8pPr marL="1512563" algn="ctr" rtl="0" fontAlgn="base">
        <a:spcBef>
          <a:spcPct val="0"/>
        </a:spcBef>
        <a:spcAft>
          <a:spcPct val="0"/>
        </a:spcAft>
        <a:defRPr sz="3860">
          <a:solidFill>
            <a:srgbClr val="6B7D72"/>
          </a:solidFill>
          <a:latin typeface="Book Antiqua" pitchFamily="18" charset="0"/>
        </a:defRPr>
      </a:lvl8pPr>
      <a:lvl9pPr marL="2016751" algn="ctr" rtl="0" fontAlgn="base">
        <a:spcBef>
          <a:spcPct val="0"/>
        </a:spcBef>
        <a:spcAft>
          <a:spcPct val="0"/>
        </a:spcAft>
        <a:defRPr sz="3860">
          <a:solidFill>
            <a:srgbClr val="6B7D72"/>
          </a:solidFill>
          <a:latin typeface="Book Antiqua" pitchFamily="18" charset="0"/>
        </a:defRPr>
      </a:lvl9pPr>
    </p:titleStyle>
    <p:bodyStyle>
      <a:lvl1pPr marL="378140" indent="-252094" algn="l" rtl="0" eaLnBrk="0" fontAlgn="base" hangingPunct="0">
        <a:spcBef>
          <a:spcPct val="20000"/>
        </a:spcBef>
        <a:spcAft>
          <a:spcPct val="0"/>
        </a:spcAft>
        <a:buClr>
          <a:schemeClr val="accent1"/>
        </a:buClr>
        <a:buFont typeface="Arial" panose="020B0604020202020204" pitchFamily="34" charset="0"/>
        <a:buChar char="•"/>
        <a:defRPr sz="2647" kern="1200">
          <a:solidFill>
            <a:schemeClr val="tx2"/>
          </a:solidFill>
          <a:latin typeface="+mn-lt"/>
          <a:ea typeface="+mn-ea"/>
          <a:cs typeface="+mn-cs"/>
        </a:defRPr>
      </a:lvl1pPr>
      <a:lvl2pPr marL="705513" indent="-252094" algn="l" rtl="0" eaLnBrk="0" fontAlgn="base" hangingPunct="0">
        <a:spcBef>
          <a:spcPct val="20000"/>
        </a:spcBef>
        <a:spcAft>
          <a:spcPct val="0"/>
        </a:spcAft>
        <a:buClr>
          <a:schemeClr val="accent2"/>
        </a:buClr>
        <a:buFont typeface="Arial" panose="020B0604020202020204" pitchFamily="34" charset="0"/>
        <a:buChar char="•"/>
        <a:defRPr sz="2206" kern="1200">
          <a:solidFill>
            <a:schemeClr val="tx2"/>
          </a:solidFill>
          <a:latin typeface="+mn-lt"/>
          <a:ea typeface="+mn-ea"/>
          <a:cs typeface="+mn-cs"/>
        </a:defRPr>
      </a:lvl2pPr>
      <a:lvl3pPr marL="1008375" indent="-252094" algn="l" rtl="0" eaLnBrk="0" fontAlgn="base" hangingPunct="0">
        <a:spcBef>
          <a:spcPct val="20000"/>
        </a:spcBef>
        <a:spcAft>
          <a:spcPct val="0"/>
        </a:spcAft>
        <a:buClr>
          <a:srgbClr val="B5AE53"/>
        </a:buClr>
        <a:buFont typeface="Arial" panose="020B0604020202020204" pitchFamily="34" charset="0"/>
        <a:buChar char="•"/>
        <a:defRPr kern="1200">
          <a:solidFill>
            <a:schemeClr val="tx2"/>
          </a:solidFill>
          <a:latin typeface="+mn-lt"/>
          <a:ea typeface="+mn-ea"/>
          <a:cs typeface="+mn-cs"/>
        </a:defRPr>
      </a:lvl3pPr>
      <a:lvl4pPr marL="1411025" indent="-252094" algn="l" rtl="0" eaLnBrk="0" fontAlgn="base" hangingPunct="0">
        <a:spcBef>
          <a:spcPct val="20000"/>
        </a:spcBef>
        <a:spcAft>
          <a:spcPct val="0"/>
        </a:spcAft>
        <a:buClr>
          <a:srgbClr val="848058"/>
        </a:buClr>
        <a:buFont typeface="Arial" panose="020B0604020202020204" pitchFamily="34" charset="0"/>
        <a:buChar char="•"/>
        <a:defRPr sz="1764" kern="1200">
          <a:solidFill>
            <a:schemeClr val="tx2"/>
          </a:solidFill>
          <a:latin typeface="+mn-lt"/>
          <a:ea typeface="+mn-ea"/>
          <a:cs typeface="+mn-cs"/>
        </a:defRPr>
      </a:lvl4pPr>
      <a:lvl5pPr marL="1713888" indent="-252094" algn="l" rtl="0" eaLnBrk="0" fontAlgn="base" hangingPunct="0">
        <a:spcBef>
          <a:spcPct val="20000"/>
        </a:spcBef>
        <a:spcAft>
          <a:spcPct val="0"/>
        </a:spcAft>
        <a:buClr>
          <a:srgbClr val="E8B54D"/>
        </a:buClr>
        <a:buFont typeface="Arial" panose="020B0604020202020204" pitchFamily="34" charset="0"/>
        <a:buChar char="•"/>
        <a:defRPr sz="1764" kern="1200">
          <a:solidFill>
            <a:schemeClr val="tx2"/>
          </a:solidFill>
          <a:latin typeface="+mn-lt"/>
          <a:ea typeface="+mn-ea"/>
          <a:cs typeface="+mn-cs"/>
        </a:defRPr>
      </a:lvl5pPr>
      <a:lvl6pPr marL="1915913" indent="-201675" algn="l" defTabSz="1008375" rtl="0" eaLnBrk="1" latinLnBrk="0" hangingPunct="1">
        <a:spcBef>
          <a:spcPct val="20000"/>
        </a:spcBef>
        <a:buClr>
          <a:schemeClr val="accent1"/>
        </a:buClr>
        <a:buFont typeface="Arial" pitchFamily="34" charset="0"/>
        <a:buChar char="•"/>
        <a:defRPr sz="1544" kern="1200">
          <a:solidFill>
            <a:schemeClr val="tx2"/>
          </a:solidFill>
          <a:latin typeface="+mn-lt"/>
          <a:ea typeface="+mn-ea"/>
          <a:cs typeface="+mn-cs"/>
        </a:defRPr>
      </a:lvl6pPr>
      <a:lvl7pPr marL="2218426" indent="-201675" algn="l" defTabSz="1008375" rtl="0" eaLnBrk="1" latinLnBrk="0" hangingPunct="1">
        <a:spcBef>
          <a:spcPct val="20000"/>
        </a:spcBef>
        <a:buClr>
          <a:schemeClr val="accent2"/>
        </a:buClr>
        <a:buFont typeface="Arial" pitchFamily="34" charset="0"/>
        <a:buChar char="•"/>
        <a:defRPr sz="1544" kern="1200">
          <a:solidFill>
            <a:schemeClr val="tx2"/>
          </a:solidFill>
          <a:latin typeface="+mn-lt"/>
          <a:ea typeface="+mn-ea"/>
          <a:cs typeface="+mn-cs"/>
        </a:defRPr>
      </a:lvl7pPr>
      <a:lvl8pPr marL="2420101" indent="-201675" algn="l" defTabSz="1008375" rtl="0" eaLnBrk="1" latinLnBrk="0" hangingPunct="1">
        <a:spcBef>
          <a:spcPct val="20000"/>
        </a:spcBef>
        <a:buClr>
          <a:schemeClr val="accent3"/>
        </a:buClr>
        <a:buFont typeface="Arial" pitchFamily="34" charset="0"/>
        <a:buChar char="•"/>
        <a:defRPr sz="1544" kern="1200">
          <a:solidFill>
            <a:schemeClr val="tx2"/>
          </a:solidFill>
          <a:latin typeface="+mn-lt"/>
          <a:ea typeface="+mn-ea"/>
          <a:cs typeface="+mn-cs"/>
        </a:defRPr>
      </a:lvl8pPr>
      <a:lvl9pPr marL="2621776" indent="-201675" algn="l" defTabSz="1008375" rtl="0" eaLnBrk="1" latinLnBrk="0" hangingPunct="1">
        <a:spcBef>
          <a:spcPct val="20000"/>
        </a:spcBef>
        <a:buClr>
          <a:schemeClr val="accent4"/>
        </a:buClr>
        <a:buFont typeface="Arial" pitchFamily="34" charset="0"/>
        <a:buChar char="•"/>
        <a:defRPr sz="1544" kern="1200">
          <a:solidFill>
            <a:schemeClr val="tx2"/>
          </a:solidFill>
          <a:latin typeface="+mn-lt"/>
          <a:ea typeface="+mn-ea"/>
          <a:cs typeface="+mn-cs"/>
        </a:defRPr>
      </a:lvl9pPr>
    </p:bodyStyle>
    <p:otherStyle>
      <a:defPPr>
        <a:defRPr lang="en-US"/>
      </a:defPPr>
      <a:lvl1pPr marL="0" algn="l" defTabSz="1008375" rtl="0" eaLnBrk="1" latinLnBrk="0" hangingPunct="1">
        <a:defRPr sz="1985" kern="1200">
          <a:solidFill>
            <a:schemeClr val="tx1"/>
          </a:solidFill>
          <a:latin typeface="+mn-lt"/>
          <a:ea typeface="+mn-ea"/>
          <a:cs typeface="+mn-cs"/>
        </a:defRPr>
      </a:lvl1pPr>
      <a:lvl2pPr marL="504188" algn="l" defTabSz="1008375" rtl="0" eaLnBrk="1" latinLnBrk="0" hangingPunct="1">
        <a:defRPr sz="1985" kern="1200">
          <a:solidFill>
            <a:schemeClr val="tx1"/>
          </a:solidFill>
          <a:latin typeface="+mn-lt"/>
          <a:ea typeface="+mn-ea"/>
          <a:cs typeface="+mn-cs"/>
        </a:defRPr>
      </a:lvl2pPr>
      <a:lvl3pPr marL="1008375" algn="l" defTabSz="1008375" rtl="0" eaLnBrk="1" latinLnBrk="0" hangingPunct="1">
        <a:defRPr sz="1985" kern="1200">
          <a:solidFill>
            <a:schemeClr val="tx1"/>
          </a:solidFill>
          <a:latin typeface="+mn-lt"/>
          <a:ea typeface="+mn-ea"/>
          <a:cs typeface="+mn-cs"/>
        </a:defRPr>
      </a:lvl3pPr>
      <a:lvl4pPr marL="1512563" algn="l" defTabSz="1008375" rtl="0" eaLnBrk="1" latinLnBrk="0" hangingPunct="1">
        <a:defRPr sz="1985" kern="1200">
          <a:solidFill>
            <a:schemeClr val="tx1"/>
          </a:solidFill>
          <a:latin typeface="+mn-lt"/>
          <a:ea typeface="+mn-ea"/>
          <a:cs typeface="+mn-cs"/>
        </a:defRPr>
      </a:lvl4pPr>
      <a:lvl5pPr marL="2016751" algn="l" defTabSz="1008375" rtl="0" eaLnBrk="1" latinLnBrk="0" hangingPunct="1">
        <a:defRPr sz="1985" kern="1200">
          <a:solidFill>
            <a:schemeClr val="tx1"/>
          </a:solidFill>
          <a:latin typeface="+mn-lt"/>
          <a:ea typeface="+mn-ea"/>
          <a:cs typeface="+mn-cs"/>
        </a:defRPr>
      </a:lvl5pPr>
      <a:lvl6pPr marL="2520938" algn="l" defTabSz="1008375" rtl="0" eaLnBrk="1" latinLnBrk="0" hangingPunct="1">
        <a:defRPr sz="1985" kern="1200">
          <a:solidFill>
            <a:schemeClr val="tx1"/>
          </a:solidFill>
          <a:latin typeface="+mn-lt"/>
          <a:ea typeface="+mn-ea"/>
          <a:cs typeface="+mn-cs"/>
        </a:defRPr>
      </a:lvl6pPr>
      <a:lvl7pPr marL="3025125" algn="l" defTabSz="1008375" rtl="0" eaLnBrk="1" latinLnBrk="0" hangingPunct="1">
        <a:defRPr sz="1985" kern="1200">
          <a:solidFill>
            <a:schemeClr val="tx1"/>
          </a:solidFill>
          <a:latin typeface="+mn-lt"/>
          <a:ea typeface="+mn-ea"/>
          <a:cs typeface="+mn-cs"/>
        </a:defRPr>
      </a:lvl7pPr>
      <a:lvl8pPr marL="3529313" algn="l" defTabSz="1008375" rtl="0" eaLnBrk="1" latinLnBrk="0" hangingPunct="1">
        <a:defRPr sz="1985" kern="1200">
          <a:solidFill>
            <a:schemeClr val="tx1"/>
          </a:solidFill>
          <a:latin typeface="+mn-lt"/>
          <a:ea typeface="+mn-ea"/>
          <a:cs typeface="+mn-cs"/>
        </a:defRPr>
      </a:lvl8pPr>
      <a:lvl9pPr marL="4033500" algn="l" defTabSz="1008375"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Proposition%20de%20plan%20de%20m&#233;moire%20M1%20et%20M2.pdf"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059844" y="3241548"/>
            <a:ext cx="7883652" cy="2718816"/>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0027317" y="3244596"/>
            <a:ext cx="1315211" cy="2714244"/>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10183020" y="3457449"/>
            <a:ext cx="1003300" cy="2287905"/>
          </a:xfrm>
          <a:custGeom>
            <a:avLst/>
            <a:gdLst/>
            <a:ahLst/>
            <a:cxnLst/>
            <a:rect l="l" t="t" r="r" b="b"/>
            <a:pathLst>
              <a:path w="1003300" h="2287904">
                <a:moveTo>
                  <a:pt x="0" y="2287651"/>
                </a:moveTo>
                <a:lnTo>
                  <a:pt x="1003300" y="2287651"/>
                </a:lnTo>
                <a:lnTo>
                  <a:pt x="1003300" y="0"/>
                </a:lnTo>
                <a:lnTo>
                  <a:pt x="0" y="0"/>
                </a:lnTo>
                <a:lnTo>
                  <a:pt x="0" y="2287651"/>
                </a:lnTo>
                <a:close/>
              </a:path>
            </a:pathLst>
          </a:custGeom>
          <a:solidFill>
            <a:srgbClr val="B5AD52">
              <a:alpha val="70195"/>
            </a:srgbClr>
          </a:solidFill>
        </p:spPr>
        <p:txBody>
          <a:bodyPr wrap="square" lIns="0" tIns="0" rIns="0" bIns="0" rtlCol="0"/>
          <a:lstStyle/>
          <a:p>
            <a:endParaRPr/>
          </a:p>
        </p:txBody>
      </p:sp>
      <p:sp>
        <p:nvSpPr>
          <p:cNvPr id="5" name="object 5"/>
          <p:cNvSpPr/>
          <p:nvPr/>
        </p:nvSpPr>
        <p:spPr>
          <a:xfrm>
            <a:off x="10183020" y="3457449"/>
            <a:ext cx="1003300" cy="2287905"/>
          </a:xfrm>
          <a:custGeom>
            <a:avLst/>
            <a:gdLst/>
            <a:ahLst/>
            <a:cxnLst/>
            <a:rect l="l" t="t" r="r" b="b"/>
            <a:pathLst>
              <a:path w="1003300" h="2287904">
                <a:moveTo>
                  <a:pt x="0" y="2287651"/>
                </a:moveTo>
                <a:lnTo>
                  <a:pt x="1003300" y="2287651"/>
                </a:lnTo>
                <a:lnTo>
                  <a:pt x="1003300" y="0"/>
                </a:lnTo>
                <a:lnTo>
                  <a:pt x="0" y="0"/>
                </a:lnTo>
                <a:lnTo>
                  <a:pt x="0" y="2287651"/>
                </a:lnTo>
                <a:close/>
              </a:path>
            </a:pathLst>
          </a:custGeom>
          <a:ln w="6350">
            <a:solidFill>
              <a:srgbClr val="6B7C71"/>
            </a:solidFill>
          </a:ln>
        </p:spPr>
        <p:txBody>
          <a:bodyPr wrap="square" lIns="0" tIns="0" rIns="0" bIns="0" rtlCol="0"/>
          <a:lstStyle/>
          <a:p>
            <a:endParaRPr/>
          </a:p>
        </p:txBody>
      </p:sp>
      <p:sp>
        <p:nvSpPr>
          <p:cNvPr id="6" name="object 6"/>
          <p:cNvSpPr/>
          <p:nvPr/>
        </p:nvSpPr>
        <p:spPr>
          <a:xfrm>
            <a:off x="2170908" y="3368675"/>
            <a:ext cx="7660005" cy="2475230"/>
          </a:xfrm>
          <a:custGeom>
            <a:avLst/>
            <a:gdLst/>
            <a:ahLst/>
            <a:cxnLst/>
            <a:rect l="l" t="t" r="r" b="b"/>
            <a:pathLst>
              <a:path w="7660005" h="2475229">
                <a:moveTo>
                  <a:pt x="0" y="2474976"/>
                </a:moveTo>
                <a:lnTo>
                  <a:pt x="7659624" y="2474976"/>
                </a:lnTo>
                <a:lnTo>
                  <a:pt x="7659624" y="0"/>
                </a:lnTo>
                <a:lnTo>
                  <a:pt x="0" y="0"/>
                </a:lnTo>
                <a:lnTo>
                  <a:pt x="0" y="2474976"/>
                </a:lnTo>
                <a:close/>
              </a:path>
            </a:pathLst>
          </a:custGeom>
          <a:solidFill>
            <a:srgbClr val="FFFFFF"/>
          </a:solidFill>
        </p:spPr>
        <p:txBody>
          <a:bodyPr wrap="square" lIns="0" tIns="0" rIns="0" bIns="0" rtlCol="0"/>
          <a:lstStyle/>
          <a:p>
            <a:endParaRPr/>
          </a:p>
        </p:txBody>
      </p:sp>
      <p:sp>
        <p:nvSpPr>
          <p:cNvPr id="7" name="object 7"/>
          <p:cNvSpPr/>
          <p:nvPr/>
        </p:nvSpPr>
        <p:spPr>
          <a:xfrm>
            <a:off x="2270919" y="3457575"/>
            <a:ext cx="7459980" cy="2297430"/>
          </a:xfrm>
          <a:custGeom>
            <a:avLst/>
            <a:gdLst/>
            <a:ahLst/>
            <a:cxnLst/>
            <a:rect l="l" t="t" r="r" b="b"/>
            <a:pathLst>
              <a:path w="7459980" h="2297429">
                <a:moveTo>
                  <a:pt x="7458202" y="0"/>
                </a:moveTo>
                <a:lnTo>
                  <a:pt x="1422" y="0"/>
                </a:lnTo>
                <a:lnTo>
                  <a:pt x="0" y="1397"/>
                </a:lnTo>
                <a:lnTo>
                  <a:pt x="0" y="2295652"/>
                </a:lnTo>
                <a:lnTo>
                  <a:pt x="1422" y="2297048"/>
                </a:lnTo>
                <a:lnTo>
                  <a:pt x="7458202" y="2297048"/>
                </a:lnTo>
                <a:lnTo>
                  <a:pt x="7459599" y="2295652"/>
                </a:lnTo>
                <a:lnTo>
                  <a:pt x="7459599" y="2295016"/>
                </a:lnTo>
                <a:lnTo>
                  <a:pt x="2590" y="2295016"/>
                </a:lnTo>
                <a:lnTo>
                  <a:pt x="2120" y="2294509"/>
                </a:lnTo>
                <a:lnTo>
                  <a:pt x="2120" y="2539"/>
                </a:lnTo>
                <a:lnTo>
                  <a:pt x="2590" y="2159"/>
                </a:lnTo>
                <a:lnTo>
                  <a:pt x="7459599" y="2159"/>
                </a:lnTo>
                <a:lnTo>
                  <a:pt x="7459599" y="1397"/>
                </a:lnTo>
                <a:lnTo>
                  <a:pt x="7458202" y="0"/>
                </a:lnTo>
                <a:close/>
              </a:path>
              <a:path w="7459980" h="2297429">
                <a:moveTo>
                  <a:pt x="7459599" y="2159"/>
                </a:moveTo>
                <a:lnTo>
                  <a:pt x="7457058" y="2159"/>
                </a:lnTo>
                <a:lnTo>
                  <a:pt x="7457567" y="2539"/>
                </a:lnTo>
                <a:lnTo>
                  <a:pt x="7457567" y="2294509"/>
                </a:lnTo>
                <a:lnTo>
                  <a:pt x="7457058" y="2295016"/>
                </a:lnTo>
                <a:lnTo>
                  <a:pt x="7459599" y="2295016"/>
                </a:lnTo>
                <a:lnTo>
                  <a:pt x="7459599" y="2159"/>
                </a:lnTo>
                <a:close/>
              </a:path>
              <a:path w="7459980" h="2297429">
                <a:moveTo>
                  <a:pt x="7455408" y="4190"/>
                </a:moveTo>
                <a:lnTo>
                  <a:pt x="4229" y="4190"/>
                </a:lnTo>
                <a:lnTo>
                  <a:pt x="4229" y="2292858"/>
                </a:lnTo>
                <a:lnTo>
                  <a:pt x="7455408" y="2292858"/>
                </a:lnTo>
                <a:lnTo>
                  <a:pt x="7455408" y="2290698"/>
                </a:lnTo>
                <a:lnTo>
                  <a:pt x="6350" y="2290698"/>
                </a:lnTo>
                <a:lnTo>
                  <a:pt x="6350" y="6350"/>
                </a:lnTo>
                <a:lnTo>
                  <a:pt x="7455408" y="6350"/>
                </a:lnTo>
                <a:lnTo>
                  <a:pt x="7455408" y="4190"/>
                </a:lnTo>
                <a:close/>
              </a:path>
              <a:path w="7459980" h="2297429">
                <a:moveTo>
                  <a:pt x="7455408" y="6350"/>
                </a:moveTo>
                <a:lnTo>
                  <a:pt x="7453249" y="6350"/>
                </a:lnTo>
                <a:lnTo>
                  <a:pt x="7453249" y="2290698"/>
                </a:lnTo>
                <a:lnTo>
                  <a:pt x="7455408" y="2290698"/>
                </a:lnTo>
                <a:lnTo>
                  <a:pt x="7455408" y="6350"/>
                </a:lnTo>
                <a:close/>
              </a:path>
            </a:pathLst>
          </a:custGeom>
          <a:solidFill>
            <a:srgbClr val="6B7C71"/>
          </a:solidFill>
        </p:spPr>
        <p:txBody>
          <a:bodyPr wrap="square" lIns="0" tIns="0" rIns="0" bIns="0" rtlCol="0"/>
          <a:lstStyle/>
          <a:p>
            <a:endParaRPr/>
          </a:p>
        </p:txBody>
      </p:sp>
      <p:sp>
        <p:nvSpPr>
          <p:cNvPr id="8" name="object 8"/>
          <p:cNvSpPr txBox="1"/>
          <p:nvPr/>
        </p:nvSpPr>
        <p:spPr>
          <a:xfrm>
            <a:off x="2277269" y="5026089"/>
            <a:ext cx="7447280" cy="382796"/>
          </a:xfrm>
          <a:prstGeom prst="rect">
            <a:avLst/>
          </a:prstGeom>
          <a:solidFill>
            <a:srgbClr val="92A199"/>
          </a:solidFill>
        </p:spPr>
        <p:txBody>
          <a:bodyPr vert="horz" wrap="square" lIns="0" tIns="120014" rIns="0" bIns="0" rtlCol="0">
            <a:spAutoFit/>
          </a:bodyPr>
          <a:lstStyle/>
          <a:p>
            <a:pPr marL="476872">
              <a:spcBef>
                <a:spcPts val="944"/>
              </a:spcBef>
              <a:tabLst>
                <a:tab pos="1482688" algn="l"/>
                <a:tab pos="2873939" algn="l"/>
                <a:tab pos="5175121" algn="l"/>
                <a:tab pos="5638024" algn="l"/>
                <a:tab pos="6797505" algn="l"/>
              </a:tabLst>
            </a:pPr>
            <a:endParaRPr sz="1700" dirty="0">
              <a:latin typeface="Verdana"/>
              <a:cs typeface="Verdana"/>
            </a:endParaRPr>
          </a:p>
        </p:txBody>
      </p:sp>
      <p:sp>
        <p:nvSpPr>
          <p:cNvPr id="9" name="object 9"/>
          <p:cNvSpPr txBox="1"/>
          <p:nvPr/>
        </p:nvSpPr>
        <p:spPr>
          <a:xfrm>
            <a:off x="2912167" y="4085590"/>
            <a:ext cx="6177280" cy="764312"/>
          </a:xfrm>
          <a:prstGeom prst="rect">
            <a:avLst/>
          </a:prstGeom>
        </p:spPr>
        <p:txBody>
          <a:bodyPr vert="horz" wrap="square" lIns="0" tIns="12700" rIns="0" bIns="0" rtlCol="0">
            <a:spAutoFit/>
          </a:bodyPr>
          <a:lstStyle/>
          <a:p>
            <a:pPr marL="2137357" marR="5080" indent="-2125292" algn="ctr">
              <a:spcBef>
                <a:spcPts val="100"/>
              </a:spcBef>
            </a:pPr>
            <a:r>
              <a:rPr sz="2400" spc="-95" dirty="0">
                <a:solidFill>
                  <a:srgbClr val="46524B"/>
                </a:solidFill>
                <a:latin typeface="Georgia"/>
                <a:cs typeface="Georgia"/>
              </a:rPr>
              <a:t>SE </a:t>
            </a:r>
            <a:r>
              <a:rPr lang="fr-FR" sz="2400" spc="-95" dirty="0">
                <a:solidFill>
                  <a:srgbClr val="46524B"/>
                </a:solidFill>
                <a:latin typeface="Georgia"/>
                <a:cs typeface="Georgia"/>
              </a:rPr>
              <a:t> </a:t>
            </a:r>
            <a:r>
              <a:rPr sz="2400" spc="-40" dirty="0">
                <a:solidFill>
                  <a:srgbClr val="46524B"/>
                </a:solidFill>
                <a:latin typeface="Georgia"/>
                <a:cs typeface="Georgia"/>
              </a:rPr>
              <a:t>FORMER </a:t>
            </a:r>
            <a:r>
              <a:rPr sz="2400" spc="254" dirty="0">
                <a:solidFill>
                  <a:srgbClr val="46524B"/>
                </a:solidFill>
                <a:latin typeface="Georgia"/>
                <a:cs typeface="Georgia"/>
              </a:rPr>
              <a:t>À </a:t>
            </a:r>
            <a:r>
              <a:rPr sz="2400" spc="135" dirty="0">
                <a:solidFill>
                  <a:srgbClr val="46524B"/>
                </a:solidFill>
                <a:latin typeface="Georgia"/>
                <a:cs typeface="Georgia"/>
              </a:rPr>
              <a:t>LA</a:t>
            </a:r>
            <a:r>
              <a:rPr lang="fr-FR" sz="2400" spc="135" dirty="0">
                <a:solidFill>
                  <a:srgbClr val="46524B"/>
                </a:solidFill>
                <a:latin typeface="Georgia"/>
                <a:cs typeface="Georgia"/>
              </a:rPr>
              <a:t> </a:t>
            </a:r>
            <a:r>
              <a:rPr sz="2400" spc="-10" dirty="0">
                <a:solidFill>
                  <a:srgbClr val="46524B"/>
                </a:solidFill>
                <a:latin typeface="Georgia"/>
                <a:cs typeface="Georgia"/>
              </a:rPr>
              <a:t>RECHERCHE </a:t>
            </a:r>
            <a:endParaRPr lang="fr-FR" sz="2400" spc="-10" dirty="0">
              <a:solidFill>
                <a:srgbClr val="46524B"/>
              </a:solidFill>
              <a:latin typeface="Georgia"/>
              <a:cs typeface="Georgia"/>
            </a:endParaRPr>
          </a:p>
          <a:p>
            <a:pPr marL="2137357" marR="5080" indent="-2125292" algn="ctr">
              <a:spcBef>
                <a:spcPts val="100"/>
              </a:spcBef>
            </a:pPr>
            <a:r>
              <a:rPr sz="2400" spc="55" dirty="0">
                <a:solidFill>
                  <a:srgbClr val="46524B"/>
                </a:solidFill>
                <a:latin typeface="Georgia"/>
                <a:cs typeface="Georgia"/>
              </a:rPr>
              <a:t>PAR</a:t>
            </a:r>
            <a:r>
              <a:rPr sz="2400" spc="-150" dirty="0">
                <a:solidFill>
                  <a:srgbClr val="46524B"/>
                </a:solidFill>
                <a:latin typeface="Georgia"/>
                <a:cs typeface="Georgia"/>
              </a:rPr>
              <a:t> </a:t>
            </a:r>
            <a:r>
              <a:rPr sz="2400" spc="135" dirty="0">
                <a:solidFill>
                  <a:srgbClr val="46524B"/>
                </a:solidFill>
                <a:latin typeface="Georgia"/>
                <a:cs typeface="Georgia"/>
              </a:rPr>
              <a:t>LA </a:t>
            </a:r>
            <a:r>
              <a:rPr sz="2400" spc="-10" dirty="0">
                <a:solidFill>
                  <a:srgbClr val="46524B"/>
                </a:solidFill>
                <a:latin typeface="Georgia"/>
                <a:cs typeface="Georgia"/>
              </a:rPr>
              <a:t>RECHERCHE</a:t>
            </a:r>
            <a:endParaRPr sz="2400" dirty="0">
              <a:latin typeface="Georgia"/>
              <a:cs typeface="Georgia"/>
            </a:endParaRPr>
          </a:p>
        </p:txBody>
      </p:sp>
      <p:sp>
        <p:nvSpPr>
          <p:cNvPr id="12" name="object 9">
            <a:extLst>
              <a:ext uri="{FF2B5EF4-FFF2-40B4-BE49-F238E27FC236}">
                <a16:creationId xmlns:a16="http://schemas.microsoft.com/office/drawing/2014/main" id="{544B8A3C-8965-4FA4-A296-84FA4E3DE7A7}"/>
              </a:ext>
            </a:extLst>
          </p:cNvPr>
          <p:cNvSpPr txBox="1"/>
          <p:nvPr/>
        </p:nvSpPr>
        <p:spPr>
          <a:xfrm>
            <a:off x="3536020" y="6675869"/>
            <a:ext cx="6177280" cy="382156"/>
          </a:xfrm>
          <a:prstGeom prst="rect">
            <a:avLst/>
          </a:prstGeom>
        </p:spPr>
        <p:txBody>
          <a:bodyPr vert="horz" wrap="square" lIns="0" tIns="12700" rIns="0" bIns="0" rtlCol="0">
            <a:spAutoFit/>
          </a:bodyPr>
          <a:lstStyle/>
          <a:p>
            <a:pPr marL="2137357" marR="5080" indent="-2125292" algn="ctr">
              <a:spcBef>
                <a:spcPts val="100"/>
              </a:spcBef>
            </a:pPr>
            <a:r>
              <a:rPr lang="fr-FR" sz="2400" spc="-95" dirty="0">
                <a:solidFill>
                  <a:srgbClr val="46524B"/>
                </a:solidFill>
                <a:latin typeface="Georgia"/>
                <a:cs typeface="Georgia"/>
              </a:rPr>
              <a:t>Fanny De La Haye</a:t>
            </a:r>
            <a:endParaRPr sz="2400" dirty="0">
              <a:latin typeface="Georgia"/>
              <a:cs typeface="Georg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lgn="l">
              <a:spcBef>
                <a:spcPts val="2190"/>
              </a:spcBef>
            </a:pPr>
            <a:r>
              <a:rPr lang="fr-FR" sz="3900" b="0" spc="40" dirty="0">
                <a:solidFill>
                  <a:srgbClr val="6B7C71"/>
                </a:solidFill>
                <a:latin typeface="Georgia"/>
                <a:cs typeface="Georgia"/>
              </a:rPr>
              <a:t>MCC Recherche M1 &amp; M2</a:t>
            </a:r>
            <a:endParaRPr sz="3900" dirty="0">
              <a:latin typeface="Georgia"/>
              <a:cs typeface="Georgia"/>
            </a:endParaRPr>
          </a:p>
        </p:txBody>
      </p:sp>
      <p:pic>
        <p:nvPicPr>
          <p:cNvPr id="5" name="Image 4">
            <a:extLst>
              <a:ext uri="{FF2B5EF4-FFF2-40B4-BE49-F238E27FC236}">
                <a16:creationId xmlns:a16="http://schemas.microsoft.com/office/drawing/2014/main" id="{0A21AC8A-D403-4F80-81E8-4DCE597E7DBF}"/>
              </a:ext>
            </a:extLst>
          </p:cNvPr>
          <p:cNvPicPr>
            <a:picLocks noChangeAspect="1"/>
          </p:cNvPicPr>
          <p:nvPr/>
        </p:nvPicPr>
        <p:blipFill>
          <a:blip r:embed="rId3"/>
          <a:stretch>
            <a:fillRect/>
          </a:stretch>
        </p:blipFill>
        <p:spPr>
          <a:xfrm>
            <a:off x="1987326" y="2054135"/>
            <a:ext cx="9493196" cy="4699089"/>
          </a:xfrm>
          <a:prstGeom prst="rect">
            <a:avLst/>
          </a:prstGeom>
        </p:spPr>
      </p:pic>
    </p:spTree>
    <p:extLst>
      <p:ext uri="{BB962C8B-B14F-4D97-AF65-F5344CB8AC3E}">
        <p14:creationId xmlns:p14="http://schemas.microsoft.com/office/powerpoint/2010/main" val="337592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spcBef>
                <a:spcPts val="2190"/>
              </a:spcBef>
            </a:pPr>
            <a:r>
              <a:rPr sz="3900" b="0" spc="40" dirty="0">
                <a:solidFill>
                  <a:srgbClr val="6B7C71"/>
                </a:solidFill>
                <a:latin typeface="Georgia"/>
                <a:cs typeface="Georgia"/>
              </a:rPr>
              <a:t>ECHÉANCIER</a:t>
            </a:r>
            <a:r>
              <a:rPr lang="fr-FR" sz="3900" b="0" spc="40" dirty="0">
                <a:solidFill>
                  <a:srgbClr val="6B7C71"/>
                </a:solidFill>
                <a:latin typeface="Georgia"/>
                <a:cs typeface="Georgia"/>
              </a:rPr>
              <a:t> M1</a:t>
            </a:r>
            <a:endParaRPr sz="3900" dirty="0">
              <a:latin typeface="Georgia"/>
              <a:cs typeface="Georgia"/>
            </a:endParaRPr>
          </a:p>
        </p:txBody>
      </p:sp>
      <p:sp>
        <p:nvSpPr>
          <p:cNvPr id="4" name="object 4"/>
          <p:cNvSpPr txBox="1"/>
          <p:nvPr/>
        </p:nvSpPr>
        <p:spPr>
          <a:xfrm>
            <a:off x="2398276" y="1874642"/>
            <a:ext cx="8773795" cy="6020879"/>
          </a:xfrm>
          <a:prstGeom prst="rect">
            <a:avLst/>
          </a:prstGeom>
        </p:spPr>
        <p:txBody>
          <a:bodyPr vert="horz" wrap="square" lIns="0" tIns="100330" rIns="0" bIns="0" rtlCol="0">
            <a:spAutoFit/>
          </a:bodyPr>
          <a:lstStyle/>
          <a:p>
            <a:pPr marL="295903" indent="-283203">
              <a:spcBef>
                <a:spcPts val="790"/>
              </a:spcBef>
              <a:buClr>
                <a:srgbClr val="92A199"/>
              </a:buClr>
              <a:buSzPct val="96428"/>
              <a:buFont typeface="Wingdings"/>
              <a:buChar char=""/>
              <a:tabLst>
                <a:tab pos="296537" algn="l"/>
              </a:tabLst>
            </a:pPr>
            <a:r>
              <a:rPr sz="2800" spc="-135" dirty="0" err="1">
                <a:solidFill>
                  <a:srgbClr val="554A3B"/>
                </a:solidFill>
                <a:latin typeface="Verdana"/>
                <a:cs typeface="Verdana"/>
              </a:rPr>
              <a:t>Semestre</a:t>
            </a:r>
            <a:r>
              <a:rPr sz="2800" spc="-175" dirty="0">
                <a:solidFill>
                  <a:srgbClr val="554A3B"/>
                </a:solidFill>
                <a:latin typeface="Verdana"/>
                <a:cs typeface="Verdana"/>
              </a:rPr>
              <a:t> </a:t>
            </a:r>
            <a:r>
              <a:rPr lang="fr-FR" sz="2800" spc="-229" dirty="0">
                <a:solidFill>
                  <a:srgbClr val="554A3B"/>
                </a:solidFill>
                <a:latin typeface="Verdana"/>
                <a:cs typeface="Verdana"/>
              </a:rPr>
              <a:t>7</a:t>
            </a:r>
            <a:endParaRPr sz="2800" dirty="0">
              <a:latin typeface="Verdana"/>
              <a:cs typeface="Verdana"/>
            </a:endParaRPr>
          </a:p>
          <a:p>
            <a:pPr marL="264154" indent="-251454">
              <a:spcBef>
                <a:spcPts val="590"/>
              </a:spcBef>
              <a:buClr>
                <a:srgbClr val="92A199"/>
              </a:buClr>
              <a:buChar char="-"/>
              <a:tabLst>
                <a:tab pos="264154" algn="l"/>
              </a:tabLst>
            </a:pPr>
            <a:r>
              <a:rPr sz="2400" spc="-90" dirty="0">
                <a:solidFill>
                  <a:srgbClr val="554A3B"/>
                </a:solidFill>
                <a:latin typeface="Verdana"/>
                <a:cs typeface="Verdana"/>
              </a:rPr>
              <a:t>Premières</a:t>
            </a:r>
            <a:r>
              <a:rPr sz="2400" spc="-185" dirty="0">
                <a:solidFill>
                  <a:srgbClr val="554A3B"/>
                </a:solidFill>
                <a:latin typeface="Verdana"/>
                <a:cs typeface="Verdana"/>
              </a:rPr>
              <a:t> </a:t>
            </a:r>
            <a:r>
              <a:rPr sz="2400" spc="-60" dirty="0">
                <a:solidFill>
                  <a:srgbClr val="554A3B"/>
                </a:solidFill>
                <a:latin typeface="Verdana"/>
                <a:cs typeface="Verdana"/>
              </a:rPr>
              <a:t>lectures</a:t>
            </a:r>
            <a:r>
              <a:rPr lang="fr-FR" sz="2400" spc="-60" dirty="0">
                <a:solidFill>
                  <a:srgbClr val="554A3B"/>
                </a:solidFill>
                <a:latin typeface="Verdana"/>
                <a:cs typeface="Verdana"/>
              </a:rPr>
              <a:t> en fonction de vos centres d’intérêt (cf. articles scientifiques)</a:t>
            </a:r>
          </a:p>
          <a:p>
            <a:pPr marL="264154" indent="-251454">
              <a:spcBef>
                <a:spcPts val="590"/>
              </a:spcBef>
              <a:buClr>
                <a:srgbClr val="92A199"/>
              </a:buClr>
              <a:buChar char="-"/>
              <a:tabLst>
                <a:tab pos="264154" algn="l"/>
              </a:tabLst>
            </a:pPr>
            <a:r>
              <a:rPr lang="fr-FR" sz="2400" spc="-60" dirty="0">
                <a:solidFill>
                  <a:srgbClr val="554A3B"/>
                </a:solidFill>
                <a:latin typeface="Verdana"/>
                <a:cs typeface="Verdana"/>
              </a:rPr>
              <a:t>Faire émerger une question professionnelle</a:t>
            </a:r>
          </a:p>
          <a:p>
            <a:pPr marL="264154" indent="-251454">
              <a:spcBef>
                <a:spcPts val="590"/>
              </a:spcBef>
              <a:buClr>
                <a:srgbClr val="92A199"/>
              </a:buClr>
              <a:buChar char="-"/>
              <a:tabLst>
                <a:tab pos="264154" algn="l"/>
              </a:tabLst>
            </a:pPr>
            <a:r>
              <a:rPr lang="fr-FR" sz="2400" spc="-60" dirty="0">
                <a:solidFill>
                  <a:srgbClr val="554A3B"/>
                </a:solidFill>
                <a:latin typeface="Verdana"/>
                <a:cs typeface="Verdana"/>
              </a:rPr>
              <a:t>Lecture d’articles et choix d’un article à résumer</a:t>
            </a:r>
          </a:p>
          <a:p>
            <a:pPr marL="264154" indent="-251454">
              <a:spcBef>
                <a:spcPts val="590"/>
              </a:spcBef>
              <a:buClr>
                <a:srgbClr val="92A199"/>
              </a:buClr>
              <a:buChar char="-"/>
              <a:tabLst>
                <a:tab pos="264154" algn="l"/>
              </a:tabLst>
            </a:pPr>
            <a:r>
              <a:rPr lang="fr-FR" sz="2400" spc="-60" dirty="0">
                <a:solidFill>
                  <a:srgbClr val="554A3B"/>
                </a:solidFill>
                <a:latin typeface="Verdana"/>
                <a:cs typeface="Verdana"/>
              </a:rPr>
              <a:t>Préparation de l’oral</a:t>
            </a:r>
          </a:p>
          <a:p>
            <a:pPr marL="12700">
              <a:spcBef>
                <a:spcPts val="590"/>
              </a:spcBef>
              <a:buClr>
                <a:srgbClr val="92A199"/>
              </a:buClr>
              <a:tabLst>
                <a:tab pos="264154" algn="l"/>
              </a:tabLst>
            </a:pPr>
            <a:endParaRPr sz="2400" dirty="0">
              <a:latin typeface="Verdana"/>
              <a:cs typeface="Verdana"/>
            </a:endParaRPr>
          </a:p>
          <a:p>
            <a:pPr marL="295903" indent="-283203">
              <a:spcBef>
                <a:spcPts val="660"/>
              </a:spcBef>
              <a:buClr>
                <a:srgbClr val="92A199"/>
              </a:buClr>
              <a:buSzPct val="96428"/>
              <a:buFont typeface="Wingdings"/>
              <a:buChar char=""/>
              <a:tabLst>
                <a:tab pos="296537" algn="l"/>
              </a:tabLst>
            </a:pPr>
            <a:r>
              <a:rPr sz="2800" spc="-140" dirty="0" err="1">
                <a:solidFill>
                  <a:srgbClr val="554A3B"/>
                </a:solidFill>
                <a:latin typeface="Verdana"/>
                <a:cs typeface="Verdana"/>
              </a:rPr>
              <a:t>Semestre</a:t>
            </a:r>
            <a:r>
              <a:rPr sz="2800" spc="-165" dirty="0">
                <a:solidFill>
                  <a:srgbClr val="554A3B"/>
                </a:solidFill>
                <a:latin typeface="Verdana"/>
                <a:cs typeface="Verdana"/>
              </a:rPr>
              <a:t> </a:t>
            </a:r>
            <a:r>
              <a:rPr lang="fr-FR" sz="2800" spc="-240" dirty="0">
                <a:solidFill>
                  <a:srgbClr val="554A3B"/>
                </a:solidFill>
                <a:latin typeface="Verdana"/>
                <a:cs typeface="Verdana"/>
              </a:rPr>
              <a:t>8</a:t>
            </a:r>
          </a:p>
          <a:p>
            <a:pPr marL="264154" indent="-251454">
              <a:spcBef>
                <a:spcPts val="590"/>
              </a:spcBef>
              <a:buClr>
                <a:srgbClr val="92A199"/>
              </a:buClr>
              <a:buChar char="-"/>
              <a:tabLst>
                <a:tab pos="264154" algn="l"/>
              </a:tabLst>
            </a:pPr>
            <a:r>
              <a:rPr lang="fr-FR" sz="2400" spc="-90" dirty="0">
                <a:solidFill>
                  <a:srgbClr val="554A3B"/>
                </a:solidFill>
                <a:latin typeface="Verdana"/>
                <a:cs typeface="Verdana"/>
              </a:rPr>
              <a:t>Enrichissement des apports théoriques</a:t>
            </a:r>
          </a:p>
          <a:p>
            <a:pPr marL="264154" indent="-251454">
              <a:spcBef>
                <a:spcPts val="590"/>
              </a:spcBef>
              <a:buClr>
                <a:srgbClr val="92A199"/>
              </a:buClr>
              <a:buChar char="-"/>
              <a:tabLst>
                <a:tab pos="264154" algn="l"/>
              </a:tabLst>
            </a:pPr>
            <a:r>
              <a:rPr lang="fr-FR" sz="2400" spc="-90" dirty="0">
                <a:solidFill>
                  <a:srgbClr val="554A3B"/>
                </a:solidFill>
                <a:latin typeface="Verdana"/>
                <a:cs typeface="Verdana"/>
              </a:rPr>
              <a:t>Rédaction d’une bibliographie</a:t>
            </a:r>
          </a:p>
          <a:p>
            <a:pPr marL="264154" indent="-251454">
              <a:spcBef>
                <a:spcPts val="590"/>
              </a:spcBef>
              <a:buClr>
                <a:srgbClr val="92A199"/>
              </a:buClr>
              <a:buChar char="-"/>
              <a:tabLst>
                <a:tab pos="264154" algn="l"/>
              </a:tabLst>
            </a:pPr>
            <a:r>
              <a:rPr lang="fr-FR" sz="2400" spc="-90" dirty="0">
                <a:solidFill>
                  <a:srgbClr val="554A3B"/>
                </a:solidFill>
                <a:latin typeface="Verdana"/>
                <a:cs typeface="Verdana"/>
              </a:rPr>
              <a:t>Formulation et rédaction d’une problématique</a:t>
            </a:r>
          </a:p>
          <a:p>
            <a:pPr marL="264154" indent="-251454">
              <a:spcBef>
                <a:spcPts val="590"/>
              </a:spcBef>
              <a:buClr>
                <a:srgbClr val="92A199"/>
              </a:buClr>
              <a:buChar char="-"/>
              <a:tabLst>
                <a:tab pos="264154" algn="l"/>
              </a:tabLst>
            </a:pPr>
            <a:endParaRPr lang="fr-FR" sz="2800" spc="-60" dirty="0">
              <a:solidFill>
                <a:srgbClr val="554A3B"/>
              </a:solidFill>
              <a:latin typeface="Verdana"/>
              <a:cs typeface="Verdana"/>
            </a:endParaRPr>
          </a:p>
          <a:p>
            <a:pPr marL="295903" indent="-283203">
              <a:spcBef>
                <a:spcPts val="660"/>
              </a:spcBef>
              <a:buClr>
                <a:srgbClr val="92A199"/>
              </a:buClr>
              <a:buSzPct val="96428"/>
              <a:buFont typeface="Wingdings"/>
              <a:buChar char=""/>
              <a:tabLst>
                <a:tab pos="296537" algn="l"/>
              </a:tabLst>
            </a:pPr>
            <a:endParaRPr sz="2800" dirty="0">
              <a:latin typeface="Verdana"/>
              <a:cs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spcBef>
                <a:spcPts val="2190"/>
              </a:spcBef>
            </a:pPr>
            <a:r>
              <a:rPr sz="3900" b="0" spc="40" dirty="0">
                <a:solidFill>
                  <a:srgbClr val="6B7C71"/>
                </a:solidFill>
                <a:latin typeface="Georgia"/>
                <a:cs typeface="Georgia"/>
                <a:hlinkClick r:id="rId3" action="ppaction://hlinkfile"/>
              </a:rPr>
              <a:t>ECHÉANCIER</a:t>
            </a:r>
            <a:r>
              <a:rPr lang="fr-FR" sz="3900" b="0" spc="40" dirty="0">
                <a:solidFill>
                  <a:srgbClr val="6B7C71"/>
                </a:solidFill>
                <a:latin typeface="Georgia"/>
                <a:cs typeface="Georgia"/>
                <a:hlinkClick r:id="rId3" action="ppaction://hlinkfile"/>
              </a:rPr>
              <a:t> M2</a:t>
            </a:r>
            <a:endParaRPr sz="3900" dirty="0">
              <a:latin typeface="Georgia"/>
              <a:cs typeface="Georgia"/>
            </a:endParaRPr>
          </a:p>
        </p:txBody>
      </p:sp>
      <p:sp>
        <p:nvSpPr>
          <p:cNvPr id="4" name="object 4"/>
          <p:cNvSpPr txBox="1"/>
          <p:nvPr/>
        </p:nvSpPr>
        <p:spPr>
          <a:xfrm>
            <a:off x="2398276" y="1874642"/>
            <a:ext cx="8773795" cy="4992392"/>
          </a:xfrm>
          <a:prstGeom prst="rect">
            <a:avLst/>
          </a:prstGeom>
        </p:spPr>
        <p:txBody>
          <a:bodyPr vert="horz" wrap="square" lIns="0" tIns="100330" rIns="0" bIns="0" rtlCol="0">
            <a:spAutoFit/>
          </a:bodyPr>
          <a:lstStyle/>
          <a:p>
            <a:pPr marL="295903" indent="-283203">
              <a:spcBef>
                <a:spcPts val="790"/>
              </a:spcBef>
              <a:buClr>
                <a:srgbClr val="92A199"/>
              </a:buClr>
              <a:buSzPct val="96428"/>
              <a:buFont typeface="Wingdings"/>
              <a:buChar char=""/>
              <a:tabLst>
                <a:tab pos="296537" algn="l"/>
              </a:tabLst>
            </a:pPr>
            <a:r>
              <a:rPr sz="2800" spc="-135" dirty="0">
                <a:solidFill>
                  <a:srgbClr val="554A3B"/>
                </a:solidFill>
                <a:latin typeface="Verdana"/>
                <a:cs typeface="Verdana"/>
              </a:rPr>
              <a:t>Semestre</a:t>
            </a:r>
            <a:r>
              <a:rPr sz="2800" spc="-175" dirty="0">
                <a:solidFill>
                  <a:srgbClr val="554A3B"/>
                </a:solidFill>
                <a:latin typeface="Verdana"/>
                <a:cs typeface="Verdana"/>
              </a:rPr>
              <a:t> </a:t>
            </a:r>
            <a:r>
              <a:rPr sz="2800" spc="-229" dirty="0">
                <a:solidFill>
                  <a:srgbClr val="554A3B"/>
                </a:solidFill>
                <a:latin typeface="Verdana"/>
                <a:cs typeface="Verdana"/>
              </a:rPr>
              <a:t>9</a:t>
            </a:r>
            <a:endParaRPr sz="2800" dirty="0">
              <a:latin typeface="Verdana"/>
              <a:cs typeface="Verdana"/>
            </a:endParaRPr>
          </a:p>
          <a:p>
            <a:pPr marL="264154" indent="-251454">
              <a:spcBef>
                <a:spcPts val="590"/>
              </a:spcBef>
              <a:buClr>
                <a:srgbClr val="92A199"/>
              </a:buClr>
              <a:buChar char="-"/>
              <a:tabLst>
                <a:tab pos="264154" algn="l"/>
              </a:tabLst>
            </a:pPr>
            <a:r>
              <a:rPr sz="2400" spc="-90" dirty="0">
                <a:solidFill>
                  <a:srgbClr val="554A3B"/>
                </a:solidFill>
                <a:latin typeface="Verdana"/>
                <a:cs typeface="Verdana"/>
              </a:rPr>
              <a:t>Premières</a:t>
            </a:r>
            <a:r>
              <a:rPr sz="2400" spc="-185" dirty="0">
                <a:solidFill>
                  <a:srgbClr val="554A3B"/>
                </a:solidFill>
                <a:latin typeface="Verdana"/>
                <a:cs typeface="Verdana"/>
              </a:rPr>
              <a:t> </a:t>
            </a:r>
            <a:r>
              <a:rPr sz="2400" spc="-60" dirty="0">
                <a:solidFill>
                  <a:srgbClr val="554A3B"/>
                </a:solidFill>
                <a:latin typeface="Verdana"/>
                <a:cs typeface="Verdana"/>
              </a:rPr>
              <a:t>lectures</a:t>
            </a:r>
            <a:r>
              <a:rPr sz="2400" spc="-175" dirty="0">
                <a:solidFill>
                  <a:srgbClr val="554A3B"/>
                </a:solidFill>
                <a:latin typeface="Verdana"/>
                <a:cs typeface="Verdana"/>
              </a:rPr>
              <a:t> </a:t>
            </a:r>
            <a:r>
              <a:rPr sz="2400" spc="-5" dirty="0">
                <a:solidFill>
                  <a:srgbClr val="554A3B"/>
                </a:solidFill>
                <a:latin typeface="Verdana"/>
                <a:cs typeface="Verdana"/>
              </a:rPr>
              <a:t>et</a:t>
            </a:r>
            <a:r>
              <a:rPr sz="2400" spc="-185" dirty="0">
                <a:solidFill>
                  <a:srgbClr val="554A3B"/>
                </a:solidFill>
                <a:latin typeface="Verdana"/>
                <a:cs typeface="Verdana"/>
              </a:rPr>
              <a:t> </a:t>
            </a:r>
            <a:r>
              <a:rPr lang="fr-FR" sz="2400" spc="10" dirty="0">
                <a:solidFill>
                  <a:srgbClr val="554A3B"/>
                </a:solidFill>
                <a:latin typeface="Verdana"/>
                <a:cs typeface="Verdana"/>
              </a:rPr>
              <a:t>é</a:t>
            </a:r>
            <a:r>
              <a:rPr sz="2400" spc="10" dirty="0">
                <a:solidFill>
                  <a:srgbClr val="554A3B"/>
                </a:solidFill>
                <a:latin typeface="Verdana"/>
                <a:cs typeface="Verdana"/>
              </a:rPr>
              <a:t>mergence</a:t>
            </a:r>
            <a:r>
              <a:rPr sz="2400" spc="-170" dirty="0">
                <a:solidFill>
                  <a:srgbClr val="554A3B"/>
                </a:solidFill>
                <a:latin typeface="Verdana"/>
                <a:cs typeface="Verdana"/>
              </a:rPr>
              <a:t> </a:t>
            </a:r>
            <a:r>
              <a:rPr sz="2400" spc="135" dirty="0">
                <a:solidFill>
                  <a:srgbClr val="554A3B"/>
                </a:solidFill>
                <a:latin typeface="Verdana"/>
                <a:cs typeface="Verdana"/>
              </a:rPr>
              <a:t>de</a:t>
            </a:r>
            <a:r>
              <a:rPr sz="2400" spc="-175" dirty="0">
                <a:solidFill>
                  <a:srgbClr val="554A3B"/>
                </a:solidFill>
                <a:latin typeface="Verdana"/>
                <a:cs typeface="Verdana"/>
              </a:rPr>
              <a:t> </a:t>
            </a:r>
            <a:r>
              <a:rPr sz="2400" spc="5" dirty="0">
                <a:solidFill>
                  <a:srgbClr val="554A3B"/>
                </a:solidFill>
                <a:latin typeface="Verdana"/>
                <a:cs typeface="Verdana"/>
              </a:rPr>
              <a:t>la</a:t>
            </a:r>
            <a:r>
              <a:rPr sz="2400" spc="-195" dirty="0">
                <a:solidFill>
                  <a:srgbClr val="554A3B"/>
                </a:solidFill>
                <a:latin typeface="Verdana"/>
                <a:cs typeface="Verdana"/>
              </a:rPr>
              <a:t> </a:t>
            </a:r>
            <a:r>
              <a:rPr sz="2400" dirty="0">
                <a:solidFill>
                  <a:srgbClr val="554A3B"/>
                </a:solidFill>
                <a:latin typeface="Verdana"/>
                <a:cs typeface="Verdana"/>
              </a:rPr>
              <a:t>problématique</a:t>
            </a:r>
            <a:endParaRPr sz="2400" dirty="0">
              <a:latin typeface="Verdana"/>
              <a:cs typeface="Verdana"/>
            </a:endParaRPr>
          </a:p>
          <a:p>
            <a:pPr marL="264154" marR="5080" indent="-251454" algn="just">
              <a:spcBef>
                <a:spcPts val="575"/>
              </a:spcBef>
              <a:buClr>
                <a:srgbClr val="92A199"/>
              </a:buClr>
              <a:buChar char="-"/>
              <a:tabLst>
                <a:tab pos="264154" algn="l"/>
              </a:tabLst>
            </a:pPr>
            <a:r>
              <a:rPr sz="2400" spc="40" dirty="0">
                <a:solidFill>
                  <a:srgbClr val="554A3B"/>
                </a:solidFill>
                <a:latin typeface="Verdana"/>
                <a:cs typeface="Verdana"/>
              </a:rPr>
              <a:t>Recherche </a:t>
            </a:r>
            <a:r>
              <a:rPr sz="2400" spc="-30" dirty="0" err="1">
                <a:solidFill>
                  <a:srgbClr val="554A3B"/>
                </a:solidFill>
                <a:latin typeface="Verdana"/>
                <a:cs typeface="Verdana"/>
              </a:rPr>
              <a:t>bibliographique</a:t>
            </a:r>
            <a:endParaRPr sz="2400" dirty="0">
              <a:latin typeface="Verdana"/>
              <a:cs typeface="Verdana"/>
            </a:endParaRPr>
          </a:p>
          <a:p>
            <a:pPr marL="264154" indent="-251454">
              <a:spcBef>
                <a:spcPts val="580"/>
              </a:spcBef>
              <a:buClr>
                <a:srgbClr val="92A199"/>
              </a:buClr>
              <a:buChar char="-"/>
              <a:tabLst>
                <a:tab pos="264154" algn="l"/>
              </a:tabLst>
            </a:pPr>
            <a:r>
              <a:rPr sz="2400" spc="65" dirty="0">
                <a:solidFill>
                  <a:srgbClr val="554A3B"/>
                </a:solidFill>
                <a:latin typeface="Verdana"/>
                <a:cs typeface="Verdana"/>
              </a:rPr>
              <a:t>Conception</a:t>
            </a:r>
            <a:r>
              <a:rPr sz="2400" spc="-204" dirty="0">
                <a:solidFill>
                  <a:srgbClr val="554A3B"/>
                </a:solidFill>
                <a:latin typeface="Verdana"/>
                <a:cs typeface="Verdana"/>
              </a:rPr>
              <a:t> </a:t>
            </a:r>
            <a:r>
              <a:rPr sz="2400" spc="50" dirty="0">
                <a:solidFill>
                  <a:srgbClr val="554A3B"/>
                </a:solidFill>
                <a:latin typeface="Verdana"/>
                <a:cs typeface="Verdana"/>
              </a:rPr>
              <a:t>d’un</a:t>
            </a:r>
            <a:r>
              <a:rPr sz="2400" spc="-180" dirty="0">
                <a:solidFill>
                  <a:srgbClr val="554A3B"/>
                </a:solidFill>
                <a:latin typeface="Verdana"/>
                <a:cs typeface="Verdana"/>
              </a:rPr>
              <a:t> </a:t>
            </a:r>
            <a:r>
              <a:rPr sz="2400" spc="-100" dirty="0" err="1">
                <a:solidFill>
                  <a:srgbClr val="554A3B"/>
                </a:solidFill>
                <a:latin typeface="Verdana"/>
                <a:cs typeface="Verdana"/>
              </a:rPr>
              <a:t>dispositif</a:t>
            </a:r>
            <a:endParaRPr sz="2400" dirty="0">
              <a:latin typeface="Verdana"/>
              <a:cs typeface="Verdana"/>
            </a:endParaRPr>
          </a:p>
          <a:p>
            <a:pPr marL="264154" indent="-251454">
              <a:spcBef>
                <a:spcPts val="575"/>
              </a:spcBef>
              <a:buClr>
                <a:srgbClr val="92A199"/>
              </a:buClr>
              <a:buChar char="-"/>
              <a:tabLst>
                <a:tab pos="264154" algn="l"/>
              </a:tabLst>
            </a:pPr>
            <a:r>
              <a:rPr lang="fr-FR" sz="2400" spc="-45" dirty="0">
                <a:solidFill>
                  <a:srgbClr val="554A3B"/>
                </a:solidFill>
                <a:latin typeface="Verdana"/>
                <a:cs typeface="Verdana"/>
              </a:rPr>
              <a:t>(</a:t>
            </a:r>
            <a:r>
              <a:rPr sz="2400" spc="-45" dirty="0">
                <a:solidFill>
                  <a:srgbClr val="554A3B"/>
                </a:solidFill>
                <a:latin typeface="Verdana"/>
                <a:cs typeface="Verdana"/>
              </a:rPr>
              <a:t>Mise</a:t>
            </a:r>
            <a:r>
              <a:rPr sz="2400" spc="-215" dirty="0">
                <a:solidFill>
                  <a:srgbClr val="554A3B"/>
                </a:solidFill>
                <a:latin typeface="Verdana"/>
                <a:cs typeface="Verdana"/>
              </a:rPr>
              <a:t> </a:t>
            </a:r>
            <a:r>
              <a:rPr sz="2400" spc="35" dirty="0">
                <a:solidFill>
                  <a:srgbClr val="554A3B"/>
                </a:solidFill>
                <a:latin typeface="Verdana"/>
                <a:cs typeface="Verdana"/>
              </a:rPr>
              <a:t>en</a:t>
            </a:r>
            <a:r>
              <a:rPr sz="2400" spc="-175" dirty="0">
                <a:solidFill>
                  <a:srgbClr val="554A3B"/>
                </a:solidFill>
                <a:latin typeface="Verdana"/>
                <a:cs typeface="Verdana"/>
              </a:rPr>
              <a:t> </a:t>
            </a:r>
            <a:r>
              <a:rPr sz="2400" spc="10" dirty="0">
                <a:solidFill>
                  <a:srgbClr val="554A3B"/>
                </a:solidFill>
                <a:latin typeface="Verdana"/>
                <a:cs typeface="Verdana"/>
              </a:rPr>
              <a:t>œuvre</a:t>
            </a:r>
            <a:r>
              <a:rPr sz="2400" spc="-204" dirty="0">
                <a:solidFill>
                  <a:srgbClr val="554A3B"/>
                </a:solidFill>
                <a:latin typeface="Verdana"/>
                <a:cs typeface="Verdana"/>
              </a:rPr>
              <a:t> </a:t>
            </a:r>
            <a:r>
              <a:rPr sz="2400" spc="40" dirty="0">
                <a:solidFill>
                  <a:srgbClr val="554A3B"/>
                </a:solidFill>
                <a:latin typeface="Verdana"/>
                <a:cs typeface="Verdana"/>
              </a:rPr>
              <a:t>du</a:t>
            </a:r>
            <a:r>
              <a:rPr sz="2400" spc="-170" dirty="0">
                <a:solidFill>
                  <a:srgbClr val="554A3B"/>
                </a:solidFill>
                <a:latin typeface="Verdana"/>
                <a:cs typeface="Verdana"/>
              </a:rPr>
              <a:t> </a:t>
            </a:r>
            <a:r>
              <a:rPr sz="2400" spc="-114" dirty="0" err="1">
                <a:solidFill>
                  <a:srgbClr val="554A3B"/>
                </a:solidFill>
                <a:latin typeface="Verdana"/>
                <a:cs typeface="Verdana"/>
              </a:rPr>
              <a:t>dispositif</a:t>
            </a:r>
            <a:endParaRPr lang="fr-FR" sz="2400" spc="-114" dirty="0">
              <a:solidFill>
                <a:srgbClr val="554A3B"/>
              </a:solidFill>
              <a:latin typeface="Verdana"/>
              <a:cs typeface="Verdana"/>
            </a:endParaRPr>
          </a:p>
          <a:p>
            <a:pPr marL="264154" indent="-251454">
              <a:spcBef>
                <a:spcPts val="575"/>
              </a:spcBef>
              <a:buClr>
                <a:srgbClr val="92A199"/>
              </a:buClr>
              <a:buChar char="-"/>
              <a:tabLst>
                <a:tab pos="264154" algn="l"/>
              </a:tabLst>
            </a:pPr>
            <a:r>
              <a:rPr lang="fr-FR" sz="2400" spc="-114" dirty="0">
                <a:solidFill>
                  <a:srgbClr val="554A3B"/>
                </a:solidFill>
                <a:latin typeface="Verdana"/>
                <a:cs typeface="Verdana"/>
              </a:rPr>
              <a:t>R</a:t>
            </a:r>
            <a:r>
              <a:rPr sz="2400" spc="-25" dirty="0" err="1">
                <a:solidFill>
                  <a:srgbClr val="554A3B"/>
                </a:solidFill>
                <a:latin typeface="Verdana"/>
                <a:cs typeface="Verdana"/>
              </a:rPr>
              <a:t>ecueil</a:t>
            </a:r>
            <a:r>
              <a:rPr sz="2400" spc="-190" dirty="0">
                <a:solidFill>
                  <a:srgbClr val="554A3B"/>
                </a:solidFill>
                <a:latin typeface="Verdana"/>
                <a:cs typeface="Verdana"/>
              </a:rPr>
              <a:t> </a:t>
            </a:r>
            <a:r>
              <a:rPr sz="2400" spc="135" dirty="0">
                <a:solidFill>
                  <a:srgbClr val="554A3B"/>
                </a:solidFill>
                <a:latin typeface="Verdana"/>
                <a:cs typeface="Verdana"/>
              </a:rPr>
              <a:t>de</a:t>
            </a:r>
            <a:r>
              <a:rPr sz="2400" spc="-175" dirty="0">
                <a:solidFill>
                  <a:srgbClr val="554A3B"/>
                </a:solidFill>
                <a:latin typeface="Verdana"/>
                <a:cs typeface="Verdana"/>
              </a:rPr>
              <a:t> </a:t>
            </a:r>
            <a:r>
              <a:rPr sz="2400" spc="5" dirty="0" err="1">
                <a:solidFill>
                  <a:srgbClr val="554A3B"/>
                </a:solidFill>
                <a:latin typeface="Verdana"/>
                <a:cs typeface="Verdana"/>
              </a:rPr>
              <a:t>données</a:t>
            </a:r>
            <a:r>
              <a:rPr lang="fr-FR" sz="2400" spc="5" dirty="0">
                <a:solidFill>
                  <a:srgbClr val="554A3B"/>
                </a:solidFill>
                <a:latin typeface="Verdana"/>
                <a:cs typeface="Verdana"/>
              </a:rPr>
              <a:t>)</a:t>
            </a:r>
            <a:endParaRPr sz="2400" dirty="0">
              <a:latin typeface="Verdana"/>
              <a:cs typeface="Verdana"/>
            </a:endParaRPr>
          </a:p>
          <a:p>
            <a:pPr marL="295903" indent="-283203">
              <a:spcBef>
                <a:spcPts val="660"/>
              </a:spcBef>
              <a:buClr>
                <a:srgbClr val="92A199"/>
              </a:buClr>
              <a:buSzPct val="96428"/>
              <a:buFont typeface="Wingdings"/>
              <a:buChar char=""/>
              <a:tabLst>
                <a:tab pos="296537" algn="l"/>
              </a:tabLst>
            </a:pPr>
            <a:r>
              <a:rPr sz="2800" spc="-140" dirty="0">
                <a:solidFill>
                  <a:srgbClr val="554A3B"/>
                </a:solidFill>
                <a:latin typeface="Verdana"/>
                <a:cs typeface="Verdana"/>
              </a:rPr>
              <a:t>Semestre</a:t>
            </a:r>
            <a:r>
              <a:rPr sz="2800" spc="-165" dirty="0">
                <a:solidFill>
                  <a:srgbClr val="554A3B"/>
                </a:solidFill>
                <a:latin typeface="Verdana"/>
                <a:cs typeface="Verdana"/>
              </a:rPr>
              <a:t> </a:t>
            </a:r>
            <a:r>
              <a:rPr sz="2800" spc="-240" dirty="0">
                <a:solidFill>
                  <a:srgbClr val="554A3B"/>
                </a:solidFill>
                <a:latin typeface="Verdana"/>
                <a:cs typeface="Verdana"/>
              </a:rPr>
              <a:t>10</a:t>
            </a:r>
            <a:endParaRPr sz="2800" dirty="0">
              <a:latin typeface="Verdana"/>
              <a:cs typeface="Verdana"/>
            </a:endParaRPr>
          </a:p>
          <a:p>
            <a:pPr marL="264154" indent="-251454">
              <a:spcBef>
                <a:spcPts val="590"/>
              </a:spcBef>
              <a:buClr>
                <a:srgbClr val="92A199"/>
              </a:buClr>
              <a:buChar char="-"/>
              <a:tabLst>
                <a:tab pos="264154" algn="l"/>
              </a:tabLst>
            </a:pPr>
            <a:r>
              <a:rPr lang="fr-FR" sz="2400" spc="-10" dirty="0">
                <a:solidFill>
                  <a:srgbClr val="554A3B"/>
                </a:solidFill>
                <a:latin typeface="Verdana"/>
                <a:cs typeface="Verdana"/>
              </a:rPr>
              <a:t>Rédaction du mémoire</a:t>
            </a:r>
          </a:p>
          <a:p>
            <a:pPr marL="264154" indent="-251454">
              <a:spcBef>
                <a:spcPts val="590"/>
              </a:spcBef>
              <a:buClr>
                <a:srgbClr val="92A199"/>
              </a:buClr>
              <a:buChar char="-"/>
              <a:tabLst>
                <a:tab pos="264154" algn="l"/>
              </a:tabLst>
            </a:pPr>
            <a:r>
              <a:rPr sz="2400" spc="-10" dirty="0" err="1">
                <a:solidFill>
                  <a:srgbClr val="554A3B"/>
                </a:solidFill>
                <a:latin typeface="Verdana"/>
                <a:cs typeface="Verdana"/>
              </a:rPr>
              <a:t>Recueil</a:t>
            </a:r>
            <a:r>
              <a:rPr sz="2400" spc="-200" dirty="0">
                <a:solidFill>
                  <a:srgbClr val="554A3B"/>
                </a:solidFill>
                <a:latin typeface="Verdana"/>
                <a:cs typeface="Verdana"/>
              </a:rPr>
              <a:t> </a:t>
            </a:r>
            <a:r>
              <a:rPr sz="2400" spc="-5" dirty="0">
                <a:solidFill>
                  <a:srgbClr val="554A3B"/>
                </a:solidFill>
                <a:latin typeface="Verdana"/>
                <a:cs typeface="Verdana"/>
              </a:rPr>
              <a:t>et</a:t>
            </a:r>
            <a:r>
              <a:rPr sz="2400" spc="-185" dirty="0">
                <a:solidFill>
                  <a:srgbClr val="554A3B"/>
                </a:solidFill>
                <a:latin typeface="Verdana"/>
                <a:cs typeface="Verdana"/>
              </a:rPr>
              <a:t> </a:t>
            </a:r>
            <a:r>
              <a:rPr sz="2400" spc="-30" dirty="0">
                <a:solidFill>
                  <a:srgbClr val="554A3B"/>
                </a:solidFill>
                <a:latin typeface="Verdana"/>
                <a:cs typeface="Verdana"/>
              </a:rPr>
              <a:t>analyse</a:t>
            </a:r>
            <a:r>
              <a:rPr sz="2400" spc="-190" dirty="0">
                <a:solidFill>
                  <a:srgbClr val="554A3B"/>
                </a:solidFill>
                <a:latin typeface="Verdana"/>
                <a:cs typeface="Verdana"/>
              </a:rPr>
              <a:t> </a:t>
            </a:r>
            <a:r>
              <a:rPr sz="2400" spc="-20" dirty="0">
                <a:solidFill>
                  <a:srgbClr val="554A3B"/>
                </a:solidFill>
                <a:latin typeface="Verdana"/>
                <a:cs typeface="Verdana"/>
              </a:rPr>
              <a:t>des</a:t>
            </a:r>
            <a:r>
              <a:rPr sz="2400" spc="-165" dirty="0">
                <a:solidFill>
                  <a:srgbClr val="554A3B"/>
                </a:solidFill>
                <a:latin typeface="Verdana"/>
                <a:cs typeface="Verdana"/>
              </a:rPr>
              <a:t> </a:t>
            </a:r>
            <a:r>
              <a:rPr sz="2400" spc="5" dirty="0">
                <a:solidFill>
                  <a:srgbClr val="554A3B"/>
                </a:solidFill>
                <a:latin typeface="Verdana"/>
                <a:cs typeface="Verdana"/>
              </a:rPr>
              <a:t>données</a:t>
            </a:r>
            <a:endParaRPr sz="2400" dirty="0">
              <a:latin typeface="Verdana"/>
              <a:cs typeface="Verdana"/>
            </a:endParaRPr>
          </a:p>
          <a:p>
            <a:pPr marL="264154" marR="7620" indent="-251454">
              <a:spcBef>
                <a:spcPts val="575"/>
              </a:spcBef>
              <a:buClr>
                <a:srgbClr val="92A199"/>
              </a:buClr>
              <a:buChar char="-"/>
              <a:tabLst>
                <a:tab pos="264154" algn="l"/>
                <a:tab pos="1429985" algn="l"/>
                <a:tab pos="2028774" algn="l"/>
                <a:tab pos="2499932" algn="l"/>
                <a:tab pos="5001135" algn="l"/>
                <a:tab pos="5472293" algn="l"/>
                <a:tab pos="7130237" algn="l"/>
                <a:tab pos="8231934" algn="l"/>
              </a:tabLst>
            </a:pPr>
            <a:r>
              <a:rPr sz="2400" spc="-80" dirty="0">
                <a:solidFill>
                  <a:srgbClr val="554A3B"/>
                </a:solidFill>
                <a:latin typeface="Verdana"/>
                <a:cs typeface="Verdana"/>
              </a:rPr>
              <a:t>Retour	</a:t>
            </a:r>
            <a:r>
              <a:rPr sz="2400" spc="-180" dirty="0">
                <a:solidFill>
                  <a:srgbClr val="554A3B"/>
                </a:solidFill>
                <a:latin typeface="Verdana"/>
                <a:cs typeface="Verdana"/>
              </a:rPr>
              <a:t>s</a:t>
            </a:r>
            <a:r>
              <a:rPr sz="2400" spc="-195" dirty="0">
                <a:solidFill>
                  <a:srgbClr val="554A3B"/>
                </a:solidFill>
                <a:latin typeface="Verdana"/>
                <a:cs typeface="Verdana"/>
              </a:rPr>
              <a:t>u</a:t>
            </a:r>
            <a:r>
              <a:rPr sz="2400" spc="-305" dirty="0">
                <a:solidFill>
                  <a:srgbClr val="554A3B"/>
                </a:solidFill>
                <a:latin typeface="Verdana"/>
                <a:cs typeface="Verdana"/>
              </a:rPr>
              <a:t>r</a:t>
            </a:r>
            <a:r>
              <a:rPr sz="2400" dirty="0">
                <a:solidFill>
                  <a:srgbClr val="554A3B"/>
                </a:solidFill>
                <a:latin typeface="Verdana"/>
                <a:cs typeface="Verdana"/>
              </a:rPr>
              <a:t>	l</a:t>
            </a:r>
            <a:r>
              <a:rPr sz="2400" spc="10" dirty="0">
                <a:solidFill>
                  <a:srgbClr val="554A3B"/>
                </a:solidFill>
                <a:latin typeface="Verdana"/>
                <a:cs typeface="Verdana"/>
              </a:rPr>
              <a:t>a</a:t>
            </a:r>
            <a:r>
              <a:rPr sz="2400" dirty="0">
                <a:solidFill>
                  <a:srgbClr val="554A3B"/>
                </a:solidFill>
                <a:latin typeface="Verdana"/>
                <a:cs typeface="Verdana"/>
              </a:rPr>
              <a:t>	</a:t>
            </a:r>
            <a:r>
              <a:rPr sz="2400" spc="15" dirty="0">
                <a:solidFill>
                  <a:srgbClr val="554A3B"/>
                </a:solidFill>
                <a:latin typeface="Verdana"/>
                <a:cs typeface="Verdana"/>
              </a:rPr>
              <a:t>problém</a:t>
            </a:r>
            <a:r>
              <a:rPr sz="2400" spc="25" dirty="0">
                <a:solidFill>
                  <a:srgbClr val="554A3B"/>
                </a:solidFill>
                <a:latin typeface="Verdana"/>
                <a:cs typeface="Verdana"/>
              </a:rPr>
              <a:t>a</a:t>
            </a:r>
            <a:r>
              <a:rPr sz="2400" spc="-160" dirty="0">
                <a:solidFill>
                  <a:srgbClr val="554A3B"/>
                </a:solidFill>
                <a:latin typeface="Verdana"/>
                <a:cs typeface="Verdana"/>
              </a:rPr>
              <a:t>ti</a:t>
            </a:r>
            <a:r>
              <a:rPr sz="2400" spc="65" dirty="0">
                <a:solidFill>
                  <a:srgbClr val="554A3B"/>
                </a:solidFill>
                <a:latin typeface="Verdana"/>
                <a:cs typeface="Verdana"/>
              </a:rPr>
              <a:t>qu</a:t>
            </a:r>
            <a:r>
              <a:rPr sz="2400" spc="75" dirty="0">
                <a:solidFill>
                  <a:srgbClr val="554A3B"/>
                </a:solidFill>
                <a:latin typeface="Verdana"/>
                <a:cs typeface="Verdana"/>
              </a:rPr>
              <a:t>e</a:t>
            </a:r>
            <a:r>
              <a:rPr sz="2400" spc="-430" dirty="0">
                <a:solidFill>
                  <a:srgbClr val="554A3B"/>
                </a:solidFill>
                <a:latin typeface="Verdana"/>
                <a:cs typeface="Verdana"/>
              </a:rPr>
              <a:t>:</a:t>
            </a:r>
            <a:r>
              <a:rPr sz="2400" dirty="0">
                <a:solidFill>
                  <a:srgbClr val="554A3B"/>
                </a:solidFill>
                <a:latin typeface="Verdana"/>
                <a:cs typeface="Verdana"/>
              </a:rPr>
              <a:t>	l</a:t>
            </a:r>
            <a:r>
              <a:rPr sz="2400" spc="10" dirty="0">
                <a:solidFill>
                  <a:srgbClr val="554A3B"/>
                </a:solidFill>
                <a:latin typeface="Verdana"/>
                <a:cs typeface="Verdana"/>
              </a:rPr>
              <a:t>a</a:t>
            </a:r>
            <a:r>
              <a:rPr sz="2400" dirty="0">
                <a:solidFill>
                  <a:srgbClr val="554A3B"/>
                </a:solidFill>
                <a:latin typeface="Verdana"/>
                <a:cs typeface="Verdana"/>
              </a:rPr>
              <a:t>	</a:t>
            </a:r>
            <a:r>
              <a:rPr sz="2400" spc="130" dirty="0">
                <a:solidFill>
                  <a:srgbClr val="554A3B"/>
                </a:solidFill>
                <a:latin typeface="Verdana"/>
                <a:cs typeface="Verdana"/>
              </a:rPr>
              <a:t>d</a:t>
            </a:r>
            <a:r>
              <a:rPr sz="2400" spc="-160" dirty="0">
                <a:solidFill>
                  <a:srgbClr val="554A3B"/>
                </a:solidFill>
                <a:latin typeface="Verdana"/>
                <a:cs typeface="Verdana"/>
              </a:rPr>
              <a:t>i</a:t>
            </a:r>
            <a:r>
              <a:rPr sz="2400" spc="-30" dirty="0">
                <a:solidFill>
                  <a:srgbClr val="554A3B"/>
                </a:solidFill>
                <a:latin typeface="Verdana"/>
                <a:cs typeface="Verdana"/>
              </a:rPr>
              <a:t>sc</a:t>
            </a:r>
            <a:r>
              <a:rPr sz="2400" spc="-40" dirty="0">
                <a:solidFill>
                  <a:srgbClr val="554A3B"/>
                </a:solidFill>
                <a:latin typeface="Verdana"/>
                <a:cs typeface="Verdana"/>
              </a:rPr>
              <a:t>u</a:t>
            </a:r>
            <a:r>
              <a:rPr sz="2400" spc="-330" dirty="0">
                <a:solidFill>
                  <a:srgbClr val="554A3B"/>
                </a:solidFill>
                <a:latin typeface="Verdana"/>
                <a:cs typeface="Verdana"/>
              </a:rPr>
              <a:t>ss</a:t>
            </a:r>
            <a:r>
              <a:rPr sz="2400" spc="-155" dirty="0">
                <a:solidFill>
                  <a:srgbClr val="554A3B"/>
                </a:solidFill>
                <a:latin typeface="Verdana"/>
                <a:cs typeface="Verdana"/>
              </a:rPr>
              <a:t>i</a:t>
            </a:r>
            <a:r>
              <a:rPr sz="2400" spc="25" dirty="0">
                <a:solidFill>
                  <a:srgbClr val="554A3B"/>
                </a:solidFill>
                <a:latin typeface="Verdana"/>
                <a:cs typeface="Verdana"/>
              </a:rPr>
              <a:t>on</a:t>
            </a:r>
            <a:r>
              <a:rPr sz="2400" dirty="0">
                <a:solidFill>
                  <a:srgbClr val="554A3B"/>
                </a:solidFill>
                <a:latin typeface="Verdana"/>
                <a:cs typeface="Verdana"/>
              </a:rPr>
              <a:t>	</a:t>
            </a:r>
            <a:r>
              <a:rPr sz="2400" spc="-45" dirty="0">
                <a:solidFill>
                  <a:srgbClr val="554A3B"/>
                </a:solidFill>
                <a:latin typeface="Verdana"/>
                <a:cs typeface="Verdana"/>
              </a:rPr>
              <a:t>repart</a:t>
            </a:r>
            <a:r>
              <a:rPr sz="2400" dirty="0">
                <a:solidFill>
                  <a:srgbClr val="554A3B"/>
                </a:solidFill>
                <a:latin typeface="Verdana"/>
                <a:cs typeface="Verdana"/>
              </a:rPr>
              <a:t>	</a:t>
            </a:r>
            <a:r>
              <a:rPr sz="2400" spc="-20" dirty="0">
                <a:solidFill>
                  <a:srgbClr val="554A3B"/>
                </a:solidFill>
                <a:latin typeface="Verdana"/>
                <a:cs typeface="Verdana"/>
              </a:rPr>
              <a:t>des  </a:t>
            </a:r>
            <a:r>
              <a:rPr sz="2400" spc="-55" dirty="0">
                <a:solidFill>
                  <a:srgbClr val="554A3B"/>
                </a:solidFill>
                <a:latin typeface="Verdana"/>
                <a:cs typeface="Verdana"/>
              </a:rPr>
              <a:t>hypothèses </a:t>
            </a:r>
            <a:r>
              <a:rPr sz="2400" spc="-5" dirty="0">
                <a:solidFill>
                  <a:srgbClr val="554A3B"/>
                </a:solidFill>
                <a:latin typeface="Verdana"/>
                <a:cs typeface="Verdana"/>
              </a:rPr>
              <a:t>et </a:t>
            </a:r>
            <a:r>
              <a:rPr sz="2400" spc="-15" dirty="0">
                <a:solidFill>
                  <a:srgbClr val="554A3B"/>
                </a:solidFill>
                <a:latin typeface="Verdana"/>
                <a:cs typeface="Verdana"/>
              </a:rPr>
              <a:t>tente </a:t>
            </a:r>
            <a:r>
              <a:rPr sz="2400" spc="65" dirty="0">
                <a:solidFill>
                  <a:srgbClr val="554A3B"/>
                </a:solidFill>
                <a:latin typeface="Verdana"/>
                <a:cs typeface="Verdana"/>
              </a:rPr>
              <a:t>d’y</a:t>
            </a:r>
            <a:r>
              <a:rPr sz="2400" spc="-645" dirty="0">
                <a:solidFill>
                  <a:srgbClr val="554A3B"/>
                </a:solidFill>
                <a:latin typeface="Verdana"/>
                <a:cs typeface="Verdana"/>
              </a:rPr>
              <a:t> </a:t>
            </a:r>
            <a:r>
              <a:rPr sz="2400" spc="-25" dirty="0">
                <a:solidFill>
                  <a:srgbClr val="554A3B"/>
                </a:solidFill>
                <a:latin typeface="Verdana"/>
                <a:cs typeface="Verdana"/>
              </a:rPr>
              <a:t>répondre.</a:t>
            </a:r>
            <a:endParaRPr sz="2400" dirty="0">
              <a:latin typeface="Verdana"/>
              <a:cs typeface="Verdana"/>
            </a:endParaRPr>
          </a:p>
        </p:txBody>
      </p:sp>
    </p:spTree>
    <p:extLst>
      <p:ext uri="{BB962C8B-B14F-4D97-AF65-F5344CB8AC3E}">
        <p14:creationId xmlns:p14="http://schemas.microsoft.com/office/powerpoint/2010/main" val="251370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518982">
              <a:spcBef>
                <a:spcPts val="2190"/>
              </a:spcBef>
            </a:pPr>
            <a:r>
              <a:rPr sz="3900" b="0" spc="20" dirty="0">
                <a:solidFill>
                  <a:srgbClr val="6B7C71"/>
                </a:solidFill>
                <a:latin typeface="Georgia"/>
                <a:cs typeface="Georgia"/>
              </a:rPr>
              <a:t>CORPS </a:t>
            </a:r>
            <a:r>
              <a:rPr sz="3900" b="0" spc="90" dirty="0">
                <a:solidFill>
                  <a:srgbClr val="6B7C71"/>
                </a:solidFill>
                <a:latin typeface="Georgia"/>
                <a:cs typeface="Georgia"/>
              </a:rPr>
              <a:t>DU</a:t>
            </a:r>
            <a:r>
              <a:rPr sz="3900" b="0" spc="20" dirty="0">
                <a:solidFill>
                  <a:srgbClr val="6B7C71"/>
                </a:solidFill>
                <a:latin typeface="Georgia"/>
                <a:cs typeface="Georgia"/>
              </a:rPr>
              <a:t> </a:t>
            </a:r>
            <a:r>
              <a:rPr sz="3900" b="0" spc="-110" dirty="0">
                <a:solidFill>
                  <a:srgbClr val="6B7C71"/>
                </a:solidFill>
                <a:latin typeface="Georgia"/>
                <a:cs typeface="Georgia"/>
              </a:rPr>
              <a:t>TEXTE</a:t>
            </a:r>
            <a:r>
              <a:rPr lang="fr-FR" sz="3900" b="0" spc="-110" dirty="0">
                <a:solidFill>
                  <a:srgbClr val="6B7C71"/>
                </a:solidFill>
                <a:latin typeface="Georgia"/>
                <a:cs typeface="Georgia"/>
              </a:rPr>
              <a:t> (M1 &amp; </a:t>
            </a:r>
            <a:r>
              <a:rPr lang="fr-FR" sz="3900" b="0" spc="-110" dirty="0">
                <a:solidFill>
                  <a:srgbClr val="FF0000"/>
                </a:solidFill>
                <a:latin typeface="Georgia"/>
                <a:cs typeface="Georgia"/>
              </a:rPr>
              <a:t>M2</a:t>
            </a:r>
            <a:r>
              <a:rPr lang="fr-FR" sz="3900" b="0" spc="-110" dirty="0">
                <a:solidFill>
                  <a:srgbClr val="6B7C71"/>
                </a:solidFill>
                <a:latin typeface="Georgia"/>
                <a:cs typeface="Georgia"/>
              </a:rPr>
              <a:t>)</a:t>
            </a:r>
            <a:endParaRPr sz="3900" dirty="0">
              <a:latin typeface="Georgia"/>
              <a:cs typeface="Georgia"/>
            </a:endParaRPr>
          </a:p>
        </p:txBody>
      </p:sp>
      <p:sp>
        <p:nvSpPr>
          <p:cNvPr id="4" name="object 4"/>
          <p:cNvSpPr txBox="1"/>
          <p:nvPr/>
        </p:nvSpPr>
        <p:spPr>
          <a:xfrm>
            <a:off x="2398274" y="1927303"/>
            <a:ext cx="8776970" cy="5194499"/>
          </a:xfrm>
          <a:prstGeom prst="rect">
            <a:avLst/>
          </a:prstGeom>
        </p:spPr>
        <p:txBody>
          <a:bodyPr vert="horz" wrap="square" lIns="0" tIns="54610" rIns="0" bIns="0" rtlCol="0">
            <a:spAutoFit/>
          </a:bodyPr>
          <a:lstStyle/>
          <a:p>
            <a:pPr marL="264154" marR="7620" indent="-251454" algn="just">
              <a:lnSpc>
                <a:spcPts val="2590"/>
              </a:lnSpc>
              <a:spcBef>
                <a:spcPts val="430"/>
              </a:spcBef>
              <a:buClr>
                <a:srgbClr val="92A199"/>
              </a:buClr>
              <a:buFont typeface="Arial"/>
              <a:buChar char="•"/>
              <a:tabLst>
                <a:tab pos="264154" algn="l"/>
              </a:tabLst>
            </a:pPr>
            <a:r>
              <a:rPr sz="2400" spc="-45" dirty="0">
                <a:solidFill>
                  <a:srgbClr val="554A3B"/>
                </a:solidFill>
                <a:latin typeface="Verdana"/>
                <a:cs typeface="Verdana"/>
              </a:rPr>
              <a:t>Une </a:t>
            </a:r>
            <a:r>
              <a:rPr sz="2400" spc="-5" dirty="0">
                <a:solidFill>
                  <a:srgbClr val="554A3B"/>
                </a:solidFill>
                <a:latin typeface="Verdana"/>
                <a:cs typeface="Verdana"/>
              </a:rPr>
              <a:t>brève </a:t>
            </a:r>
            <a:r>
              <a:rPr sz="2400" spc="-65" dirty="0">
                <a:solidFill>
                  <a:srgbClr val="554A3B"/>
                </a:solidFill>
                <a:latin typeface="Verdana"/>
                <a:cs typeface="Verdana"/>
              </a:rPr>
              <a:t>introduction:</a:t>
            </a:r>
            <a:r>
              <a:rPr sz="2400" spc="710" dirty="0">
                <a:solidFill>
                  <a:srgbClr val="554A3B"/>
                </a:solidFill>
                <a:latin typeface="Verdana"/>
                <a:cs typeface="Verdana"/>
              </a:rPr>
              <a:t> </a:t>
            </a:r>
            <a:r>
              <a:rPr sz="2400" spc="10" dirty="0">
                <a:solidFill>
                  <a:srgbClr val="554A3B"/>
                </a:solidFill>
                <a:latin typeface="Verdana"/>
                <a:cs typeface="Verdana"/>
              </a:rPr>
              <a:t>contexte </a:t>
            </a:r>
            <a:r>
              <a:rPr sz="2400" spc="-35" dirty="0">
                <a:solidFill>
                  <a:srgbClr val="554A3B"/>
                </a:solidFill>
                <a:latin typeface="Verdana"/>
                <a:cs typeface="Verdana"/>
              </a:rPr>
              <a:t>sociétal, </a:t>
            </a:r>
            <a:r>
              <a:rPr sz="2400" spc="-75" dirty="0">
                <a:solidFill>
                  <a:srgbClr val="554A3B"/>
                </a:solidFill>
                <a:latin typeface="Verdana"/>
                <a:cs typeface="Verdana"/>
              </a:rPr>
              <a:t>questions  </a:t>
            </a:r>
            <a:r>
              <a:rPr sz="2400" spc="-85" dirty="0">
                <a:solidFill>
                  <a:srgbClr val="554A3B"/>
                </a:solidFill>
                <a:latin typeface="Verdana"/>
                <a:cs typeface="Verdana"/>
              </a:rPr>
              <a:t>professionnelles, </a:t>
            </a:r>
            <a:r>
              <a:rPr sz="2400" spc="-80" dirty="0">
                <a:solidFill>
                  <a:srgbClr val="554A3B"/>
                </a:solidFill>
                <a:latin typeface="Verdana"/>
                <a:cs typeface="Verdana"/>
              </a:rPr>
              <a:t>enjeux </a:t>
            </a:r>
            <a:r>
              <a:rPr sz="2400" spc="-35" dirty="0">
                <a:solidFill>
                  <a:srgbClr val="554A3B"/>
                </a:solidFill>
                <a:latin typeface="Verdana"/>
                <a:cs typeface="Verdana"/>
              </a:rPr>
              <a:t>généraux, </a:t>
            </a:r>
            <a:r>
              <a:rPr sz="2400" spc="5" dirty="0">
                <a:solidFill>
                  <a:srgbClr val="554A3B"/>
                </a:solidFill>
                <a:latin typeface="Verdana"/>
                <a:cs typeface="Verdana"/>
              </a:rPr>
              <a:t>une </a:t>
            </a:r>
            <a:r>
              <a:rPr sz="2400" spc="75" dirty="0">
                <a:solidFill>
                  <a:srgbClr val="554A3B"/>
                </a:solidFill>
                <a:latin typeface="Verdana"/>
                <a:cs typeface="Verdana"/>
              </a:rPr>
              <a:t>annonce </a:t>
            </a:r>
            <a:r>
              <a:rPr sz="2400" spc="40" dirty="0">
                <a:solidFill>
                  <a:srgbClr val="554A3B"/>
                </a:solidFill>
                <a:latin typeface="Verdana"/>
                <a:cs typeface="Verdana"/>
              </a:rPr>
              <a:t>du </a:t>
            </a:r>
            <a:r>
              <a:rPr sz="2400" spc="20" dirty="0">
                <a:solidFill>
                  <a:srgbClr val="554A3B"/>
                </a:solidFill>
                <a:latin typeface="Verdana"/>
                <a:cs typeface="Verdana"/>
              </a:rPr>
              <a:t>plan  </a:t>
            </a:r>
            <a:r>
              <a:rPr sz="2400" spc="40" dirty="0">
                <a:solidFill>
                  <a:srgbClr val="554A3B"/>
                </a:solidFill>
                <a:latin typeface="Verdana"/>
                <a:cs typeface="Verdana"/>
              </a:rPr>
              <a:t>du</a:t>
            </a:r>
            <a:r>
              <a:rPr sz="2400" spc="-175" dirty="0">
                <a:solidFill>
                  <a:srgbClr val="554A3B"/>
                </a:solidFill>
                <a:latin typeface="Verdana"/>
                <a:cs typeface="Verdana"/>
              </a:rPr>
              <a:t> </a:t>
            </a:r>
            <a:r>
              <a:rPr sz="2400" spc="-60" dirty="0">
                <a:solidFill>
                  <a:srgbClr val="554A3B"/>
                </a:solidFill>
                <a:latin typeface="Verdana"/>
                <a:cs typeface="Verdana"/>
              </a:rPr>
              <a:t>mémoire.</a:t>
            </a:r>
            <a:endParaRPr sz="2400" dirty="0">
              <a:latin typeface="Verdana"/>
              <a:cs typeface="Verdana"/>
            </a:endParaRPr>
          </a:p>
          <a:p>
            <a:pPr marL="264154" marR="8890" indent="-251454" algn="just">
              <a:lnSpc>
                <a:spcPct val="90100"/>
              </a:lnSpc>
              <a:spcBef>
                <a:spcPts val="540"/>
              </a:spcBef>
              <a:buClr>
                <a:srgbClr val="92A199"/>
              </a:buClr>
              <a:buFont typeface="Arial"/>
              <a:buChar char="•"/>
              <a:tabLst>
                <a:tab pos="264154" algn="l"/>
              </a:tabLst>
            </a:pPr>
            <a:r>
              <a:rPr sz="2400" spc="-45" dirty="0">
                <a:solidFill>
                  <a:srgbClr val="554A3B"/>
                </a:solidFill>
                <a:latin typeface="Verdana"/>
                <a:cs typeface="Verdana"/>
              </a:rPr>
              <a:t>Une </a:t>
            </a:r>
            <a:r>
              <a:rPr sz="2400" spc="-40" dirty="0">
                <a:solidFill>
                  <a:srgbClr val="554A3B"/>
                </a:solidFill>
                <a:latin typeface="Verdana"/>
                <a:cs typeface="Verdana"/>
              </a:rPr>
              <a:t>revue </a:t>
            </a:r>
            <a:r>
              <a:rPr sz="2400" spc="-20" dirty="0">
                <a:solidFill>
                  <a:srgbClr val="554A3B"/>
                </a:solidFill>
                <a:latin typeface="Verdana"/>
                <a:cs typeface="Verdana"/>
              </a:rPr>
              <a:t>des </a:t>
            </a:r>
            <a:r>
              <a:rPr sz="2400" spc="-75" dirty="0">
                <a:solidFill>
                  <a:srgbClr val="554A3B"/>
                </a:solidFill>
                <a:latin typeface="Verdana"/>
                <a:cs typeface="Verdana"/>
              </a:rPr>
              <a:t>questions </a:t>
            </a:r>
            <a:r>
              <a:rPr sz="2400" spc="-40" dirty="0">
                <a:solidFill>
                  <a:srgbClr val="554A3B"/>
                </a:solidFill>
                <a:latin typeface="Verdana"/>
                <a:cs typeface="Verdana"/>
              </a:rPr>
              <a:t>articulant </a:t>
            </a:r>
            <a:r>
              <a:rPr sz="2400" spc="-20" dirty="0">
                <a:solidFill>
                  <a:srgbClr val="554A3B"/>
                </a:solidFill>
                <a:latin typeface="Verdana"/>
                <a:cs typeface="Verdana"/>
              </a:rPr>
              <a:t>des </a:t>
            </a:r>
            <a:r>
              <a:rPr sz="2400" spc="-25" dirty="0">
                <a:solidFill>
                  <a:srgbClr val="554A3B"/>
                </a:solidFill>
                <a:latin typeface="Verdana"/>
                <a:cs typeface="Verdana"/>
              </a:rPr>
              <a:t>apports </a:t>
            </a:r>
            <a:r>
              <a:rPr sz="2400" spc="135" dirty="0">
                <a:solidFill>
                  <a:srgbClr val="554A3B"/>
                </a:solidFill>
                <a:latin typeface="Verdana"/>
                <a:cs typeface="Verdana"/>
              </a:rPr>
              <a:t>de </a:t>
            </a:r>
            <a:r>
              <a:rPr sz="2400" spc="5" dirty="0">
                <a:solidFill>
                  <a:srgbClr val="554A3B"/>
                </a:solidFill>
                <a:latin typeface="Verdana"/>
                <a:cs typeface="Verdana"/>
              </a:rPr>
              <a:t>la  recherche, une </a:t>
            </a:r>
            <a:r>
              <a:rPr sz="2400" spc="-30" dirty="0">
                <a:solidFill>
                  <a:srgbClr val="554A3B"/>
                </a:solidFill>
                <a:latin typeface="Verdana"/>
                <a:cs typeface="Verdana"/>
              </a:rPr>
              <a:t>analyse </a:t>
            </a:r>
            <a:r>
              <a:rPr sz="2400" spc="-20" dirty="0">
                <a:solidFill>
                  <a:srgbClr val="554A3B"/>
                </a:solidFill>
                <a:latin typeface="Verdana"/>
                <a:cs typeface="Verdana"/>
              </a:rPr>
              <a:t>des </a:t>
            </a:r>
            <a:r>
              <a:rPr sz="2400" spc="-110" dirty="0">
                <a:solidFill>
                  <a:srgbClr val="554A3B"/>
                </a:solidFill>
                <a:latin typeface="Verdana"/>
                <a:cs typeface="Verdana"/>
              </a:rPr>
              <a:t>instructions </a:t>
            </a:r>
            <a:r>
              <a:rPr sz="2400" spc="-55" dirty="0">
                <a:solidFill>
                  <a:srgbClr val="554A3B"/>
                </a:solidFill>
                <a:latin typeface="Verdana"/>
                <a:cs typeface="Verdana"/>
              </a:rPr>
              <a:t>officielles </a:t>
            </a:r>
            <a:r>
              <a:rPr sz="2400" spc="-5" dirty="0">
                <a:solidFill>
                  <a:srgbClr val="554A3B"/>
                </a:solidFill>
                <a:latin typeface="Verdana"/>
                <a:cs typeface="Verdana"/>
              </a:rPr>
              <a:t>et </a:t>
            </a:r>
            <a:r>
              <a:rPr sz="2400" spc="-20" dirty="0">
                <a:solidFill>
                  <a:srgbClr val="554A3B"/>
                </a:solidFill>
                <a:latin typeface="Verdana"/>
                <a:cs typeface="Verdana"/>
              </a:rPr>
              <a:t>des  </a:t>
            </a:r>
            <a:r>
              <a:rPr sz="2400" spc="-130" dirty="0">
                <a:solidFill>
                  <a:srgbClr val="554A3B"/>
                </a:solidFill>
                <a:latin typeface="Verdana"/>
                <a:cs typeface="Verdana"/>
              </a:rPr>
              <a:t>savoirs </a:t>
            </a:r>
            <a:r>
              <a:rPr sz="2400" spc="35" dirty="0">
                <a:solidFill>
                  <a:srgbClr val="554A3B"/>
                </a:solidFill>
                <a:latin typeface="Verdana"/>
                <a:cs typeface="Verdana"/>
              </a:rPr>
              <a:t>en</a:t>
            </a:r>
            <a:r>
              <a:rPr sz="2400" spc="-260" dirty="0">
                <a:solidFill>
                  <a:srgbClr val="554A3B"/>
                </a:solidFill>
                <a:latin typeface="Verdana"/>
                <a:cs typeface="Verdana"/>
              </a:rPr>
              <a:t> </a:t>
            </a:r>
            <a:r>
              <a:rPr sz="2400" spc="-120" dirty="0">
                <a:solidFill>
                  <a:srgbClr val="554A3B"/>
                </a:solidFill>
                <a:latin typeface="Verdana"/>
                <a:cs typeface="Verdana"/>
              </a:rPr>
              <a:t>jeu.</a:t>
            </a:r>
            <a:endParaRPr sz="2400" dirty="0">
              <a:latin typeface="Verdana"/>
              <a:cs typeface="Verdana"/>
            </a:endParaRPr>
          </a:p>
          <a:p>
            <a:pPr marL="264154" indent="-251454">
              <a:spcBef>
                <a:spcPts val="285"/>
              </a:spcBef>
              <a:buClr>
                <a:srgbClr val="92A199"/>
              </a:buClr>
              <a:buFont typeface="Arial"/>
              <a:buChar char="•"/>
              <a:tabLst>
                <a:tab pos="263519" algn="l"/>
                <a:tab pos="264154" algn="l"/>
              </a:tabLst>
            </a:pPr>
            <a:r>
              <a:rPr sz="2400" spc="-45" dirty="0">
                <a:solidFill>
                  <a:srgbClr val="554A3B"/>
                </a:solidFill>
                <a:latin typeface="Verdana"/>
                <a:cs typeface="Verdana"/>
              </a:rPr>
              <a:t>Une </a:t>
            </a:r>
            <a:r>
              <a:rPr sz="2400" dirty="0">
                <a:solidFill>
                  <a:srgbClr val="554A3B"/>
                </a:solidFill>
                <a:latin typeface="Verdana"/>
                <a:cs typeface="Verdana"/>
              </a:rPr>
              <a:t>problématique </a:t>
            </a:r>
            <a:r>
              <a:rPr sz="2400" spc="-5" dirty="0">
                <a:solidFill>
                  <a:srgbClr val="554A3B"/>
                </a:solidFill>
                <a:latin typeface="Verdana"/>
                <a:cs typeface="Verdana"/>
              </a:rPr>
              <a:t>et</a:t>
            </a:r>
            <a:r>
              <a:rPr sz="2400" spc="-645" dirty="0">
                <a:solidFill>
                  <a:srgbClr val="554A3B"/>
                </a:solidFill>
                <a:latin typeface="Verdana"/>
                <a:cs typeface="Verdana"/>
              </a:rPr>
              <a:t> </a:t>
            </a:r>
            <a:r>
              <a:rPr sz="2400" spc="-20" dirty="0">
                <a:solidFill>
                  <a:srgbClr val="554A3B"/>
                </a:solidFill>
                <a:latin typeface="Verdana"/>
                <a:cs typeface="Verdana"/>
              </a:rPr>
              <a:t>des </a:t>
            </a:r>
            <a:r>
              <a:rPr sz="2400" spc="-55" dirty="0">
                <a:solidFill>
                  <a:srgbClr val="554A3B"/>
                </a:solidFill>
                <a:latin typeface="Verdana"/>
                <a:cs typeface="Verdana"/>
              </a:rPr>
              <a:t>hypothèses</a:t>
            </a:r>
            <a:endParaRPr sz="2400" dirty="0">
              <a:latin typeface="Verdana"/>
              <a:cs typeface="Verdana"/>
            </a:endParaRPr>
          </a:p>
          <a:p>
            <a:pPr marL="264154" indent="-251454">
              <a:spcBef>
                <a:spcPts val="290"/>
              </a:spcBef>
              <a:buClr>
                <a:srgbClr val="92A199"/>
              </a:buClr>
              <a:buFont typeface="Arial"/>
              <a:buChar char="•"/>
              <a:tabLst>
                <a:tab pos="263519" algn="l"/>
                <a:tab pos="264154" algn="l"/>
              </a:tabLst>
            </a:pPr>
            <a:r>
              <a:rPr sz="2400" spc="5" dirty="0">
                <a:solidFill>
                  <a:srgbClr val="FF0000"/>
                </a:solidFill>
                <a:latin typeface="Verdana"/>
                <a:cs typeface="Verdana"/>
              </a:rPr>
              <a:t>Méthodologie: </a:t>
            </a:r>
            <a:r>
              <a:rPr sz="2400" spc="25" dirty="0">
                <a:solidFill>
                  <a:srgbClr val="FF0000"/>
                </a:solidFill>
                <a:latin typeface="Verdana"/>
                <a:cs typeface="Verdana"/>
              </a:rPr>
              <a:t>comment</a:t>
            </a:r>
            <a:r>
              <a:rPr sz="2400" spc="-610" dirty="0">
                <a:solidFill>
                  <a:srgbClr val="FF0000"/>
                </a:solidFill>
                <a:latin typeface="Verdana"/>
                <a:cs typeface="Verdana"/>
              </a:rPr>
              <a:t> </a:t>
            </a:r>
            <a:r>
              <a:rPr sz="2400" spc="-100" dirty="0">
                <a:solidFill>
                  <a:srgbClr val="FF0000"/>
                </a:solidFill>
                <a:latin typeface="Verdana"/>
                <a:cs typeface="Verdana"/>
              </a:rPr>
              <a:t>je </a:t>
            </a:r>
            <a:r>
              <a:rPr sz="2400" spc="-100" dirty="0" err="1">
                <a:solidFill>
                  <a:srgbClr val="FF0000"/>
                </a:solidFill>
                <a:latin typeface="Verdana"/>
                <a:cs typeface="Verdana"/>
              </a:rPr>
              <a:t>vais</a:t>
            </a:r>
            <a:r>
              <a:rPr sz="2400" spc="-100" dirty="0">
                <a:solidFill>
                  <a:srgbClr val="FF0000"/>
                </a:solidFill>
                <a:latin typeface="Verdana"/>
                <a:cs typeface="Verdana"/>
              </a:rPr>
              <a:t> </a:t>
            </a:r>
            <a:r>
              <a:rPr sz="2400" spc="40" dirty="0" err="1">
                <a:solidFill>
                  <a:srgbClr val="FF0000"/>
                </a:solidFill>
                <a:latin typeface="Verdana"/>
                <a:cs typeface="Verdana"/>
              </a:rPr>
              <a:t>procéder</a:t>
            </a:r>
            <a:r>
              <a:rPr lang="fr-FR" sz="2400" spc="40" dirty="0">
                <a:solidFill>
                  <a:srgbClr val="FF0000"/>
                </a:solidFill>
                <a:latin typeface="Verdana"/>
                <a:cs typeface="Verdana"/>
              </a:rPr>
              <a:t> ? Analyse a priori, dispositif mis en œuvre </a:t>
            </a:r>
            <a:r>
              <a:rPr lang="fr-FR" sz="2400" spc="40">
                <a:solidFill>
                  <a:srgbClr val="FF0000"/>
                </a:solidFill>
                <a:latin typeface="Verdana"/>
                <a:cs typeface="Verdana"/>
              </a:rPr>
              <a:t>et analyse </a:t>
            </a:r>
            <a:r>
              <a:rPr lang="fr-FR" sz="2400" spc="40" dirty="0">
                <a:solidFill>
                  <a:srgbClr val="FF0000"/>
                </a:solidFill>
                <a:latin typeface="Verdana"/>
                <a:cs typeface="Verdana"/>
              </a:rPr>
              <a:t>a posteriori</a:t>
            </a:r>
            <a:endParaRPr sz="2400" dirty="0">
              <a:solidFill>
                <a:srgbClr val="FF0000"/>
              </a:solidFill>
              <a:latin typeface="Verdana"/>
              <a:cs typeface="Verdana"/>
            </a:endParaRPr>
          </a:p>
          <a:p>
            <a:pPr marL="264154" indent="-251454">
              <a:spcBef>
                <a:spcPts val="290"/>
              </a:spcBef>
              <a:buClr>
                <a:srgbClr val="92A199"/>
              </a:buClr>
              <a:buFont typeface="Arial"/>
              <a:buChar char="•"/>
              <a:tabLst>
                <a:tab pos="263519" algn="l"/>
                <a:tab pos="264154" algn="l"/>
              </a:tabLst>
            </a:pPr>
            <a:r>
              <a:rPr sz="2400" spc="-150" dirty="0">
                <a:solidFill>
                  <a:srgbClr val="FF0000"/>
                </a:solidFill>
                <a:latin typeface="Verdana"/>
                <a:cs typeface="Verdana"/>
              </a:rPr>
              <a:t>Résultats: </a:t>
            </a:r>
            <a:r>
              <a:rPr sz="2400" spc="-40" dirty="0" err="1">
                <a:solidFill>
                  <a:srgbClr val="FF0000"/>
                </a:solidFill>
                <a:latin typeface="Verdana"/>
                <a:cs typeface="Verdana"/>
              </a:rPr>
              <a:t>présentation</a:t>
            </a:r>
            <a:r>
              <a:rPr sz="2400" spc="-40" dirty="0">
                <a:solidFill>
                  <a:srgbClr val="FF0000"/>
                </a:solidFill>
                <a:latin typeface="Verdana"/>
                <a:cs typeface="Verdana"/>
              </a:rPr>
              <a:t> </a:t>
            </a:r>
            <a:r>
              <a:rPr sz="2400" spc="-50" dirty="0">
                <a:solidFill>
                  <a:srgbClr val="FF0000"/>
                </a:solidFill>
                <a:latin typeface="Verdana"/>
                <a:cs typeface="Verdana"/>
              </a:rPr>
              <a:t>brute</a:t>
            </a:r>
            <a:r>
              <a:rPr lang="fr-FR" sz="2400" spc="-50" dirty="0">
                <a:solidFill>
                  <a:srgbClr val="FF0000"/>
                </a:solidFill>
                <a:latin typeface="Verdana"/>
                <a:cs typeface="Verdana"/>
              </a:rPr>
              <a:t> </a:t>
            </a:r>
            <a:r>
              <a:rPr sz="2400" spc="-20" dirty="0">
                <a:solidFill>
                  <a:srgbClr val="FF0000"/>
                </a:solidFill>
                <a:latin typeface="Verdana"/>
                <a:cs typeface="Verdana"/>
              </a:rPr>
              <a:t>des</a:t>
            </a:r>
            <a:r>
              <a:rPr sz="2400" spc="-420" dirty="0">
                <a:solidFill>
                  <a:srgbClr val="FF0000"/>
                </a:solidFill>
                <a:latin typeface="Verdana"/>
                <a:cs typeface="Verdana"/>
              </a:rPr>
              <a:t> </a:t>
            </a:r>
            <a:r>
              <a:rPr sz="2400" spc="-125" dirty="0">
                <a:solidFill>
                  <a:srgbClr val="FF0000"/>
                </a:solidFill>
                <a:latin typeface="Verdana"/>
                <a:cs typeface="Verdana"/>
              </a:rPr>
              <a:t>résultats</a:t>
            </a:r>
            <a:endParaRPr sz="2400" dirty="0">
              <a:solidFill>
                <a:srgbClr val="FF0000"/>
              </a:solidFill>
              <a:latin typeface="Verdana"/>
              <a:cs typeface="Verdana"/>
            </a:endParaRPr>
          </a:p>
          <a:p>
            <a:pPr marL="264154" marR="5080" indent="-251454" algn="just">
              <a:lnSpc>
                <a:spcPts val="2590"/>
              </a:lnSpc>
              <a:spcBef>
                <a:spcPts val="615"/>
              </a:spcBef>
              <a:buClr>
                <a:srgbClr val="92A199"/>
              </a:buClr>
              <a:buFont typeface="Arial"/>
              <a:buChar char="•"/>
              <a:tabLst>
                <a:tab pos="264154" algn="l"/>
              </a:tabLst>
            </a:pPr>
            <a:r>
              <a:rPr sz="2400" spc="-140" dirty="0">
                <a:solidFill>
                  <a:srgbClr val="FF0000"/>
                </a:solidFill>
                <a:latin typeface="Verdana"/>
                <a:cs typeface="Verdana"/>
              </a:rPr>
              <a:t>Discussion: </a:t>
            </a:r>
            <a:r>
              <a:rPr sz="2400" spc="-35" dirty="0">
                <a:solidFill>
                  <a:srgbClr val="FF0000"/>
                </a:solidFill>
                <a:latin typeface="Verdana"/>
                <a:cs typeface="Verdana"/>
              </a:rPr>
              <a:t>Analyse </a:t>
            </a:r>
            <a:r>
              <a:rPr sz="2400" spc="-20" dirty="0">
                <a:solidFill>
                  <a:srgbClr val="FF0000"/>
                </a:solidFill>
                <a:latin typeface="Verdana"/>
                <a:cs typeface="Verdana"/>
              </a:rPr>
              <a:t>des </a:t>
            </a:r>
            <a:r>
              <a:rPr sz="2400" spc="10" dirty="0">
                <a:solidFill>
                  <a:srgbClr val="FF0000"/>
                </a:solidFill>
                <a:latin typeface="Verdana"/>
                <a:cs typeface="Verdana"/>
              </a:rPr>
              <a:t>données </a:t>
            </a:r>
            <a:r>
              <a:rPr sz="2400" spc="-160" dirty="0">
                <a:solidFill>
                  <a:srgbClr val="FF0000"/>
                </a:solidFill>
                <a:latin typeface="Verdana"/>
                <a:cs typeface="Verdana"/>
              </a:rPr>
              <a:t>(ont-ils </a:t>
            </a:r>
            <a:r>
              <a:rPr sz="2400" spc="-35" dirty="0">
                <a:solidFill>
                  <a:srgbClr val="FF0000"/>
                </a:solidFill>
                <a:latin typeface="Verdana"/>
                <a:cs typeface="Verdana"/>
              </a:rPr>
              <a:t>appris?/ </a:t>
            </a:r>
            <a:r>
              <a:rPr sz="2400" spc="-110" dirty="0">
                <a:solidFill>
                  <a:srgbClr val="FF0000"/>
                </a:solidFill>
                <a:latin typeface="Verdana"/>
                <a:cs typeface="Verdana"/>
              </a:rPr>
              <a:t>Ai-je  </a:t>
            </a:r>
            <a:r>
              <a:rPr sz="2400" spc="-20" dirty="0">
                <a:solidFill>
                  <a:srgbClr val="FF0000"/>
                </a:solidFill>
                <a:latin typeface="Verdana"/>
                <a:cs typeface="Verdana"/>
              </a:rPr>
              <a:t>modifié </a:t>
            </a:r>
            <a:r>
              <a:rPr sz="2400" spc="-95" dirty="0">
                <a:solidFill>
                  <a:srgbClr val="FF0000"/>
                </a:solidFill>
                <a:latin typeface="Verdana"/>
                <a:cs typeface="Verdana"/>
              </a:rPr>
              <a:t>mes </a:t>
            </a:r>
            <a:r>
              <a:rPr sz="2400" spc="-65" dirty="0" err="1">
                <a:solidFill>
                  <a:srgbClr val="FF0000"/>
                </a:solidFill>
                <a:latin typeface="Verdana"/>
                <a:cs typeface="Verdana"/>
              </a:rPr>
              <a:t>gestes</a:t>
            </a:r>
            <a:r>
              <a:rPr sz="2400" spc="-65" dirty="0">
                <a:solidFill>
                  <a:srgbClr val="FF0000"/>
                </a:solidFill>
                <a:latin typeface="Verdana"/>
                <a:cs typeface="Verdana"/>
              </a:rPr>
              <a:t> </a:t>
            </a:r>
            <a:r>
              <a:rPr sz="2400" spc="-95" dirty="0" err="1">
                <a:solidFill>
                  <a:srgbClr val="FF0000"/>
                </a:solidFill>
                <a:latin typeface="Verdana"/>
                <a:cs typeface="Verdana"/>
              </a:rPr>
              <a:t>professionnels</a:t>
            </a:r>
            <a:r>
              <a:rPr lang="fr-FR" sz="2400" spc="-95" dirty="0">
                <a:solidFill>
                  <a:srgbClr val="FF0000"/>
                </a:solidFill>
                <a:latin typeface="Verdana"/>
                <a:cs typeface="Verdana"/>
              </a:rPr>
              <a:t>?</a:t>
            </a:r>
            <a:r>
              <a:rPr sz="2400" spc="-95" dirty="0">
                <a:solidFill>
                  <a:srgbClr val="FF0000"/>
                </a:solidFill>
                <a:latin typeface="Verdana"/>
                <a:cs typeface="Verdana"/>
              </a:rPr>
              <a:t>) </a:t>
            </a:r>
            <a:r>
              <a:rPr sz="2400" dirty="0">
                <a:solidFill>
                  <a:srgbClr val="FF0000"/>
                </a:solidFill>
                <a:latin typeface="Verdana"/>
                <a:cs typeface="Verdana"/>
              </a:rPr>
              <a:t>et </a:t>
            </a:r>
            <a:r>
              <a:rPr sz="2400" spc="10" dirty="0">
                <a:solidFill>
                  <a:srgbClr val="FF0000"/>
                </a:solidFill>
                <a:latin typeface="Verdana"/>
                <a:cs typeface="Verdana"/>
              </a:rPr>
              <a:t>comparaison </a:t>
            </a:r>
            <a:r>
              <a:rPr sz="2400" spc="195" dirty="0">
                <a:solidFill>
                  <a:srgbClr val="FF0000"/>
                </a:solidFill>
                <a:latin typeface="Verdana"/>
                <a:cs typeface="Verdana"/>
              </a:rPr>
              <a:t>à  </a:t>
            </a:r>
            <a:r>
              <a:rPr sz="2400" spc="5" dirty="0">
                <a:solidFill>
                  <a:srgbClr val="FF0000"/>
                </a:solidFill>
                <a:latin typeface="Verdana"/>
                <a:cs typeface="Verdana"/>
              </a:rPr>
              <a:t>l’état </a:t>
            </a:r>
            <a:r>
              <a:rPr sz="2400" spc="135" dirty="0">
                <a:solidFill>
                  <a:srgbClr val="FF0000"/>
                </a:solidFill>
                <a:latin typeface="Verdana"/>
                <a:cs typeface="Verdana"/>
              </a:rPr>
              <a:t>de</a:t>
            </a:r>
            <a:r>
              <a:rPr sz="2400" spc="-370" dirty="0">
                <a:solidFill>
                  <a:srgbClr val="FF0000"/>
                </a:solidFill>
                <a:latin typeface="Verdana"/>
                <a:cs typeface="Verdana"/>
              </a:rPr>
              <a:t> </a:t>
            </a:r>
            <a:r>
              <a:rPr sz="2400" spc="-50" dirty="0">
                <a:solidFill>
                  <a:srgbClr val="FF0000"/>
                </a:solidFill>
                <a:latin typeface="Verdana"/>
                <a:cs typeface="Verdana"/>
              </a:rPr>
              <a:t>l’art</a:t>
            </a:r>
            <a:endParaRPr sz="2400" dirty="0">
              <a:solidFill>
                <a:srgbClr val="FF0000"/>
              </a:solidFill>
              <a:latin typeface="Verdana"/>
              <a:cs typeface="Verdana"/>
            </a:endParaRPr>
          </a:p>
          <a:p>
            <a:pPr marL="264154" indent="-251454">
              <a:spcBef>
                <a:spcPts val="254"/>
              </a:spcBef>
              <a:buClr>
                <a:srgbClr val="92A199"/>
              </a:buClr>
              <a:buFont typeface="Arial"/>
              <a:buChar char="•"/>
              <a:tabLst>
                <a:tab pos="263519" algn="l"/>
                <a:tab pos="264154" algn="l"/>
              </a:tabLst>
            </a:pPr>
            <a:r>
              <a:rPr sz="2400" spc="-35" dirty="0">
                <a:solidFill>
                  <a:srgbClr val="FF0000"/>
                </a:solidFill>
                <a:latin typeface="Verdana"/>
                <a:cs typeface="Verdana"/>
              </a:rPr>
              <a:t>Conclusion-perspectives</a:t>
            </a:r>
            <a:endParaRPr sz="2400" dirty="0">
              <a:solidFill>
                <a:srgbClr val="FF0000"/>
              </a:solidFill>
              <a:latin typeface="Verdana"/>
              <a:cs typeface="Verdan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D31E0A-13B6-40BC-AE7E-4836EF2BBD6D}"/>
              </a:ext>
            </a:extLst>
          </p:cNvPr>
          <p:cNvSpPr>
            <a:spLocks noGrp="1"/>
          </p:cNvSpPr>
          <p:nvPr>
            <p:ph type="title"/>
          </p:nvPr>
        </p:nvSpPr>
        <p:spPr/>
        <p:txBody>
          <a:bodyPr/>
          <a:lstStyle/>
          <a:p>
            <a:pPr eaLnBrk="1" fontAlgn="auto" hangingPunct="1">
              <a:spcAft>
                <a:spcPts val="0"/>
              </a:spcAft>
              <a:defRPr/>
            </a:pPr>
            <a:r>
              <a:rPr lang="fr-FR" dirty="0">
                <a:solidFill>
                  <a:schemeClr val="accent1">
                    <a:lumMod val="75000"/>
                  </a:schemeClr>
                </a:solidFill>
              </a:rPr>
              <a:t>Les 7 étapes de la recherche</a:t>
            </a:r>
          </a:p>
        </p:txBody>
      </p:sp>
      <p:pic>
        <p:nvPicPr>
          <p:cNvPr id="31747" name="Picture 4" descr="Résultat de recherche d'images pour &quot;notion de population en statistiques&quot;">
            <a:extLst>
              <a:ext uri="{FF2B5EF4-FFF2-40B4-BE49-F238E27FC236}">
                <a16:creationId xmlns:a16="http://schemas.microsoft.com/office/drawing/2014/main" id="{FB2B594F-2794-4156-B8F9-AA1A10DC51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6018" y="1636867"/>
            <a:ext cx="8790063" cy="5167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Espace réservé du numéro de diapositive 2">
            <a:extLst>
              <a:ext uri="{FF2B5EF4-FFF2-40B4-BE49-F238E27FC236}">
                <a16:creationId xmlns:a16="http://schemas.microsoft.com/office/drawing/2014/main" id="{EB57E344-C7B5-4D8A-95FD-33FF1F0CA09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34D5AA03-5E65-45A7-9620-E76C459374D5}"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14</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a:extLst>
              <a:ext uri="{FF2B5EF4-FFF2-40B4-BE49-F238E27FC236}">
                <a16:creationId xmlns:a16="http://schemas.microsoft.com/office/drawing/2014/main" id="{9B346AB8-347B-4F77-B6F1-9009AA71FC6B}"/>
              </a:ext>
            </a:extLst>
          </p:cNvPr>
          <p:cNvSpPr>
            <a:spLocks noGrp="1"/>
          </p:cNvSpPr>
          <p:nvPr>
            <p:ph type="title"/>
          </p:nvPr>
        </p:nvSpPr>
        <p:spPr/>
        <p:txBody>
          <a:bodyPr>
            <a:normAutofit fontScale="90000"/>
          </a:bodyPr>
          <a:lstStyle/>
          <a:p>
            <a:pPr eaLnBrk="1" fontAlgn="auto" hangingPunct="1">
              <a:spcAft>
                <a:spcPts val="0"/>
              </a:spcAft>
              <a:defRPr/>
            </a:pPr>
            <a:r>
              <a:rPr lang="fr-FR" altLang="fr-FR">
                <a:solidFill>
                  <a:schemeClr val="accent1">
                    <a:lumMod val="75000"/>
                  </a:schemeClr>
                </a:solidFill>
              </a:rPr>
              <a:t>Problématisation, construction de l’objet d’étude</a:t>
            </a:r>
          </a:p>
        </p:txBody>
      </p:sp>
      <p:sp>
        <p:nvSpPr>
          <p:cNvPr id="7171" name="Espace réservé du contenu 2">
            <a:extLst>
              <a:ext uri="{FF2B5EF4-FFF2-40B4-BE49-F238E27FC236}">
                <a16:creationId xmlns:a16="http://schemas.microsoft.com/office/drawing/2014/main" id="{2E6DB821-16B8-46A9-AA89-78F4D5A3E141}"/>
              </a:ext>
            </a:extLst>
          </p:cNvPr>
          <p:cNvSpPr>
            <a:spLocks noGrp="1"/>
          </p:cNvSpPr>
          <p:nvPr>
            <p:ph idx="1"/>
          </p:nvPr>
        </p:nvSpPr>
        <p:spPr>
          <a:xfrm>
            <a:off x="2184559" y="2513947"/>
            <a:ext cx="9075420" cy="4840575"/>
          </a:xfrm>
        </p:spPr>
        <p:txBody>
          <a:bodyPr rtlCol="0">
            <a:normAutofit lnSpcReduction="10000"/>
          </a:bodyPr>
          <a:lstStyle/>
          <a:p>
            <a:pPr algn="just" eaLnBrk="1" fontAlgn="auto" hangingPunct="1">
              <a:spcAft>
                <a:spcPts val="0"/>
              </a:spcAft>
              <a:defRPr/>
            </a:pPr>
            <a:r>
              <a:rPr lang="fr-FR" dirty="0"/>
              <a:t>Le point de départ de votre travail de recherche porte sur </a:t>
            </a:r>
            <a:r>
              <a:rPr lang="fr-FR" b="1" dirty="0"/>
              <a:t>un problème</a:t>
            </a:r>
            <a:r>
              <a:rPr lang="fr-FR" dirty="0"/>
              <a:t> d'enseignement-apprentissage en relation avec des pratiques professionnelles lues ou vécues :</a:t>
            </a:r>
          </a:p>
          <a:p>
            <a:pPr lvl="1" algn="just" eaLnBrk="1" fontAlgn="auto" hangingPunct="1">
              <a:spcAft>
                <a:spcPts val="0"/>
              </a:spcAft>
              <a:defRPr/>
            </a:pPr>
            <a:r>
              <a:rPr lang="fr-FR" dirty="0"/>
              <a:t>Exemple : Comment enseigner des concepts abstraits tels que « tempo », « pulsation »… à des élèves de cycle 2 ou 3 ?</a:t>
            </a:r>
          </a:p>
          <a:p>
            <a:pPr algn="just" eaLnBrk="1" fontAlgn="auto" hangingPunct="1">
              <a:spcAft>
                <a:spcPts val="0"/>
              </a:spcAft>
              <a:defRPr/>
            </a:pPr>
            <a:r>
              <a:rPr lang="fr-FR" dirty="0"/>
              <a:t>Il est indispensable de </a:t>
            </a:r>
            <a:r>
              <a:rPr lang="fr-FR" b="1" dirty="0"/>
              <a:t>mesurer la complexité de la </a:t>
            </a:r>
            <a:r>
              <a:rPr lang="fr-FR" b="1" u="sng" dirty="0"/>
              <a:t>problématique</a:t>
            </a:r>
            <a:r>
              <a:rPr lang="fr-FR" b="1" dirty="0"/>
              <a:t> qu’on souhaite traiter ; </a:t>
            </a:r>
            <a:r>
              <a:rPr lang="fr-FR" dirty="0"/>
              <a:t>une problématique trop complexe, floue et/ou trop large mène à des difficultés méthodologiques  importantes :</a:t>
            </a:r>
          </a:p>
          <a:p>
            <a:pPr lvl="1" algn="just" eaLnBrk="1" fontAlgn="auto" hangingPunct="1">
              <a:spcAft>
                <a:spcPts val="0"/>
              </a:spcAft>
              <a:defRPr/>
            </a:pPr>
            <a:r>
              <a:rPr lang="fr-FR" dirty="0"/>
              <a:t>Exemples : Musique et langage, Musique et émotions, Comment motiver un élève en musique ?...</a:t>
            </a:r>
          </a:p>
          <a:p>
            <a:pPr marL="126046" indent="0" algn="just" eaLnBrk="1" fontAlgn="auto" hangingPunct="1">
              <a:spcAft>
                <a:spcPts val="0"/>
              </a:spcAft>
              <a:buNone/>
              <a:defRPr/>
            </a:pPr>
            <a:endParaRPr lang="fr-FR" dirty="0"/>
          </a:p>
          <a:p>
            <a:pPr marL="126050" indent="0" algn="just" eaLnBrk="1" fontAlgn="auto" hangingPunct="1">
              <a:spcAft>
                <a:spcPts val="0"/>
              </a:spcAft>
              <a:buNone/>
              <a:defRPr/>
            </a:pPr>
            <a:endParaRPr lang="fr-FR" dirty="0"/>
          </a:p>
          <a:p>
            <a:pPr marL="0" indent="0" eaLnBrk="1" fontAlgn="auto" hangingPunct="1">
              <a:spcAft>
                <a:spcPts val="0"/>
              </a:spcAft>
              <a:buNone/>
              <a:defRPr/>
            </a:pPr>
            <a:endParaRPr lang="fr-FR" dirty="0"/>
          </a:p>
          <a:p>
            <a:pPr marL="0" indent="0" eaLnBrk="1" fontAlgn="auto" hangingPunct="1">
              <a:spcAft>
                <a:spcPts val="0"/>
              </a:spcAft>
              <a:buNone/>
              <a:defRPr/>
            </a:pPr>
            <a:endParaRPr lang="fr-FR" dirty="0"/>
          </a:p>
        </p:txBody>
      </p:sp>
      <p:sp>
        <p:nvSpPr>
          <p:cNvPr id="27652" name="Espace réservé du numéro de diapositive 1">
            <a:extLst>
              <a:ext uri="{FF2B5EF4-FFF2-40B4-BE49-F238E27FC236}">
                <a16:creationId xmlns:a16="http://schemas.microsoft.com/office/drawing/2014/main" id="{274C25B1-44C9-4D9A-A6BB-F6245662CBC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84FA4010-D8C8-49C3-8FD3-AC7E01D883DD}"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15</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a:extLst>
              <a:ext uri="{FF2B5EF4-FFF2-40B4-BE49-F238E27FC236}">
                <a16:creationId xmlns:a16="http://schemas.microsoft.com/office/drawing/2014/main" id="{9B346AB8-347B-4F77-B6F1-9009AA71FC6B}"/>
              </a:ext>
            </a:extLst>
          </p:cNvPr>
          <p:cNvSpPr>
            <a:spLocks noGrp="1"/>
          </p:cNvSpPr>
          <p:nvPr>
            <p:ph type="title"/>
          </p:nvPr>
        </p:nvSpPr>
        <p:spPr/>
        <p:txBody>
          <a:bodyPr>
            <a:normAutofit fontScale="90000"/>
          </a:bodyPr>
          <a:lstStyle/>
          <a:p>
            <a:pPr eaLnBrk="1" fontAlgn="auto" hangingPunct="1">
              <a:spcAft>
                <a:spcPts val="0"/>
              </a:spcAft>
              <a:defRPr/>
            </a:pPr>
            <a:r>
              <a:rPr lang="fr-FR" altLang="fr-FR" dirty="0">
                <a:solidFill>
                  <a:schemeClr val="accent1">
                    <a:lumMod val="75000"/>
                  </a:schemeClr>
                </a:solidFill>
              </a:rPr>
              <a:t>Problématisation, construction de l’objet d’étude : L’image de la pyramide</a:t>
            </a:r>
          </a:p>
        </p:txBody>
      </p:sp>
      <p:sp>
        <p:nvSpPr>
          <p:cNvPr id="7171" name="Espace réservé du contenu 2">
            <a:extLst>
              <a:ext uri="{FF2B5EF4-FFF2-40B4-BE49-F238E27FC236}">
                <a16:creationId xmlns:a16="http://schemas.microsoft.com/office/drawing/2014/main" id="{2E6DB821-16B8-46A9-AA89-78F4D5A3E141}"/>
              </a:ext>
            </a:extLst>
          </p:cNvPr>
          <p:cNvSpPr>
            <a:spLocks noGrp="1"/>
          </p:cNvSpPr>
          <p:nvPr>
            <p:ph idx="1"/>
          </p:nvPr>
        </p:nvSpPr>
        <p:spPr>
          <a:xfrm>
            <a:off x="2184559" y="2513947"/>
            <a:ext cx="9075420" cy="4840575"/>
          </a:xfrm>
        </p:spPr>
        <p:txBody>
          <a:bodyPr rtlCol="0">
            <a:normAutofit/>
          </a:bodyPr>
          <a:lstStyle/>
          <a:p>
            <a:pPr marL="126046" indent="0" algn="just" eaLnBrk="1" fontAlgn="auto" hangingPunct="1">
              <a:spcAft>
                <a:spcPts val="0"/>
              </a:spcAft>
              <a:buNone/>
              <a:defRPr/>
            </a:pPr>
            <a:endParaRPr lang="fr-FR" dirty="0"/>
          </a:p>
          <a:p>
            <a:pPr marL="126050" indent="0" algn="just" eaLnBrk="1" fontAlgn="auto" hangingPunct="1">
              <a:spcAft>
                <a:spcPts val="0"/>
              </a:spcAft>
              <a:buNone/>
              <a:defRPr/>
            </a:pPr>
            <a:endParaRPr lang="fr-FR" dirty="0"/>
          </a:p>
          <a:p>
            <a:pPr marL="0" indent="0" eaLnBrk="1" fontAlgn="auto" hangingPunct="1">
              <a:spcAft>
                <a:spcPts val="0"/>
              </a:spcAft>
              <a:buNone/>
              <a:defRPr/>
            </a:pPr>
            <a:endParaRPr lang="fr-FR" dirty="0"/>
          </a:p>
          <a:p>
            <a:pPr marL="0" indent="0" eaLnBrk="1" fontAlgn="auto" hangingPunct="1">
              <a:spcAft>
                <a:spcPts val="0"/>
              </a:spcAft>
              <a:buNone/>
              <a:defRPr/>
            </a:pPr>
            <a:endParaRPr lang="fr-FR" dirty="0"/>
          </a:p>
        </p:txBody>
      </p:sp>
      <p:sp>
        <p:nvSpPr>
          <p:cNvPr id="27652" name="Espace réservé du numéro de diapositive 1">
            <a:extLst>
              <a:ext uri="{FF2B5EF4-FFF2-40B4-BE49-F238E27FC236}">
                <a16:creationId xmlns:a16="http://schemas.microsoft.com/office/drawing/2014/main" id="{274C25B1-44C9-4D9A-A6BB-F6245662CBC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84FA4010-D8C8-49C3-8FD3-AC7E01D883DD}"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16</a:t>
            </a:fld>
            <a:endParaRPr lang="fr-FR" altLang="fr-FR" sz="1323">
              <a:solidFill>
                <a:srgbClr val="564B3C"/>
              </a:solidFill>
              <a:latin typeface="Constantia" panose="02030602050306030303" pitchFamily="18" charset="0"/>
              <a:cs typeface="Arial" panose="020B0604020202020204" pitchFamily="34" charset="0"/>
            </a:endParaRPr>
          </a:p>
        </p:txBody>
      </p:sp>
      <p:sp>
        <p:nvSpPr>
          <p:cNvPr id="2" name="Organigramme : Fusion 1">
            <a:extLst>
              <a:ext uri="{FF2B5EF4-FFF2-40B4-BE49-F238E27FC236}">
                <a16:creationId xmlns:a16="http://schemas.microsoft.com/office/drawing/2014/main" id="{2FAD425A-4FCC-4F8E-8CD7-36FF8FAA6C4C}"/>
              </a:ext>
            </a:extLst>
          </p:cNvPr>
          <p:cNvSpPr/>
          <p:nvPr/>
        </p:nvSpPr>
        <p:spPr>
          <a:xfrm>
            <a:off x="1921669" y="1727889"/>
            <a:ext cx="9338310" cy="7082736"/>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CBC5C3F5-9D68-4AFC-A1A4-269256504063}"/>
              </a:ext>
            </a:extLst>
          </p:cNvPr>
          <p:cNvSpPr txBox="1"/>
          <p:nvPr/>
        </p:nvSpPr>
        <p:spPr>
          <a:xfrm>
            <a:off x="4360069" y="2257425"/>
            <a:ext cx="4038600" cy="400110"/>
          </a:xfrm>
          <a:prstGeom prst="rect">
            <a:avLst/>
          </a:prstGeom>
          <a:noFill/>
        </p:spPr>
        <p:txBody>
          <a:bodyPr wrap="square" rtlCol="0">
            <a:spAutoFit/>
          </a:bodyPr>
          <a:lstStyle/>
          <a:p>
            <a:pPr algn="ctr"/>
            <a:r>
              <a:rPr lang="fr-FR" sz="2000" b="1" dirty="0"/>
              <a:t>Musique et langage</a:t>
            </a:r>
          </a:p>
        </p:txBody>
      </p:sp>
      <p:sp>
        <p:nvSpPr>
          <p:cNvPr id="7" name="ZoneTexte 6">
            <a:extLst>
              <a:ext uri="{FF2B5EF4-FFF2-40B4-BE49-F238E27FC236}">
                <a16:creationId xmlns:a16="http://schemas.microsoft.com/office/drawing/2014/main" id="{7B0F8552-D349-40AA-B7F4-E109B3CD14D8}"/>
              </a:ext>
            </a:extLst>
          </p:cNvPr>
          <p:cNvSpPr txBox="1"/>
          <p:nvPr/>
        </p:nvSpPr>
        <p:spPr>
          <a:xfrm>
            <a:off x="4588669" y="3186627"/>
            <a:ext cx="4038600" cy="1015663"/>
          </a:xfrm>
          <a:prstGeom prst="rect">
            <a:avLst/>
          </a:prstGeom>
          <a:noFill/>
        </p:spPr>
        <p:txBody>
          <a:bodyPr wrap="square" rtlCol="0">
            <a:spAutoFit/>
          </a:bodyPr>
          <a:lstStyle/>
          <a:p>
            <a:pPr algn="ctr"/>
            <a:r>
              <a:rPr lang="fr-FR" sz="2000" b="1" dirty="0"/>
              <a:t>La musique et le corps au service du développement du langage.</a:t>
            </a:r>
          </a:p>
        </p:txBody>
      </p:sp>
      <p:sp>
        <p:nvSpPr>
          <p:cNvPr id="8" name="ZoneTexte 7">
            <a:extLst>
              <a:ext uri="{FF2B5EF4-FFF2-40B4-BE49-F238E27FC236}">
                <a16:creationId xmlns:a16="http://schemas.microsoft.com/office/drawing/2014/main" id="{C2FCC69C-4B1D-47A6-8CF2-8D9933B020AF}"/>
              </a:ext>
            </a:extLst>
          </p:cNvPr>
          <p:cNvSpPr txBox="1"/>
          <p:nvPr/>
        </p:nvSpPr>
        <p:spPr>
          <a:xfrm>
            <a:off x="4588669" y="4874969"/>
            <a:ext cx="4038600" cy="1323439"/>
          </a:xfrm>
          <a:prstGeom prst="rect">
            <a:avLst/>
          </a:prstGeom>
          <a:noFill/>
        </p:spPr>
        <p:txBody>
          <a:bodyPr wrap="square" rtlCol="0">
            <a:spAutoFit/>
          </a:bodyPr>
          <a:lstStyle/>
          <a:p>
            <a:pPr algn="ctr"/>
            <a:r>
              <a:rPr lang="fr-FR" sz="2000" b="1" dirty="0"/>
              <a:t>Les gestes (le corps) au service de la compréhension et de la mémorisation de comptines ou de chants.</a:t>
            </a:r>
          </a:p>
        </p:txBody>
      </p:sp>
    </p:spTree>
    <p:extLst>
      <p:ext uri="{BB962C8B-B14F-4D97-AF65-F5344CB8AC3E}">
        <p14:creationId xmlns:p14="http://schemas.microsoft.com/office/powerpoint/2010/main" val="2477059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042109">
              <a:spcBef>
                <a:spcPts val="2190"/>
              </a:spcBef>
            </a:pPr>
            <a:r>
              <a:rPr sz="3900" b="0" spc="220" dirty="0">
                <a:solidFill>
                  <a:srgbClr val="6B7C71"/>
                </a:solidFill>
                <a:latin typeface="Georgia"/>
                <a:cs typeface="Georgia"/>
              </a:rPr>
              <a:t>LA</a:t>
            </a:r>
            <a:r>
              <a:rPr sz="3900" b="0" spc="30" dirty="0">
                <a:solidFill>
                  <a:srgbClr val="6B7C71"/>
                </a:solidFill>
                <a:latin typeface="Georgia"/>
                <a:cs typeface="Georgia"/>
              </a:rPr>
              <a:t> </a:t>
            </a:r>
            <a:r>
              <a:rPr sz="3900" b="0" dirty="0">
                <a:solidFill>
                  <a:srgbClr val="6B7C71"/>
                </a:solidFill>
                <a:latin typeface="Georgia"/>
                <a:cs typeface="Georgia"/>
              </a:rPr>
              <a:t>PROBLÉMATIQUE</a:t>
            </a:r>
            <a:endParaRPr sz="3900">
              <a:latin typeface="Georgia"/>
              <a:cs typeface="Georgia"/>
            </a:endParaRPr>
          </a:p>
        </p:txBody>
      </p:sp>
      <p:sp>
        <p:nvSpPr>
          <p:cNvPr id="4" name="object 4"/>
          <p:cNvSpPr txBox="1"/>
          <p:nvPr/>
        </p:nvSpPr>
        <p:spPr>
          <a:xfrm>
            <a:off x="1980596" y="2314886"/>
            <a:ext cx="9479280" cy="4047903"/>
          </a:xfrm>
          <a:prstGeom prst="rect">
            <a:avLst/>
          </a:prstGeom>
        </p:spPr>
        <p:txBody>
          <a:bodyPr vert="horz" wrap="square" lIns="0" tIns="92075" rIns="0" bIns="0" rtlCol="0">
            <a:spAutoFit/>
          </a:bodyPr>
          <a:lstStyle/>
          <a:p>
            <a:pPr marL="264154" marR="6985" indent="-251454" algn="just">
              <a:spcBef>
                <a:spcPts val="625"/>
              </a:spcBef>
              <a:buClr>
                <a:srgbClr val="92A199"/>
              </a:buClr>
              <a:buFont typeface="Arial"/>
              <a:buChar char="•"/>
              <a:tabLst>
                <a:tab pos="264154" algn="l"/>
              </a:tabLst>
            </a:pPr>
            <a:r>
              <a:rPr sz="3600" spc="-45" dirty="0">
                <a:solidFill>
                  <a:srgbClr val="554A3B"/>
                </a:solidFill>
                <a:cs typeface="Verdana"/>
              </a:rPr>
              <a:t>Après </a:t>
            </a:r>
            <a:r>
              <a:rPr sz="3600" spc="-60" dirty="0">
                <a:solidFill>
                  <a:srgbClr val="554A3B"/>
                </a:solidFill>
                <a:cs typeface="Verdana"/>
              </a:rPr>
              <a:t>un </a:t>
            </a:r>
            <a:r>
              <a:rPr sz="3600" spc="15" dirty="0">
                <a:solidFill>
                  <a:srgbClr val="554A3B"/>
                </a:solidFill>
                <a:cs typeface="Verdana"/>
              </a:rPr>
              <a:t>état </a:t>
            </a:r>
            <a:r>
              <a:rPr sz="3600" spc="150" dirty="0">
                <a:solidFill>
                  <a:srgbClr val="554A3B"/>
                </a:solidFill>
                <a:cs typeface="Verdana"/>
              </a:rPr>
              <a:t>de </a:t>
            </a:r>
            <a:r>
              <a:rPr sz="3600" spc="-55" dirty="0">
                <a:solidFill>
                  <a:srgbClr val="554A3B"/>
                </a:solidFill>
                <a:cs typeface="Verdana"/>
              </a:rPr>
              <a:t>l’art </a:t>
            </a:r>
            <a:r>
              <a:rPr sz="3600" spc="-20" dirty="0">
                <a:solidFill>
                  <a:srgbClr val="554A3B"/>
                </a:solidFill>
                <a:cs typeface="Verdana"/>
              </a:rPr>
              <a:t>des </a:t>
            </a:r>
            <a:r>
              <a:rPr sz="3600" spc="-25" dirty="0">
                <a:solidFill>
                  <a:srgbClr val="554A3B"/>
                </a:solidFill>
                <a:cs typeface="Verdana"/>
              </a:rPr>
              <a:t>publications </a:t>
            </a:r>
            <a:r>
              <a:rPr sz="3600" spc="-95" dirty="0">
                <a:solidFill>
                  <a:srgbClr val="554A3B"/>
                </a:solidFill>
                <a:cs typeface="Verdana"/>
              </a:rPr>
              <a:t>liées </a:t>
            </a:r>
            <a:r>
              <a:rPr sz="3600" spc="-50" dirty="0">
                <a:solidFill>
                  <a:srgbClr val="554A3B"/>
                </a:solidFill>
                <a:cs typeface="Verdana"/>
              </a:rPr>
              <a:t>aux  </a:t>
            </a:r>
            <a:r>
              <a:rPr sz="3600" spc="-10" dirty="0">
                <a:solidFill>
                  <a:srgbClr val="554A3B"/>
                </a:solidFill>
                <a:cs typeface="Verdana"/>
              </a:rPr>
              <a:t>domaines </a:t>
            </a:r>
            <a:r>
              <a:rPr sz="3600" spc="-130" dirty="0">
                <a:solidFill>
                  <a:srgbClr val="554A3B"/>
                </a:solidFill>
                <a:cs typeface="Verdana"/>
              </a:rPr>
              <a:t>traités, </a:t>
            </a:r>
            <a:r>
              <a:rPr sz="3600" spc="-100" dirty="0">
                <a:solidFill>
                  <a:srgbClr val="554A3B"/>
                </a:solidFill>
                <a:cs typeface="Verdana"/>
              </a:rPr>
              <a:t>arrive </a:t>
            </a:r>
            <a:r>
              <a:rPr sz="3600" spc="5" dirty="0">
                <a:solidFill>
                  <a:srgbClr val="554A3B"/>
                </a:solidFill>
                <a:cs typeface="Verdana"/>
              </a:rPr>
              <a:t>la </a:t>
            </a:r>
            <a:r>
              <a:rPr sz="3600" spc="-15" dirty="0">
                <a:solidFill>
                  <a:srgbClr val="554A3B"/>
                </a:solidFill>
                <a:cs typeface="Verdana"/>
              </a:rPr>
              <a:t>problématique. </a:t>
            </a:r>
            <a:r>
              <a:rPr sz="3600" spc="-340" dirty="0">
                <a:solidFill>
                  <a:srgbClr val="554A3B"/>
                </a:solidFill>
                <a:cs typeface="Verdana"/>
              </a:rPr>
              <a:t>Il </a:t>
            </a:r>
            <a:r>
              <a:rPr sz="3600" spc="-25" dirty="0">
                <a:solidFill>
                  <a:srgbClr val="554A3B"/>
                </a:solidFill>
                <a:cs typeface="Verdana"/>
              </a:rPr>
              <a:t>s’agit  </a:t>
            </a:r>
            <a:r>
              <a:rPr sz="3600" spc="60" dirty="0">
                <a:solidFill>
                  <a:srgbClr val="554A3B"/>
                </a:solidFill>
                <a:cs typeface="Verdana"/>
              </a:rPr>
              <a:t>d’un </a:t>
            </a:r>
            <a:r>
              <a:rPr sz="3600" spc="-65" dirty="0">
                <a:solidFill>
                  <a:srgbClr val="554A3B"/>
                </a:solidFill>
                <a:cs typeface="Verdana"/>
              </a:rPr>
              <a:t>texte </a:t>
            </a:r>
            <a:r>
              <a:rPr sz="3600" spc="-70" dirty="0">
                <a:solidFill>
                  <a:srgbClr val="554A3B"/>
                </a:solidFill>
                <a:cs typeface="Verdana"/>
              </a:rPr>
              <a:t>synthétique </a:t>
            </a:r>
            <a:r>
              <a:rPr sz="3600" spc="-40" dirty="0">
                <a:solidFill>
                  <a:srgbClr val="554A3B"/>
                </a:solidFill>
                <a:cs typeface="Verdana"/>
              </a:rPr>
              <a:t>qui </a:t>
            </a:r>
            <a:r>
              <a:rPr sz="3600" spc="-90" dirty="0">
                <a:solidFill>
                  <a:srgbClr val="554A3B"/>
                </a:solidFill>
                <a:cs typeface="Verdana"/>
              </a:rPr>
              <a:t>résume </a:t>
            </a:r>
            <a:r>
              <a:rPr sz="3600" spc="-135" dirty="0">
                <a:solidFill>
                  <a:srgbClr val="554A3B"/>
                </a:solidFill>
                <a:cs typeface="Verdana"/>
              </a:rPr>
              <a:t>les </a:t>
            </a:r>
            <a:r>
              <a:rPr sz="3600" spc="-114" dirty="0">
                <a:solidFill>
                  <a:srgbClr val="554A3B"/>
                </a:solidFill>
                <a:cs typeface="Verdana"/>
              </a:rPr>
              <a:t>tensions  </a:t>
            </a:r>
            <a:r>
              <a:rPr sz="3600" spc="-65" dirty="0">
                <a:solidFill>
                  <a:srgbClr val="554A3B"/>
                </a:solidFill>
                <a:cs typeface="Verdana"/>
              </a:rPr>
              <a:t>identifiées</a:t>
            </a:r>
            <a:r>
              <a:rPr sz="3600" spc="-200" dirty="0">
                <a:solidFill>
                  <a:srgbClr val="554A3B"/>
                </a:solidFill>
                <a:cs typeface="Verdana"/>
              </a:rPr>
              <a:t> </a:t>
            </a:r>
            <a:r>
              <a:rPr sz="3600" spc="-5" dirty="0">
                <a:solidFill>
                  <a:srgbClr val="554A3B"/>
                </a:solidFill>
                <a:cs typeface="Verdana"/>
              </a:rPr>
              <a:t>et</a:t>
            </a:r>
            <a:r>
              <a:rPr sz="3600" spc="-204" dirty="0">
                <a:solidFill>
                  <a:srgbClr val="554A3B"/>
                </a:solidFill>
                <a:cs typeface="Verdana"/>
              </a:rPr>
              <a:t> </a:t>
            </a:r>
            <a:r>
              <a:rPr sz="3600" dirty="0">
                <a:solidFill>
                  <a:srgbClr val="554A3B"/>
                </a:solidFill>
                <a:cs typeface="Verdana"/>
              </a:rPr>
              <a:t>propose</a:t>
            </a:r>
            <a:r>
              <a:rPr sz="3600" spc="-190" dirty="0">
                <a:solidFill>
                  <a:srgbClr val="554A3B"/>
                </a:solidFill>
                <a:cs typeface="Verdana"/>
              </a:rPr>
              <a:t> </a:t>
            </a:r>
            <a:r>
              <a:rPr sz="3600" spc="-20" dirty="0">
                <a:solidFill>
                  <a:srgbClr val="554A3B"/>
                </a:solidFill>
                <a:cs typeface="Verdana"/>
              </a:rPr>
              <a:t>des</a:t>
            </a:r>
            <a:r>
              <a:rPr sz="3600" spc="-204" dirty="0">
                <a:solidFill>
                  <a:srgbClr val="554A3B"/>
                </a:solidFill>
                <a:cs typeface="Verdana"/>
              </a:rPr>
              <a:t> </a:t>
            </a:r>
            <a:r>
              <a:rPr sz="3600" spc="-125" dirty="0">
                <a:solidFill>
                  <a:srgbClr val="554A3B"/>
                </a:solidFill>
                <a:cs typeface="Verdana"/>
              </a:rPr>
              <a:t>pistes</a:t>
            </a:r>
            <a:r>
              <a:rPr sz="3600" spc="-185" dirty="0">
                <a:solidFill>
                  <a:srgbClr val="554A3B"/>
                </a:solidFill>
                <a:cs typeface="Verdana"/>
              </a:rPr>
              <a:t> </a:t>
            </a:r>
            <a:r>
              <a:rPr sz="3600" spc="-45" dirty="0">
                <a:solidFill>
                  <a:srgbClr val="554A3B"/>
                </a:solidFill>
                <a:cs typeface="Verdana"/>
              </a:rPr>
              <a:t>d’investigation.</a:t>
            </a:r>
            <a:endParaRPr sz="3600" dirty="0">
              <a:cs typeface="Verdana"/>
            </a:endParaRPr>
          </a:p>
          <a:p>
            <a:pPr marL="264154" marR="5080" indent="-251454" algn="just">
              <a:spcBef>
                <a:spcPts val="625"/>
              </a:spcBef>
              <a:buClr>
                <a:srgbClr val="92A199"/>
              </a:buClr>
              <a:buFont typeface="Arial"/>
              <a:buChar char="•"/>
              <a:tabLst>
                <a:tab pos="264154" algn="l"/>
              </a:tabLst>
            </a:pPr>
            <a:r>
              <a:rPr sz="3600" spc="30" dirty="0">
                <a:solidFill>
                  <a:srgbClr val="554A3B"/>
                </a:solidFill>
                <a:cs typeface="Verdana"/>
              </a:rPr>
              <a:t>Ces </a:t>
            </a:r>
            <a:r>
              <a:rPr sz="3600" spc="-110" dirty="0">
                <a:solidFill>
                  <a:srgbClr val="554A3B"/>
                </a:solidFill>
                <a:cs typeface="Verdana"/>
              </a:rPr>
              <a:t>tensions </a:t>
            </a:r>
            <a:r>
              <a:rPr sz="3600" spc="-10" dirty="0">
                <a:solidFill>
                  <a:srgbClr val="554A3B"/>
                </a:solidFill>
                <a:cs typeface="Verdana"/>
              </a:rPr>
              <a:t>émergent </a:t>
            </a:r>
            <a:r>
              <a:rPr sz="3600" spc="-20" dirty="0">
                <a:solidFill>
                  <a:srgbClr val="554A3B"/>
                </a:solidFill>
                <a:cs typeface="Verdana"/>
              </a:rPr>
              <a:t>des </a:t>
            </a:r>
            <a:r>
              <a:rPr sz="3600" spc="-40" dirty="0">
                <a:solidFill>
                  <a:srgbClr val="554A3B"/>
                </a:solidFill>
                <a:cs typeface="Verdana"/>
              </a:rPr>
              <a:t>confrontations </a:t>
            </a:r>
            <a:r>
              <a:rPr sz="3600" spc="-50" dirty="0">
                <a:solidFill>
                  <a:srgbClr val="554A3B"/>
                </a:solidFill>
                <a:cs typeface="Verdana"/>
              </a:rPr>
              <a:t>entre </a:t>
            </a:r>
            <a:r>
              <a:rPr sz="3600" spc="-140" dirty="0">
                <a:solidFill>
                  <a:srgbClr val="9D9F3E"/>
                </a:solidFill>
                <a:cs typeface="Verdana"/>
              </a:rPr>
              <a:t>les  </a:t>
            </a:r>
            <a:r>
              <a:rPr sz="3600" spc="-25" dirty="0">
                <a:solidFill>
                  <a:srgbClr val="9D9F3E"/>
                </a:solidFill>
                <a:cs typeface="Verdana"/>
              </a:rPr>
              <a:t>recherches</a:t>
            </a:r>
            <a:r>
              <a:rPr sz="3600" spc="-25" dirty="0">
                <a:solidFill>
                  <a:srgbClr val="554A3B"/>
                </a:solidFill>
                <a:cs typeface="Verdana"/>
              </a:rPr>
              <a:t>, </a:t>
            </a:r>
            <a:r>
              <a:rPr sz="3600" spc="-135" dirty="0">
                <a:solidFill>
                  <a:srgbClr val="A13928"/>
                </a:solidFill>
                <a:cs typeface="Verdana"/>
              </a:rPr>
              <a:t>les </a:t>
            </a:r>
            <a:r>
              <a:rPr sz="3600" spc="-120" dirty="0">
                <a:solidFill>
                  <a:srgbClr val="A13928"/>
                </a:solidFill>
                <a:cs typeface="Verdana"/>
              </a:rPr>
              <a:t>instructions </a:t>
            </a:r>
            <a:r>
              <a:rPr sz="3600" spc="-70" dirty="0">
                <a:solidFill>
                  <a:srgbClr val="A13928"/>
                </a:solidFill>
                <a:cs typeface="Verdana"/>
              </a:rPr>
              <a:t>officielles</a:t>
            </a:r>
            <a:r>
              <a:rPr sz="3600" spc="-70" dirty="0">
                <a:solidFill>
                  <a:srgbClr val="554A3B"/>
                </a:solidFill>
                <a:cs typeface="Verdana"/>
              </a:rPr>
              <a:t>, </a:t>
            </a:r>
            <a:r>
              <a:rPr sz="3600" spc="-135" dirty="0">
                <a:solidFill>
                  <a:srgbClr val="00AF50"/>
                </a:solidFill>
                <a:cs typeface="Verdana"/>
              </a:rPr>
              <a:t>les </a:t>
            </a:r>
            <a:r>
              <a:rPr sz="3600" spc="-45" dirty="0">
                <a:solidFill>
                  <a:srgbClr val="00AF50"/>
                </a:solidFill>
                <a:cs typeface="Verdana"/>
              </a:rPr>
              <a:t>contraintes  </a:t>
            </a:r>
            <a:r>
              <a:rPr sz="3600" spc="-100" dirty="0">
                <a:solidFill>
                  <a:srgbClr val="00AF50"/>
                </a:solidFill>
                <a:cs typeface="Verdana"/>
              </a:rPr>
              <a:t>professionnelles</a:t>
            </a:r>
            <a:r>
              <a:rPr sz="3600" spc="-100" dirty="0">
                <a:solidFill>
                  <a:srgbClr val="554A3B"/>
                </a:solidFill>
                <a:cs typeface="Verdana"/>
              </a:rPr>
              <a:t>.</a:t>
            </a:r>
            <a:endParaRPr sz="3600" dirty="0">
              <a:cs typeface="Verdan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a:extLst>
              <a:ext uri="{FF2B5EF4-FFF2-40B4-BE49-F238E27FC236}">
                <a16:creationId xmlns:a16="http://schemas.microsoft.com/office/drawing/2014/main" id="{CE98A0FE-81CC-481D-8BE3-FE9C5A8B26EC}"/>
              </a:ext>
            </a:extLst>
          </p:cNvPr>
          <p:cNvSpPr>
            <a:spLocks noGrp="1"/>
          </p:cNvSpPr>
          <p:nvPr>
            <p:ph type="title"/>
          </p:nvPr>
        </p:nvSpPr>
        <p:spPr/>
        <p:txBody>
          <a:bodyPr>
            <a:normAutofit/>
          </a:bodyPr>
          <a:lstStyle/>
          <a:p>
            <a:pPr eaLnBrk="1" fontAlgn="auto" hangingPunct="1">
              <a:spcAft>
                <a:spcPts val="0"/>
              </a:spcAft>
              <a:defRPr/>
            </a:pPr>
            <a:r>
              <a:rPr lang="fr-FR" altLang="fr-FR" dirty="0">
                <a:solidFill>
                  <a:schemeClr val="accent1">
                    <a:lumMod val="75000"/>
                  </a:schemeClr>
                </a:solidFill>
              </a:rPr>
              <a:t>De la question à la problématique</a:t>
            </a:r>
          </a:p>
        </p:txBody>
      </p:sp>
      <p:sp>
        <p:nvSpPr>
          <p:cNvPr id="7171" name="Espace réservé du contenu 2">
            <a:extLst>
              <a:ext uri="{FF2B5EF4-FFF2-40B4-BE49-F238E27FC236}">
                <a16:creationId xmlns:a16="http://schemas.microsoft.com/office/drawing/2014/main" id="{8192C045-8646-43E0-94F7-0B21F15B24BF}"/>
              </a:ext>
            </a:extLst>
          </p:cNvPr>
          <p:cNvSpPr>
            <a:spLocks noGrp="1"/>
          </p:cNvSpPr>
          <p:nvPr>
            <p:ph idx="1"/>
          </p:nvPr>
        </p:nvSpPr>
        <p:spPr>
          <a:xfrm>
            <a:off x="2037504" y="2594478"/>
            <a:ext cx="9075420" cy="4840575"/>
          </a:xfrm>
        </p:spPr>
        <p:txBody>
          <a:bodyPr rtlCol="0">
            <a:normAutofit/>
          </a:bodyPr>
          <a:lstStyle/>
          <a:p>
            <a:pPr marL="0" indent="0" eaLnBrk="1" fontAlgn="auto" hangingPunct="1">
              <a:spcAft>
                <a:spcPts val="0"/>
              </a:spcAft>
              <a:buNone/>
              <a:defRPr/>
            </a:pPr>
            <a:endParaRPr lang="fr-FR" dirty="0"/>
          </a:p>
          <a:p>
            <a:pPr eaLnBrk="1" fontAlgn="auto" hangingPunct="1">
              <a:spcAft>
                <a:spcPts val="0"/>
              </a:spcAft>
              <a:defRPr/>
            </a:pPr>
            <a:endParaRPr lang="fr-FR" dirty="0"/>
          </a:p>
        </p:txBody>
      </p:sp>
      <p:sp>
        <p:nvSpPr>
          <p:cNvPr id="33796" name="ZoneTexte 1">
            <a:extLst>
              <a:ext uri="{FF2B5EF4-FFF2-40B4-BE49-F238E27FC236}">
                <a16:creationId xmlns:a16="http://schemas.microsoft.com/office/drawing/2014/main" id="{5F556B4E-B9F8-4CAA-90FD-63DCB11EC806}"/>
              </a:ext>
            </a:extLst>
          </p:cNvPr>
          <p:cNvSpPr txBox="1">
            <a:spLocks noChangeArrowheads="1"/>
          </p:cNvSpPr>
          <p:nvPr/>
        </p:nvSpPr>
        <p:spPr bwMode="auto">
          <a:xfrm>
            <a:off x="2592463" y="1874957"/>
            <a:ext cx="8338392" cy="5489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Clr>
                <a:schemeClr val="accent1"/>
              </a:buClr>
              <a:buFont typeface="Arial" charset="0"/>
              <a:buChar char="•"/>
              <a:defRPr sz="2400">
                <a:solidFill>
                  <a:schemeClr val="tx2"/>
                </a:solidFill>
                <a:latin typeface="Century Gothic" pitchFamily="34" charset="0"/>
              </a:defRPr>
            </a:lvl1pPr>
            <a:lvl2pPr marL="742950" indent="-285750" eaLnBrk="0" hangingPunct="0">
              <a:spcBef>
                <a:spcPct val="20000"/>
              </a:spcBef>
              <a:buClr>
                <a:schemeClr val="accent2"/>
              </a:buClr>
              <a:buFont typeface="Arial" charset="0"/>
              <a:buChar char="•"/>
              <a:defRPr sz="2000">
                <a:solidFill>
                  <a:schemeClr val="tx2"/>
                </a:solidFill>
                <a:latin typeface="Century Gothic" pitchFamily="34" charset="0"/>
              </a:defRPr>
            </a:lvl2pPr>
            <a:lvl3pPr marL="1143000" indent="-228600" eaLnBrk="0" hangingPunct="0">
              <a:spcBef>
                <a:spcPct val="20000"/>
              </a:spcBef>
              <a:buClr>
                <a:srgbClr val="B5AE53"/>
              </a:buClr>
              <a:buFont typeface="Arial" charset="0"/>
              <a:buChar char="•"/>
              <a:defRPr>
                <a:solidFill>
                  <a:schemeClr val="tx2"/>
                </a:solidFill>
                <a:latin typeface="Century Gothic" pitchFamily="34" charset="0"/>
              </a:defRPr>
            </a:lvl3pPr>
            <a:lvl4pPr marL="1600200" indent="-228600" eaLnBrk="0" hangingPunct="0">
              <a:spcBef>
                <a:spcPct val="20000"/>
              </a:spcBef>
              <a:buClr>
                <a:srgbClr val="848058"/>
              </a:buClr>
              <a:buFont typeface="Arial" charset="0"/>
              <a:buChar char="•"/>
              <a:defRPr sz="1600">
                <a:solidFill>
                  <a:schemeClr val="tx2"/>
                </a:solidFill>
                <a:latin typeface="Century Gothic" pitchFamily="34" charset="0"/>
              </a:defRPr>
            </a:lvl4pPr>
            <a:lvl5pPr marL="2057400" indent="-228600" eaLnBrk="0" hangingPunct="0">
              <a:spcBef>
                <a:spcPct val="20000"/>
              </a:spcBef>
              <a:buClr>
                <a:srgbClr val="E8B54D"/>
              </a:buClr>
              <a:buFont typeface="Arial" charset="0"/>
              <a:buChar char="•"/>
              <a:defRPr sz="1600">
                <a:solidFill>
                  <a:schemeClr val="tx2"/>
                </a:solidFill>
                <a:latin typeface="Century Gothic" pitchFamily="34" charset="0"/>
              </a:defRPr>
            </a:lvl5pPr>
            <a:lvl6pPr marL="2514600" indent="-228600" eaLnBrk="0" fontAlgn="base" hangingPunct="0">
              <a:spcBef>
                <a:spcPct val="20000"/>
              </a:spcBef>
              <a:spcAft>
                <a:spcPct val="0"/>
              </a:spcAft>
              <a:buClr>
                <a:srgbClr val="E8B54D"/>
              </a:buClr>
              <a:buFont typeface="Arial" charset="0"/>
              <a:buChar char="•"/>
              <a:defRPr sz="1600">
                <a:solidFill>
                  <a:schemeClr val="tx2"/>
                </a:solidFill>
                <a:latin typeface="Century Gothic" pitchFamily="34" charset="0"/>
              </a:defRPr>
            </a:lvl6pPr>
            <a:lvl7pPr marL="2971800" indent="-228600" eaLnBrk="0" fontAlgn="base" hangingPunct="0">
              <a:spcBef>
                <a:spcPct val="20000"/>
              </a:spcBef>
              <a:spcAft>
                <a:spcPct val="0"/>
              </a:spcAft>
              <a:buClr>
                <a:srgbClr val="E8B54D"/>
              </a:buClr>
              <a:buFont typeface="Arial" charset="0"/>
              <a:buChar char="•"/>
              <a:defRPr sz="1600">
                <a:solidFill>
                  <a:schemeClr val="tx2"/>
                </a:solidFill>
                <a:latin typeface="Century Gothic" pitchFamily="34" charset="0"/>
              </a:defRPr>
            </a:lvl7pPr>
            <a:lvl8pPr marL="3429000" indent="-228600" eaLnBrk="0" fontAlgn="base" hangingPunct="0">
              <a:spcBef>
                <a:spcPct val="20000"/>
              </a:spcBef>
              <a:spcAft>
                <a:spcPct val="0"/>
              </a:spcAft>
              <a:buClr>
                <a:srgbClr val="E8B54D"/>
              </a:buClr>
              <a:buFont typeface="Arial" charset="0"/>
              <a:buChar char="•"/>
              <a:defRPr sz="1600">
                <a:solidFill>
                  <a:schemeClr val="tx2"/>
                </a:solidFill>
                <a:latin typeface="Century Gothic" pitchFamily="34" charset="0"/>
              </a:defRPr>
            </a:lvl8pPr>
            <a:lvl9pPr marL="3886200" indent="-228600" eaLnBrk="0" fontAlgn="base" hangingPunct="0">
              <a:spcBef>
                <a:spcPct val="20000"/>
              </a:spcBef>
              <a:spcAft>
                <a:spcPct val="0"/>
              </a:spcAft>
              <a:buClr>
                <a:srgbClr val="E8B54D"/>
              </a:buClr>
              <a:buFont typeface="Arial" charset="0"/>
              <a:buChar char="•"/>
              <a:defRPr sz="1600">
                <a:solidFill>
                  <a:schemeClr val="tx2"/>
                </a:solidFill>
                <a:latin typeface="Century Gothic" pitchFamily="34" charset="0"/>
              </a:defRPr>
            </a:lvl9pPr>
          </a:lstStyle>
          <a:p>
            <a:pPr marL="315125" indent="-315125" algn="just" defTabSz="1008400" eaLnBrk="1" fontAlgn="base" hangingPunct="1">
              <a:lnSpc>
                <a:spcPct val="150000"/>
              </a:lnSpc>
              <a:spcBef>
                <a:spcPct val="0"/>
              </a:spcBef>
              <a:spcAft>
                <a:spcPct val="0"/>
              </a:spcAft>
              <a:buClrTx/>
              <a:buFont typeface="Wingdings" pitchFamily="2" charset="2"/>
              <a:buChar char="Ø"/>
              <a:defRPr/>
            </a:pPr>
            <a:r>
              <a:rPr lang="fr-FR" altLang="fr-FR" sz="2206" dirty="0">
                <a:solidFill>
                  <a:prstClr val="black"/>
                </a:solidFill>
                <a:latin typeface="Century Gothic"/>
                <a:cs typeface="Arial" charset="0"/>
              </a:rPr>
              <a:t>Construire une problématique revient d’abord à réaliser une </a:t>
            </a:r>
            <a:r>
              <a:rPr lang="fr-FR" altLang="fr-FR" sz="2206" dirty="0">
                <a:solidFill>
                  <a:srgbClr val="CF543F"/>
                </a:solidFill>
                <a:latin typeface="Century Gothic"/>
                <a:cs typeface="Arial" charset="0"/>
              </a:rPr>
              <a:t>revue de questions</a:t>
            </a:r>
          </a:p>
          <a:p>
            <a:pPr marL="315125" indent="-315125" algn="just" defTabSz="1008400" eaLnBrk="1" fontAlgn="base" hangingPunct="1">
              <a:lnSpc>
                <a:spcPct val="150000"/>
              </a:lnSpc>
              <a:spcBef>
                <a:spcPct val="0"/>
              </a:spcBef>
              <a:spcAft>
                <a:spcPct val="0"/>
              </a:spcAft>
              <a:buClrTx/>
              <a:buFont typeface="Wingdings" pitchFamily="2" charset="2"/>
              <a:buChar char="Ø"/>
              <a:defRPr/>
            </a:pPr>
            <a:r>
              <a:rPr lang="fr-FR" altLang="fr-FR" sz="2206" dirty="0">
                <a:solidFill>
                  <a:prstClr val="black"/>
                </a:solidFill>
                <a:latin typeface="Century Gothic"/>
                <a:cs typeface="Arial" charset="0"/>
              </a:rPr>
              <a:t>Une </a:t>
            </a:r>
            <a:r>
              <a:rPr lang="fr-FR" altLang="fr-FR" sz="2206" dirty="0">
                <a:solidFill>
                  <a:srgbClr val="CF543F"/>
                </a:solidFill>
                <a:latin typeface="Century Gothic"/>
                <a:cs typeface="Arial" charset="0"/>
              </a:rPr>
              <a:t>revue de questions </a:t>
            </a:r>
            <a:r>
              <a:rPr lang="fr-FR" altLang="fr-FR" sz="2206" dirty="0">
                <a:solidFill>
                  <a:prstClr val="black"/>
                </a:solidFill>
                <a:latin typeface="Century Gothic"/>
                <a:cs typeface="Arial" charset="0"/>
              </a:rPr>
              <a:t>consiste à identifier de ce que les recherches (le plus souvent) récentes ont permis de comprendre, identifier la façon dont le sujet a été traité: Comment les concepts ont été définis? Par quelles méthodologies les résultats ont été obtenus? Quels champs disciplinaires ont investigué le sujet? </a:t>
            </a:r>
          </a:p>
          <a:p>
            <a:pPr marL="315125" indent="-315125" algn="just" defTabSz="1008400" eaLnBrk="1" fontAlgn="base" hangingPunct="1">
              <a:lnSpc>
                <a:spcPct val="150000"/>
              </a:lnSpc>
              <a:spcBef>
                <a:spcPct val="0"/>
              </a:spcBef>
              <a:spcAft>
                <a:spcPct val="0"/>
              </a:spcAft>
              <a:buClrTx/>
              <a:buFont typeface="Wingdings" pitchFamily="2" charset="2"/>
              <a:buChar char="Ø"/>
              <a:defRPr/>
            </a:pPr>
            <a:r>
              <a:rPr lang="fr-FR" altLang="fr-FR" sz="2206" dirty="0">
                <a:solidFill>
                  <a:prstClr val="black"/>
                </a:solidFill>
                <a:latin typeface="Century Gothic"/>
                <a:cs typeface="Arial" charset="0"/>
              </a:rPr>
              <a:t>Finalement = Quelles sont les questions qui se posent aujourd’hui?</a:t>
            </a:r>
          </a:p>
          <a:p>
            <a:pPr marL="315125" indent="-315125" defTabSz="1008400" eaLnBrk="1" fontAlgn="base" hangingPunct="1">
              <a:spcBef>
                <a:spcPct val="0"/>
              </a:spcBef>
              <a:spcAft>
                <a:spcPct val="0"/>
              </a:spcAft>
              <a:buClrTx/>
              <a:buFont typeface="Wingdings" pitchFamily="2" charset="2"/>
              <a:buChar char="Ø"/>
              <a:defRPr/>
            </a:pPr>
            <a:endParaRPr lang="fr-FR" altLang="fr-FR" sz="1985" dirty="0">
              <a:solidFill>
                <a:prstClr val="black"/>
              </a:solidFill>
              <a:latin typeface="Constantia" pitchFamily="18" charset="0"/>
              <a:cs typeface="Arial" charset="0"/>
            </a:endParaRPr>
          </a:p>
        </p:txBody>
      </p:sp>
      <p:sp>
        <p:nvSpPr>
          <p:cNvPr id="35845" name="Espace réservé du numéro de diapositive 1">
            <a:extLst>
              <a:ext uri="{FF2B5EF4-FFF2-40B4-BE49-F238E27FC236}">
                <a16:creationId xmlns:a16="http://schemas.microsoft.com/office/drawing/2014/main" id="{9C5BFA89-BF7A-4BF2-ABEF-7814D49F637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0050F87B-1B47-456F-B2E2-23598E7741B8}"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18</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55362"/>
          </a:xfrm>
          <a:prstGeom prst="rect">
            <a:avLst/>
          </a:prstGeom>
          <a:solidFill>
            <a:srgbClr val="FFFFFF"/>
          </a:solidFill>
        </p:spPr>
        <p:txBody>
          <a:bodyPr vert="horz" wrap="square" lIns="0" tIns="313690" rIns="0" bIns="0" rtlCol="0">
            <a:spAutoFit/>
          </a:bodyPr>
          <a:lstStyle/>
          <a:p>
            <a:pPr marL="421630">
              <a:spcBef>
                <a:spcPts val="2470"/>
              </a:spcBef>
            </a:pPr>
            <a:r>
              <a:rPr sz="3500" b="0" spc="45" dirty="0">
                <a:solidFill>
                  <a:srgbClr val="6B7C71"/>
                </a:solidFill>
                <a:latin typeface="Georgia"/>
                <a:cs typeface="Georgia"/>
              </a:rPr>
              <a:t>ETAT </a:t>
            </a:r>
            <a:r>
              <a:rPr sz="3500" b="0" spc="-30" dirty="0">
                <a:solidFill>
                  <a:srgbClr val="6B7C71"/>
                </a:solidFill>
                <a:latin typeface="Georgia"/>
                <a:cs typeface="Georgia"/>
              </a:rPr>
              <a:t>DE </a:t>
            </a:r>
            <a:r>
              <a:rPr sz="3500" b="0" spc="10" dirty="0">
                <a:solidFill>
                  <a:srgbClr val="6B7C71"/>
                </a:solidFill>
                <a:latin typeface="Georgia"/>
                <a:cs typeface="Georgia"/>
              </a:rPr>
              <a:t>L’ART-REVUE </a:t>
            </a:r>
            <a:r>
              <a:rPr sz="3500" b="0" spc="-30" dirty="0">
                <a:solidFill>
                  <a:srgbClr val="6B7C71"/>
                </a:solidFill>
                <a:latin typeface="Georgia"/>
                <a:cs typeface="Georgia"/>
              </a:rPr>
              <a:t>DE</a:t>
            </a:r>
            <a:r>
              <a:rPr sz="3500" b="0" spc="70" dirty="0">
                <a:solidFill>
                  <a:srgbClr val="6B7C71"/>
                </a:solidFill>
                <a:latin typeface="Georgia"/>
                <a:cs typeface="Georgia"/>
              </a:rPr>
              <a:t> </a:t>
            </a:r>
            <a:r>
              <a:rPr sz="3500" b="0" spc="-5" dirty="0">
                <a:solidFill>
                  <a:srgbClr val="6B7C71"/>
                </a:solidFill>
                <a:latin typeface="Georgia"/>
                <a:cs typeface="Georgia"/>
              </a:rPr>
              <a:t>QUESTIONS</a:t>
            </a:r>
            <a:endParaRPr sz="3500">
              <a:latin typeface="Georgia"/>
              <a:cs typeface="Georgia"/>
            </a:endParaRPr>
          </a:p>
        </p:txBody>
      </p:sp>
      <p:sp>
        <p:nvSpPr>
          <p:cNvPr id="4" name="object 4"/>
          <p:cNvSpPr txBox="1"/>
          <p:nvPr/>
        </p:nvSpPr>
        <p:spPr>
          <a:xfrm>
            <a:off x="2398276" y="2438147"/>
            <a:ext cx="8634095" cy="3704219"/>
          </a:xfrm>
          <a:prstGeom prst="rect">
            <a:avLst/>
          </a:prstGeom>
        </p:spPr>
        <p:txBody>
          <a:bodyPr vert="horz" wrap="square" lIns="0" tIns="13335" rIns="0" bIns="0" rtlCol="0">
            <a:spAutoFit/>
          </a:bodyPr>
          <a:lstStyle/>
          <a:p>
            <a:pPr marL="264154" marR="561961" indent="-251454" algn="just">
              <a:spcBef>
                <a:spcPts val="105"/>
              </a:spcBef>
              <a:buClr>
                <a:srgbClr val="92A199"/>
              </a:buClr>
              <a:buFont typeface="Arial"/>
              <a:buChar char="•"/>
              <a:tabLst>
                <a:tab pos="264154" algn="l"/>
              </a:tabLst>
            </a:pPr>
            <a:r>
              <a:rPr lang="fr-FR" sz="2600" spc="-25" dirty="0">
                <a:solidFill>
                  <a:srgbClr val="554A3B"/>
                </a:solidFill>
                <a:latin typeface="Verdana"/>
                <a:cs typeface="Verdana"/>
              </a:rPr>
              <a:t>Lecture</a:t>
            </a:r>
            <a:r>
              <a:rPr lang="fr-FR" sz="2600" spc="-210" dirty="0">
                <a:solidFill>
                  <a:srgbClr val="554A3B"/>
                </a:solidFill>
                <a:latin typeface="Verdana"/>
                <a:cs typeface="Verdana"/>
              </a:rPr>
              <a:t> </a:t>
            </a:r>
            <a:r>
              <a:rPr lang="fr-FR" sz="2600" spc="10" dirty="0">
                <a:solidFill>
                  <a:srgbClr val="554A3B"/>
                </a:solidFill>
                <a:latin typeface="Verdana"/>
                <a:cs typeface="Verdana"/>
              </a:rPr>
              <a:t>la</a:t>
            </a:r>
            <a:r>
              <a:rPr lang="fr-FR" sz="2600" spc="-195" dirty="0">
                <a:solidFill>
                  <a:srgbClr val="554A3B"/>
                </a:solidFill>
                <a:latin typeface="Verdana"/>
                <a:cs typeface="Verdana"/>
              </a:rPr>
              <a:t> </a:t>
            </a:r>
            <a:r>
              <a:rPr lang="fr-FR" sz="2600" spc="-114" dirty="0">
                <a:solidFill>
                  <a:srgbClr val="554A3B"/>
                </a:solidFill>
                <a:latin typeface="Verdana"/>
                <a:cs typeface="Verdana"/>
              </a:rPr>
              <a:t>plus</a:t>
            </a:r>
            <a:r>
              <a:rPr lang="fr-FR" sz="2600" spc="-200" dirty="0">
                <a:solidFill>
                  <a:srgbClr val="554A3B"/>
                </a:solidFill>
                <a:latin typeface="Verdana"/>
                <a:cs typeface="Verdana"/>
              </a:rPr>
              <a:t> </a:t>
            </a:r>
            <a:r>
              <a:rPr lang="fr-FR" sz="2600" spc="-10" dirty="0">
                <a:solidFill>
                  <a:srgbClr val="554A3B"/>
                </a:solidFill>
                <a:latin typeface="Verdana"/>
                <a:cs typeface="Verdana"/>
              </a:rPr>
              <a:t>analytique</a:t>
            </a:r>
            <a:r>
              <a:rPr lang="fr-FR" sz="2600" spc="-195" dirty="0">
                <a:solidFill>
                  <a:srgbClr val="554A3B"/>
                </a:solidFill>
                <a:latin typeface="Verdana"/>
                <a:cs typeface="Verdana"/>
              </a:rPr>
              <a:t> </a:t>
            </a:r>
            <a:r>
              <a:rPr lang="fr-FR" sz="2600" spc="-70" dirty="0">
                <a:solidFill>
                  <a:srgbClr val="554A3B"/>
                </a:solidFill>
                <a:latin typeface="Verdana"/>
                <a:cs typeface="Verdana"/>
              </a:rPr>
              <a:t>possible</a:t>
            </a:r>
            <a:r>
              <a:rPr lang="fr-FR" sz="2600" spc="-185" dirty="0">
                <a:solidFill>
                  <a:srgbClr val="554A3B"/>
                </a:solidFill>
                <a:latin typeface="Verdana"/>
                <a:cs typeface="Verdana"/>
              </a:rPr>
              <a:t> </a:t>
            </a:r>
            <a:r>
              <a:rPr lang="fr-FR" sz="2600" spc="-20" dirty="0">
                <a:solidFill>
                  <a:srgbClr val="554A3B"/>
                </a:solidFill>
                <a:latin typeface="Verdana"/>
                <a:cs typeface="Verdana"/>
              </a:rPr>
              <a:t>des</a:t>
            </a:r>
            <a:r>
              <a:rPr lang="fr-FR" sz="2600" spc="-210" dirty="0">
                <a:solidFill>
                  <a:srgbClr val="554A3B"/>
                </a:solidFill>
                <a:latin typeface="Verdana"/>
                <a:cs typeface="Verdana"/>
              </a:rPr>
              <a:t> textes de référence permettant la compréhension des </a:t>
            </a:r>
            <a:r>
              <a:rPr lang="fr-FR" sz="2600" spc="-140" dirty="0">
                <a:solidFill>
                  <a:srgbClr val="554A3B"/>
                </a:solidFill>
                <a:latin typeface="Verdana"/>
                <a:cs typeface="Verdana"/>
              </a:rPr>
              <a:t>savoirs</a:t>
            </a:r>
            <a:r>
              <a:rPr lang="fr-FR" sz="2600" spc="-200" dirty="0">
                <a:solidFill>
                  <a:srgbClr val="554A3B"/>
                </a:solidFill>
                <a:latin typeface="Verdana"/>
                <a:cs typeface="Verdana"/>
              </a:rPr>
              <a:t> </a:t>
            </a:r>
            <a:r>
              <a:rPr lang="fr-FR" sz="2600" spc="40" dirty="0">
                <a:solidFill>
                  <a:srgbClr val="554A3B"/>
                </a:solidFill>
                <a:latin typeface="Verdana"/>
                <a:cs typeface="Verdana"/>
              </a:rPr>
              <a:t>en</a:t>
            </a:r>
            <a:r>
              <a:rPr lang="fr-FR" sz="2600" spc="-195" dirty="0">
                <a:solidFill>
                  <a:srgbClr val="554A3B"/>
                </a:solidFill>
                <a:latin typeface="Verdana"/>
                <a:cs typeface="Verdana"/>
              </a:rPr>
              <a:t> </a:t>
            </a:r>
            <a:r>
              <a:rPr lang="fr-FR" sz="2600" spc="-100" dirty="0">
                <a:solidFill>
                  <a:srgbClr val="554A3B"/>
                </a:solidFill>
                <a:latin typeface="Verdana"/>
                <a:cs typeface="Verdana"/>
              </a:rPr>
              <a:t>jeu</a:t>
            </a:r>
            <a:r>
              <a:rPr lang="fr-FR" sz="2600" spc="-40" dirty="0">
                <a:solidFill>
                  <a:srgbClr val="554A3B"/>
                </a:solidFill>
                <a:latin typeface="Verdana"/>
                <a:cs typeface="Verdana"/>
              </a:rPr>
              <a:t> :</a:t>
            </a:r>
            <a:endParaRPr lang="fr-FR" sz="2600" spc="-25" dirty="0">
              <a:solidFill>
                <a:srgbClr val="554A3B"/>
              </a:solidFill>
              <a:latin typeface="Verdana"/>
              <a:cs typeface="Verdana"/>
            </a:endParaRPr>
          </a:p>
          <a:p>
            <a:pPr marL="721342" marR="561961" lvl="1" indent="-251454" algn="just">
              <a:spcBef>
                <a:spcPts val="105"/>
              </a:spcBef>
              <a:buClr>
                <a:srgbClr val="92A199"/>
              </a:buClr>
              <a:buFont typeface="Arial"/>
              <a:buChar char="•"/>
              <a:tabLst>
                <a:tab pos="264154" algn="l"/>
              </a:tabLst>
            </a:pPr>
            <a:r>
              <a:rPr sz="2600" spc="-25" dirty="0">
                <a:solidFill>
                  <a:srgbClr val="554A3B"/>
                </a:solidFill>
                <a:latin typeface="Verdana"/>
                <a:cs typeface="Verdana"/>
              </a:rPr>
              <a:t>Lecture</a:t>
            </a:r>
            <a:r>
              <a:rPr sz="2600" spc="-204" dirty="0">
                <a:solidFill>
                  <a:srgbClr val="554A3B"/>
                </a:solidFill>
                <a:latin typeface="Verdana"/>
                <a:cs typeface="Verdana"/>
              </a:rPr>
              <a:t> </a:t>
            </a:r>
            <a:r>
              <a:rPr lang="fr-FR" sz="2600" spc="-20" dirty="0">
                <a:solidFill>
                  <a:srgbClr val="554A3B"/>
                </a:solidFill>
                <a:latin typeface="Verdana"/>
                <a:cs typeface="Verdana"/>
              </a:rPr>
              <a:t>d’</a:t>
            </a:r>
            <a:r>
              <a:rPr sz="2600" spc="-50" dirty="0" err="1">
                <a:solidFill>
                  <a:srgbClr val="554A3B"/>
                </a:solidFill>
                <a:latin typeface="Verdana"/>
                <a:cs typeface="Verdana"/>
              </a:rPr>
              <a:t>ouvrages</a:t>
            </a:r>
            <a:r>
              <a:rPr sz="2600" spc="-50" dirty="0">
                <a:solidFill>
                  <a:srgbClr val="554A3B"/>
                </a:solidFill>
                <a:latin typeface="Verdana"/>
                <a:cs typeface="Verdana"/>
              </a:rPr>
              <a:t>, </a:t>
            </a:r>
            <a:r>
              <a:rPr lang="fr-FR" sz="2600" spc="-50" dirty="0">
                <a:solidFill>
                  <a:srgbClr val="554A3B"/>
                </a:solidFill>
                <a:latin typeface="Verdana"/>
                <a:cs typeface="Verdana"/>
              </a:rPr>
              <a:t>de </a:t>
            </a:r>
            <a:r>
              <a:rPr sz="2600" spc="-30" dirty="0" err="1">
                <a:solidFill>
                  <a:srgbClr val="554A3B"/>
                </a:solidFill>
                <a:latin typeface="Verdana"/>
                <a:cs typeface="Verdana"/>
              </a:rPr>
              <a:t>chapitres</a:t>
            </a:r>
            <a:r>
              <a:rPr sz="2600" spc="-30" dirty="0">
                <a:solidFill>
                  <a:srgbClr val="554A3B"/>
                </a:solidFill>
                <a:latin typeface="Verdana"/>
                <a:cs typeface="Verdana"/>
              </a:rPr>
              <a:t> </a:t>
            </a:r>
            <a:r>
              <a:rPr sz="2600" dirty="0">
                <a:solidFill>
                  <a:srgbClr val="554A3B"/>
                </a:solidFill>
                <a:latin typeface="Verdana"/>
                <a:cs typeface="Verdana"/>
              </a:rPr>
              <a:t>et </a:t>
            </a:r>
            <a:r>
              <a:rPr lang="fr-FR" sz="2600" dirty="0">
                <a:solidFill>
                  <a:srgbClr val="554A3B"/>
                </a:solidFill>
                <a:latin typeface="Verdana"/>
                <a:cs typeface="Verdana"/>
              </a:rPr>
              <a:t>d’</a:t>
            </a:r>
            <a:r>
              <a:rPr sz="2600" spc="-70" dirty="0">
                <a:solidFill>
                  <a:srgbClr val="554A3B"/>
                </a:solidFill>
                <a:latin typeface="Verdana"/>
                <a:cs typeface="Verdana"/>
              </a:rPr>
              <a:t>articles scientifiques </a:t>
            </a:r>
            <a:r>
              <a:rPr sz="2600" spc="-75" dirty="0" err="1">
                <a:solidFill>
                  <a:srgbClr val="554A3B"/>
                </a:solidFill>
                <a:latin typeface="Verdana"/>
                <a:cs typeface="Verdana"/>
              </a:rPr>
              <a:t>traitant</a:t>
            </a:r>
            <a:r>
              <a:rPr sz="2600" spc="-75" dirty="0">
                <a:solidFill>
                  <a:srgbClr val="554A3B"/>
                </a:solidFill>
                <a:latin typeface="Verdana"/>
                <a:cs typeface="Verdana"/>
              </a:rPr>
              <a:t> </a:t>
            </a:r>
            <a:r>
              <a:rPr sz="2600" spc="150" dirty="0">
                <a:solidFill>
                  <a:srgbClr val="554A3B"/>
                </a:solidFill>
                <a:latin typeface="Verdana"/>
                <a:cs typeface="Verdana"/>
              </a:rPr>
              <a:t>de</a:t>
            </a:r>
            <a:r>
              <a:rPr lang="fr-FR" sz="2600" spc="150" dirty="0">
                <a:solidFill>
                  <a:srgbClr val="554A3B"/>
                </a:solidFill>
                <a:latin typeface="Verdana"/>
                <a:cs typeface="Verdana"/>
              </a:rPr>
              <a:t> </a:t>
            </a:r>
            <a:r>
              <a:rPr sz="2600" spc="5" dirty="0">
                <a:solidFill>
                  <a:srgbClr val="554A3B"/>
                </a:solidFill>
                <a:latin typeface="Verdana"/>
                <a:cs typeface="Verdana"/>
              </a:rPr>
              <a:t>la </a:t>
            </a:r>
            <a:r>
              <a:rPr sz="2600" spc="-5" dirty="0" err="1">
                <a:solidFill>
                  <a:srgbClr val="554A3B"/>
                </a:solidFill>
                <a:latin typeface="Verdana"/>
                <a:cs typeface="Verdana"/>
              </a:rPr>
              <a:t>thématique</a:t>
            </a:r>
            <a:r>
              <a:rPr sz="2600" spc="-215" dirty="0">
                <a:solidFill>
                  <a:srgbClr val="554A3B"/>
                </a:solidFill>
                <a:latin typeface="Verdana"/>
                <a:cs typeface="Verdana"/>
              </a:rPr>
              <a:t> </a:t>
            </a:r>
            <a:r>
              <a:rPr sz="2600" spc="-35" dirty="0" err="1">
                <a:solidFill>
                  <a:srgbClr val="554A3B"/>
                </a:solidFill>
                <a:latin typeface="Verdana"/>
                <a:cs typeface="Verdana"/>
              </a:rPr>
              <a:t>choisie</a:t>
            </a:r>
            <a:r>
              <a:rPr lang="fr-FR" sz="2600" spc="-35" dirty="0">
                <a:solidFill>
                  <a:srgbClr val="554A3B"/>
                </a:solidFill>
                <a:latin typeface="Verdana"/>
                <a:cs typeface="Verdana"/>
              </a:rPr>
              <a:t>,</a:t>
            </a:r>
            <a:endParaRPr sz="2600" dirty="0">
              <a:latin typeface="Verdana"/>
              <a:cs typeface="Verdana"/>
            </a:endParaRPr>
          </a:p>
          <a:p>
            <a:pPr marL="721342" marR="676258" lvl="1" indent="-251454" algn="just">
              <a:spcBef>
                <a:spcPts val="625"/>
              </a:spcBef>
              <a:buClr>
                <a:srgbClr val="92A199"/>
              </a:buClr>
              <a:buFont typeface="Arial"/>
              <a:buChar char="•"/>
              <a:tabLst>
                <a:tab pos="264154" algn="l"/>
              </a:tabLst>
            </a:pPr>
            <a:r>
              <a:rPr sz="2600" spc="-25" dirty="0">
                <a:solidFill>
                  <a:srgbClr val="554A3B"/>
                </a:solidFill>
                <a:latin typeface="Verdana"/>
                <a:cs typeface="Verdana"/>
              </a:rPr>
              <a:t>Lecture</a:t>
            </a:r>
            <a:r>
              <a:rPr sz="2600" spc="-210" dirty="0">
                <a:solidFill>
                  <a:srgbClr val="554A3B"/>
                </a:solidFill>
                <a:latin typeface="Verdana"/>
                <a:cs typeface="Verdana"/>
              </a:rPr>
              <a:t> </a:t>
            </a:r>
            <a:r>
              <a:rPr sz="2600" spc="10" dirty="0">
                <a:solidFill>
                  <a:srgbClr val="554A3B"/>
                </a:solidFill>
                <a:latin typeface="Verdana"/>
                <a:cs typeface="Verdana"/>
              </a:rPr>
              <a:t>la</a:t>
            </a:r>
            <a:r>
              <a:rPr sz="2600" spc="-195" dirty="0">
                <a:solidFill>
                  <a:srgbClr val="554A3B"/>
                </a:solidFill>
                <a:latin typeface="Verdana"/>
                <a:cs typeface="Verdana"/>
              </a:rPr>
              <a:t> </a:t>
            </a:r>
            <a:r>
              <a:rPr sz="2600" spc="-114" dirty="0">
                <a:solidFill>
                  <a:srgbClr val="554A3B"/>
                </a:solidFill>
                <a:latin typeface="Verdana"/>
                <a:cs typeface="Verdana"/>
              </a:rPr>
              <a:t>plus</a:t>
            </a:r>
            <a:r>
              <a:rPr sz="2600" spc="-195" dirty="0">
                <a:solidFill>
                  <a:srgbClr val="554A3B"/>
                </a:solidFill>
                <a:latin typeface="Verdana"/>
                <a:cs typeface="Verdana"/>
              </a:rPr>
              <a:t> </a:t>
            </a:r>
            <a:r>
              <a:rPr sz="2600" spc="-70" dirty="0">
                <a:solidFill>
                  <a:srgbClr val="554A3B"/>
                </a:solidFill>
                <a:latin typeface="Verdana"/>
                <a:cs typeface="Verdana"/>
              </a:rPr>
              <a:t>exhaustive</a:t>
            </a:r>
            <a:r>
              <a:rPr sz="2600" spc="-235" dirty="0">
                <a:solidFill>
                  <a:srgbClr val="554A3B"/>
                </a:solidFill>
                <a:latin typeface="Verdana"/>
                <a:cs typeface="Verdana"/>
              </a:rPr>
              <a:t> </a:t>
            </a:r>
            <a:r>
              <a:rPr sz="2600" spc="-70" dirty="0">
                <a:solidFill>
                  <a:srgbClr val="554A3B"/>
                </a:solidFill>
                <a:latin typeface="Verdana"/>
                <a:cs typeface="Verdana"/>
              </a:rPr>
              <a:t>possible</a:t>
            </a:r>
            <a:r>
              <a:rPr sz="2600" spc="-180" dirty="0">
                <a:solidFill>
                  <a:srgbClr val="554A3B"/>
                </a:solidFill>
                <a:latin typeface="Verdana"/>
                <a:cs typeface="Verdana"/>
              </a:rPr>
              <a:t> </a:t>
            </a:r>
            <a:r>
              <a:rPr sz="2600" spc="-20" dirty="0">
                <a:solidFill>
                  <a:srgbClr val="554A3B"/>
                </a:solidFill>
                <a:latin typeface="Verdana"/>
                <a:cs typeface="Verdana"/>
              </a:rPr>
              <a:t>des</a:t>
            </a:r>
            <a:r>
              <a:rPr sz="2600" spc="-210" dirty="0">
                <a:solidFill>
                  <a:srgbClr val="554A3B"/>
                </a:solidFill>
                <a:latin typeface="Verdana"/>
                <a:cs typeface="Verdana"/>
              </a:rPr>
              <a:t> </a:t>
            </a:r>
            <a:r>
              <a:rPr sz="2600" spc="-85" dirty="0">
                <a:solidFill>
                  <a:srgbClr val="554A3B"/>
                </a:solidFill>
                <a:latin typeface="Verdana"/>
                <a:cs typeface="Verdana"/>
              </a:rPr>
              <a:t>différents  </a:t>
            </a:r>
            <a:r>
              <a:rPr sz="2600" spc="-105" dirty="0" err="1">
                <a:solidFill>
                  <a:srgbClr val="554A3B"/>
                </a:solidFill>
                <a:latin typeface="Verdana"/>
                <a:cs typeface="Verdana"/>
              </a:rPr>
              <a:t>textes</a:t>
            </a:r>
            <a:r>
              <a:rPr sz="2600" spc="-229" dirty="0">
                <a:solidFill>
                  <a:srgbClr val="554A3B"/>
                </a:solidFill>
                <a:latin typeface="Verdana"/>
                <a:cs typeface="Verdana"/>
              </a:rPr>
              <a:t> </a:t>
            </a:r>
            <a:r>
              <a:rPr sz="2600" spc="-60" dirty="0" err="1">
                <a:solidFill>
                  <a:srgbClr val="554A3B"/>
                </a:solidFill>
                <a:latin typeface="Verdana"/>
                <a:cs typeface="Verdana"/>
              </a:rPr>
              <a:t>officiels</a:t>
            </a:r>
            <a:r>
              <a:rPr lang="fr-FR" sz="2600" spc="-60" dirty="0">
                <a:solidFill>
                  <a:srgbClr val="554A3B"/>
                </a:solidFill>
                <a:latin typeface="Verdana"/>
                <a:cs typeface="Verdana"/>
              </a:rPr>
              <a:t> (référentiel métier, IO, textes d’accompagnement, PEAC).</a:t>
            </a:r>
            <a:endParaRPr sz="2600" dirty="0">
              <a:latin typeface="Verdana"/>
              <a:cs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a:extLst>
              <a:ext uri="{FF2B5EF4-FFF2-40B4-BE49-F238E27FC236}">
                <a16:creationId xmlns:a16="http://schemas.microsoft.com/office/drawing/2014/main" id="{47EB9F91-CB4E-4BA3-80C8-FD70AB31F8A7}"/>
              </a:ext>
            </a:extLst>
          </p:cNvPr>
          <p:cNvSpPr>
            <a:spLocks noGrp="1"/>
          </p:cNvSpPr>
          <p:nvPr>
            <p:ph type="title"/>
          </p:nvPr>
        </p:nvSpPr>
        <p:spPr/>
        <p:txBody>
          <a:bodyPr/>
          <a:lstStyle/>
          <a:p>
            <a:pPr eaLnBrk="1" fontAlgn="auto" hangingPunct="1">
              <a:spcAft>
                <a:spcPts val="0"/>
              </a:spcAft>
              <a:defRPr/>
            </a:pPr>
            <a:r>
              <a:rPr lang="fr-FR" altLang="fr-FR">
                <a:solidFill>
                  <a:schemeClr val="accent1">
                    <a:lumMod val="75000"/>
                  </a:schemeClr>
                </a:solidFill>
              </a:rPr>
              <a:t>Objectifs</a:t>
            </a:r>
          </a:p>
        </p:txBody>
      </p:sp>
      <p:sp>
        <p:nvSpPr>
          <p:cNvPr id="6147" name="Espace réservé du contenu 2">
            <a:extLst>
              <a:ext uri="{FF2B5EF4-FFF2-40B4-BE49-F238E27FC236}">
                <a16:creationId xmlns:a16="http://schemas.microsoft.com/office/drawing/2014/main" id="{73C04C0A-F231-4187-B00F-DD74DD561474}"/>
              </a:ext>
            </a:extLst>
          </p:cNvPr>
          <p:cNvSpPr>
            <a:spLocks noGrp="1"/>
          </p:cNvSpPr>
          <p:nvPr>
            <p:ph idx="1"/>
          </p:nvPr>
        </p:nvSpPr>
        <p:spPr/>
        <p:txBody>
          <a:bodyPr rtlCol="0">
            <a:normAutofit/>
          </a:bodyPr>
          <a:lstStyle/>
          <a:p>
            <a:pPr algn="just" eaLnBrk="1" fontAlgn="auto" hangingPunct="1">
              <a:spcAft>
                <a:spcPts val="0"/>
              </a:spcAft>
              <a:defRPr/>
            </a:pPr>
            <a:r>
              <a:rPr lang="fr-FR" altLang="fr-FR" dirty="0"/>
              <a:t>Initiation à la recherche appliquée à des problématiques d’éducation et d’enseignement,</a:t>
            </a:r>
          </a:p>
          <a:p>
            <a:pPr algn="just" eaLnBrk="1" fontAlgn="auto" hangingPunct="1">
              <a:spcAft>
                <a:spcPts val="0"/>
              </a:spcAft>
              <a:defRPr/>
            </a:pPr>
            <a:r>
              <a:rPr lang="fr-FR" altLang="fr-FR" dirty="0">
                <a:solidFill>
                  <a:schemeClr val="bg1">
                    <a:lumMod val="65000"/>
                  </a:schemeClr>
                </a:solidFill>
              </a:rPr>
              <a:t>Familiarisation à la démarche scientifique,</a:t>
            </a:r>
          </a:p>
          <a:p>
            <a:pPr algn="just" eaLnBrk="1" fontAlgn="auto" hangingPunct="1">
              <a:spcAft>
                <a:spcPts val="0"/>
              </a:spcAft>
              <a:defRPr/>
            </a:pPr>
            <a:r>
              <a:rPr lang="fr-FR" altLang="fr-FR" sz="3088" dirty="0">
                <a:solidFill>
                  <a:schemeClr val="bg1">
                    <a:lumMod val="65000"/>
                  </a:schemeClr>
                </a:solidFill>
              </a:rPr>
              <a:t>Notre objectif est de vous </a:t>
            </a:r>
            <a:r>
              <a:rPr lang="fr-FR" altLang="fr-FR" sz="3088" u="sng" dirty="0">
                <a:solidFill>
                  <a:schemeClr val="bg1">
                    <a:lumMod val="65000"/>
                  </a:schemeClr>
                </a:solidFill>
              </a:rPr>
              <a:t>former</a:t>
            </a:r>
            <a:r>
              <a:rPr lang="fr-FR" altLang="fr-FR" sz="3088" dirty="0">
                <a:solidFill>
                  <a:schemeClr val="bg1">
                    <a:lumMod val="65000"/>
                  </a:schemeClr>
                </a:solidFill>
              </a:rPr>
              <a:t> par la recherche et à la recherche pour élargir et systématiser votre réflexion sur des et/ou vos pratiques professionnelles.</a:t>
            </a:r>
          </a:p>
          <a:p>
            <a:pPr algn="just" eaLnBrk="1" fontAlgn="auto" hangingPunct="1">
              <a:spcAft>
                <a:spcPts val="0"/>
              </a:spcAft>
              <a:defRPr/>
            </a:pPr>
            <a:endParaRPr lang="fr-FR" altLang="fr-FR" dirty="0"/>
          </a:p>
          <a:p>
            <a:pPr algn="just" eaLnBrk="1" fontAlgn="auto" hangingPunct="1">
              <a:spcAft>
                <a:spcPts val="0"/>
              </a:spcAft>
              <a:defRPr/>
            </a:pPr>
            <a:endParaRPr lang="fr-FR" altLang="fr-FR" dirty="0"/>
          </a:p>
        </p:txBody>
      </p:sp>
      <p:sp>
        <p:nvSpPr>
          <p:cNvPr id="10244" name="Espace réservé du numéro de diapositive 1">
            <a:extLst>
              <a:ext uri="{FF2B5EF4-FFF2-40B4-BE49-F238E27FC236}">
                <a16:creationId xmlns:a16="http://schemas.microsoft.com/office/drawing/2014/main" id="{9F7D1F9D-B6EE-40F7-B459-D8F620B0517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05" indent="-315117">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469" indent="-252094">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657" indent="-252094">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845" indent="-252094">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032"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219"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406"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594"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375" fontAlgn="base">
              <a:spcBef>
                <a:spcPct val="0"/>
              </a:spcBef>
              <a:spcAft>
                <a:spcPct val="0"/>
              </a:spcAft>
              <a:buClrTx/>
              <a:buNone/>
            </a:pPr>
            <a:fld id="{72EB2C6B-CC81-44D4-9263-7ED052CB8E51}" type="slidenum">
              <a:rPr lang="fr-FR" altLang="fr-FR" sz="1323">
                <a:solidFill>
                  <a:srgbClr val="564B3C"/>
                </a:solidFill>
                <a:latin typeface="Constantia" panose="02030602050306030303" pitchFamily="18" charset="0"/>
                <a:cs typeface="Arial" panose="020B0604020202020204" pitchFamily="34" charset="0"/>
              </a:rPr>
              <a:pPr defTabSz="1008375" fontAlgn="base">
                <a:spcBef>
                  <a:spcPct val="0"/>
                </a:spcBef>
                <a:spcAft>
                  <a:spcPct val="0"/>
                </a:spcAft>
                <a:buClrTx/>
                <a:buNone/>
              </a:pPr>
              <a:t>2</a:t>
            </a:fld>
            <a:endParaRPr lang="fr-FR" altLang="fr-FR" sz="1323">
              <a:solidFill>
                <a:srgbClr val="564B3C"/>
              </a:solidFill>
              <a:latin typeface="Constantia" panose="02030602050306030303" pitchFamily="18" charset="0"/>
              <a:cs typeface="Arial" panose="020B0604020202020204" pitchFamily="34" charset="0"/>
            </a:endParaRPr>
          </a:p>
        </p:txBody>
      </p:sp>
    </p:spTree>
    <p:extLst>
      <p:ext uri="{BB962C8B-B14F-4D97-AF65-F5344CB8AC3E}">
        <p14:creationId xmlns:p14="http://schemas.microsoft.com/office/powerpoint/2010/main" val="4220323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a:extLst>
              <a:ext uri="{FF2B5EF4-FFF2-40B4-BE49-F238E27FC236}">
                <a16:creationId xmlns:a16="http://schemas.microsoft.com/office/drawing/2014/main" id="{1EF2F805-8166-454D-B3D6-10F99A2971AE}"/>
              </a:ext>
            </a:extLst>
          </p:cNvPr>
          <p:cNvSpPr>
            <a:spLocks noGrp="1"/>
          </p:cNvSpPr>
          <p:nvPr>
            <p:ph type="title"/>
          </p:nvPr>
        </p:nvSpPr>
        <p:spPr/>
        <p:txBody>
          <a:bodyPr>
            <a:normAutofit/>
          </a:bodyPr>
          <a:lstStyle/>
          <a:p>
            <a:pPr eaLnBrk="1" fontAlgn="auto" hangingPunct="1">
              <a:spcAft>
                <a:spcPts val="0"/>
              </a:spcAft>
              <a:defRPr/>
            </a:pPr>
            <a:r>
              <a:rPr lang="fr-FR" altLang="fr-FR" dirty="0">
                <a:solidFill>
                  <a:schemeClr val="accent1">
                    <a:lumMod val="75000"/>
                  </a:schemeClr>
                </a:solidFill>
              </a:rPr>
              <a:t>De la question à la problématique</a:t>
            </a:r>
          </a:p>
        </p:txBody>
      </p:sp>
      <p:sp>
        <p:nvSpPr>
          <p:cNvPr id="37892" name="ZoneTexte 1">
            <a:extLst>
              <a:ext uri="{FF2B5EF4-FFF2-40B4-BE49-F238E27FC236}">
                <a16:creationId xmlns:a16="http://schemas.microsoft.com/office/drawing/2014/main" id="{F507A06A-75F8-4A87-A41E-5712C4123BA0}"/>
              </a:ext>
            </a:extLst>
          </p:cNvPr>
          <p:cNvSpPr txBox="1">
            <a:spLocks noChangeArrowheads="1"/>
          </p:cNvSpPr>
          <p:nvPr/>
        </p:nvSpPr>
        <p:spPr bwMode="auto">
          <a:xfrm>
            <a:off x="1159669" y="1874957"/>
            <a:ext cx="113538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chemeClr val="accent1"/>
              </a:buClr>
              <a:buFont typeface="Arial" panose="020B0604020202020204" pitchFamily="34" charset="0"/>
              <a:buChar char="•"/>
              <a:defRPr sz="2400">
                <a:solidFill>
                  <a:schemeClr val="tx2"/>
                </a:solidFill>
                <a:latin typeface="Century Gothic" panose="020B0502020202020204" pitchFamily="34" charset="0"/>
              </a:defRPr>
            </a:lvl1pPr>
            <a:lvl2pPr marL="742950" indent="-285750">
              <a:spcBef>
                <a:spcPct val="20000"/>
              </a:spcBef>
              <a:buClr>
                <a:schemeClr val="accent2"/>
              </a:buClr>
              <a:buFont typeface="Arial" panose="020B0604020202020204" pitchFamily="34" charset="0"/>
              <a:buChar char="•"/>
              <a:defRPr sz="2000">
                <a:solidFill>
                  <a:schemeClr val="tx2"/>
                </a:solidFill>
                <a:latin typeface="Century Gothic" panose="020B0502020202020204" pitchFamily="34" charset="0"/>
              </a:defRPr>
            </a:lvl2pPr>
            <a:lvl3pPr marL="1143000" indent="-2286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600200" indent="-228600">
              <a:spcBef>
                <a:spcPct val="20000"/>
              </a:spcBef>
              <a:buClr>
                <a:srgbClr val="848058"/>
              </a:buClr>
              <a:buFont typeface="Arial" panose="020B0604020202020204" pitchFamily="34" charset="0"/>
              <a:buChar char="•"/>
              <a:defRPr sz="1600">
                <a:solidFill>
                  <a:schemeClr val="tx2"/>
                </a:solidFill>
                <a:latin typeface="Century Gothic" panose="020B0502020202020204" pitchFamily="34" charset="0"/>
              </a:defRPr>
            </a:lvl4pPr>
            <a:lvl5pPr marL="2057400" indent="-228600">
              <a:spcBef>
                <a:spcPct val="20000"/>
              </a:spcBef>
              <a:buClr>
                <a:srgbClr val="E8B54D"/>
              </a:buClr>
              <a:buFont typeface="Arial" panose="020B0604020202020204" pitchFamily="34" charset="0"/>
              <a:buChar char="•"/>
              <a:defRPr sz="1600">
                <a:solidFill>
                  <a:schemeClr val="tx2"/>
                </a:solidFill>
                <a:latin typeface="Century Gothic" panose="020B0502020202020204" pitchFamily="34" charset="0"/>
              </a:defRPr>
            </a:lvl5pPr>
            <a:lvl6pPr marL="2514600" indent="-228600" eaLnBrk="0" fontAlgn="base" hangingPunct="0">
              <a:spcBef>
                <a:spcPct val="20000"/>
              </a:spcBef>
              <a:spcAft>
                <a:spcPct val="0"/>
              </a:spcAft>
              <a:buClr>
                <a:srgbClr val="E8B54D"/>
              </a:buClr>
              <a:buFont typeface="Arial" panose="020B0604020202020204" pitchFamily="34" charset="0"/>
              <a:buChar char="•"/>
              <a:defRPr sz="1600">
                <a:solidFill>
                  <a:schemeClr val="tx2"/>
                </a:solidFill>
                <a:latin typeface="Century Gothic" panose="020B0502020202020204" pitchFamily="34" charset="0"/>
              </a:defRPr>
            </a:lvl6pPr>
            <a:lvl7pPr marL="2971800" indent="-228600" eaLnBrk="0" fontAlgn="base" hangingPunct="0">
              <a:spcBef>
                <a:spcPct val="20000"/>
              </a:spcBef>
              <a:spcAft>
                <a:spcPct val="0"/>
              </a:spcAft>
              <a:buClr>
                <a:srgbClr val="E8B54D"/>
              </a:buClr>
              <a:buFont typeface="Arial" panose="020B0604020202020204" pitchFamily="34" charset="0"/>
              <a:buChar char="•"/>
              <a:defRPr sz="1600">
                <a:solidFill>
                  <a:schemeClr val="tx2"/>
                </a:solidFill>
                <a:latin typeface="Century Gothic" panose="020B0502020202020204" pitchFamily="34" charset="0"/>
              </a:defRPr>
            </a:lvl7pPr>
            <a:lvl8pPr marL="3429000" indent="-228600" eaLnBrk="0" fontAlgn="base" hangingPunct="0">
              <a:spcBef>
                <a:spcPct val="20000"/>
              </a:spcBef>
              <a:spcAft>
                <a:spcPct val="0"/>
              </a:spcAft>
              <a:buClr>
                <a:srgbClr val="E8B54D"/>
              </a:buClr>
              <a:buFont typeface="Arial" panose="020B0604020202020204" pitchFamily="34" charset="0"/>
              <a:buChar char="•"/>
              <a:defRPr sz="1600">
                <a:solidFill>
                  <a:schemeClr val="tx2"/>
                </a:solidFill>
                <a:latin typeface="Century Gothic" panose="020B0502020202020204" pitchFamily="34" charset="0"/>
              </a:defRPr>
            </a:lvl8pPr>
            <a:lvl9pPr marL="3886200" indent="-228600" eaLnBrk="0" fontAlgn="base" hangingPunct="0">
              <a:spcBef>
                <a:spcPct val="20000"/>
              </a:spcBef>
              <a:spcAft>
                <a:spcPct val="0"/>
              </a:spcAft>
              <a:buClr>
                <a:srgbClr val="E8B54D"/>
              </a:buClr>
              <a:buFont typeface="Arial" panose="020B0604020202020204" pitchFamily="34" charset="0"/>
              <a:buChar char="•"/>
              <a:defRPr sz="1600">
                <a:solidFill>
                  <a:schemeClr val="tx2"/>
                </a:solidFill>
                <a:latin typeface="Century Gothic" panose="020B0502020202020204" pitchFamily="34" charset="0"/>
              </a:defRPr>
            </a:lvl9pPr>
          </a:lstStyle>
          <a:p>
            <a:pPr marL="0" indent="0" algn="just" defTabSz="1008400" fontAlgn="base">
              <a:lnSpc>
                <a:spcPct val="150000"/>
              </a:lnSpc>
              <a:spcBef>
                <a:spcPct val="0"/>
              </a:spcBef>
              <a:spcAft>
                <a:spcPct val="0"/>
              </a:spcAft>
              <a:buClrTx/>
              <a:buNone/>
            </a:pPr>
            <a:r>
              <a:rPr lang="fr-FR" altLang="fr-FR" sz="3200" dirty="0">
                <a:solidFill>
                  <a:prstClr val="black"/>
                </a:solidFill>
                <a:latin typeface="Calibri" panose="020F0502020204030204" pitchFamily="34" charset="0"/>
                <a:cs typeface="Calibri" panose="020F0502020204030204" pitchFamily="34" charset="0"/>
              </a:rPr>
              <a:t>La revue de questions demande beaucoup d’organisation : noter les mots clés- penser à les diversifier – noter vos sources – rédiger immédiatement une fiche mémo pour chaque article ou ouvrage dans lesquels vous irez piocher ensuite des paragraphes pour construire votre revue de questions</a:t>
            </a:r>
          </a:p>
          <a:p>
            <a:pPr marL="315125" indent="-315125" algn="just" defTabSz="1008400" fontAlgn="base">
              <a:lnSpc>
                <a:spcPct val="150000"/>
              </a:lnSpc>
              <a:spcBef>
                <a:spcPct val="0"/>
              </a:spcBef>
              <a:spcAft>
                <a:spcPct val="0"/>
              </a:spcAft>
              <a:buClrTx/>
              <a:buFont typeface="Wingdings" panose="05000000000000000000" pitchFamily="2" charset="2"/>
              <a:buChar char="Ø"/>
            </a:pPr>
            <a:endParaRPr lang="fr-FR" altLang="fr-FR" sz="3200" dirty="0">
              <a:solidFill>
                <a:prstClr val="black"/>
              </a:solidFill>
              <a:latin typeface="Calibri" panose="020F0502020204030204" pitchFamily="34" charset="0"/>
              <a:cs typeface="Calibri" panose="020F0502020204030204" pitchFamily="34" charset="0"/>
            </a:endParaRPr>
          </a:p>
          <a:p>
            <a:pPr marL="0" indent="0" defTabSz="1008400" fontAlgn="base">
              <a:spcBef>
                <a:spcPct val="0"/>
              </a:spcBef>
              <a:spcAft>
                <a:spcPct val="0"/>
              </a:spcAft>
              <a:buClrTx/>
              <a:buNone/>
            </a:pPr>
            <a:endParaRPr lang="fr-FR" altLang="fr-FR" sz="3200" dirty="0">
              <a:solidFill>
                <a:prstClr val="black"/>
              </a:solidFill>
              <a:latin typeface="Calibri" panose="020F0502020204030204" pitchFamily="34" charset="0"/>
              <a:cs typeface="Calibri" panose="020F0502020204030204" pitchFamily="34" charset="0"/>
            </a:endParaRPr>
          </a:p>
        </p:txBody>
      </p:sp>
      <p:sp>
        <p:nvSpPr>
          <p:cNvPr id="37893" name="Espace réservé du numéro de diapositive 1">
            <a:extLst>
              <a:ext uri="{FF2B5EF4-FFF2-40B4-BE49-F238E27FC236}">
                <a16:creationId xmlns:a16="http://schemas.microsoft.com/office/drawing/2014/main" id="{DB1C472C-167F-466D-BCC4-985CD00DA9D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BE765D21-5CF1-4A9C-963A-B1B450C9ED03}"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20</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a:extLst>
              <a:ext uri="{FF2B5EF4-FFF2-40B4-BE49-F238E27FC236}">
                <a16:creationId xmlns:a16="http://schemas.microsoft.com/office/drawing/2014/main" id="{9BD037BB-9688-486E-8A73-2FFE8937091F}"/>
              </a:ext>
            </a:extLst>
          </p:cNvPr>
          <p:cNvSpPr>
            <a:spLocks noGrp="1"/>
          </p:cNvSpPr>
          <p:nvPr>
            <p:ph type="title"/>
          </p:nvPr>
        </p:nvSpPr>
        <p:spPr/>
        <p:txBody>
          <a:bodyPr>
            <a:normAutofit fontScale="90000"/>
          </a:bodyPr>
          <a:lstStyle/>
          <a:p>
            <a:pPr eaLnBrk="1" fontAlgn="auto" hangingPunct="1">
              <a:spcAft>
                <a:spcPts val="0"/>
              </a:spcAft>
              <a:defRPr/>
            </a:pPr>
            <a:r>
              <a:rPr lang="fr-FR" altLang="fr-FR" dirty="0">
                <a:solidFill>
                  <a:schemeClr val="accent1">
                    <a:lumMod val="75000"/>
                  </a:schemeClr>
                </a:solidFill>
              </a:rPr>
              <a:t>Problématisation, construction de l’objet d’étude</a:t>
            </a:r>
          </a:p>
        </p:txBody>
      </p:sp>
      <p:sp>
        <p:nvSpPr>
          <p:cNvPr id="7171" name="Espace réservé du contenu 2">
            <a:extLst>
              <a:ext uri="{FF2B5EF4-FFF2-40B4-BE49-F238E27FC236}">
                <a16:creationId xmlns:a16="http://schemas.microsoft.com/office/drawing/2014/main" id="{EFBB2017-B2F3-44DA-A009-090FCB8E2C19}"/>
              </a:ext>
            </a:extLst>
          </p:cNvPr>
          <p:cNvSpPr>
            <a:spLocks noGrp="1"/>
          </p:cNvSpPr>
          <p:nvPr>
            <p:ph idx="1"/>
          </p:nvPr>
        </p:nvSpPr>
        <p:spPr>
          <a:xfrm>
            <a:off x="2184559" y="2435169"/>
            <a:ext cx="9075420" cy="4840574"/>
          </a:xfrm>
        </p:spPr>
        <p:txBody>
          <a:bodyPr rtlCol="0">
            <a:normAutofit/>
          </a:bodyPr>
          <a:lstStyle/>
          <a:p>
            <a:pPr eaLnBrk="1" fontAlgn="auto" hangingPunct="1">
              <a:spcAft>
                <a:spcPts val="0"/>
              </a:spcAft>
              <a:defRPr/>
            </a:pPr>
            <a:r>
              <a:rPr lang="fr-FR" b="1" i="1" dirty="0"/>
              <a:t>Comment arrive-t-on à « bien problématiser » ? </a:t>
            </a:r>
            <a:endParaRPr lang="fr-FR" dirty="0"/>
          </a:p>
          <a:p>
            <a:pPr eaLnBrk="1" fontAlgn="auto" hangingPunct="1">
              <a:spcAft>
                <a:spcPts val="0"/>
              </a:spcAft>
              <a:defRPr/>
            </a:pPr>
            <a:endParaRPr lang="fr-FR" dirty="0"/>
          </a:p>
          <a:p>
            <a:pPr marL="0" indent="0" algn="ctr" eaLnBrk="1" fontAlgn="auto" hangingPunct="1">
              <a:spcAft>
                <a:spcPts val="0"/>
              </a:spcAft>
              <a:buNone/>
              <a:defRPr/>
            </a:pPr>
            <a:r>
              <a:rPr lang="fr-FR" b="1" dirty="0">
                <a:solidFill>
                  <a:schemeClr val="accent2"/>
                </a:solidFill>
              </a:rPr>
              <a:t>En analysant les références théoriques qui portent sur le problème </a:t>
            </a:r>
            <a:endParaRPr lang="fr-FR" dirty="0">
              <a:solidFill>
                <a:schemeClr val="accent2"/>
              </a:solidFill>
            </a:endParaRPr>
          </a:p>
          <a:p>
            <a:pPr eaLnBrk="1" fontAlgn="auto" hangingPunct="1">
              <a:spcAft>
                <a:spcPts val="0"/>
              </a:spcAft>
              <a:defRPr/>
            </a:pPr>
            <a:endParaRPr lang="fr-FR" dirty="0"/>
          </a:p>
          <a:p>
            <a:pPr algn="just" eaLnBrk="1" fontAlgn="auto" hangingPunct="1">
              <a:spcAft>
                <a:spcPts val="0"/>
              </a:spcAft>
              <a:defRPr/>
            </a:pPr>
            <a:r>
              <a:rPr lang="fr-FR" dirty="0"/>
              <a:t>La problématique formule-</a:t>
            </a:r>
            <a:r>
              <a:rPr lang="fr-FR" dirty="0" err="1"/>
              <a:t>synthètise</a:t>
            </a:r>
            <a:r>
              <a:rPr lang="fr-FR" dirty="0"/>
              <a:t>-résume l’ensemble des </a:t>
            </a:r>
            <a:r>
              <a:rPr lang="fr-FR" dirty="0">
                <a:solidFill>
                  <a:schemeClr val="accent2"/>
                </a:solidFill>
              </a:rPr>
              <a:t>tensions</a:t>
            </a:r>
            <a:r>
              <a:rPr lang="fr-FR" dirty="0"/>
              <a:t> théoriques et pratiques qui se posent sur un domaine et les questions qui posent problème au chercheur et/ou au professionnel.</a:t>
            </a:r>
          </a:p>
          <a:p>
            <a:pPr marL="0" indent="0" eaLnBrk="1" fontAlgn="auto" hangingPunct="1">
              <a:spcAft>
                <a:spcPts val="0"/>
              </a:spcAft>
              <a:buNone/>
              <a:defRPr/>
            </a:pPr>
            <a:endParaRPr lang="fr-FR" dirty="0"/>
          </a:p>
        </p:txBody>
      </p:sp>
      <p:sp>
        <p:nvSpPr>
          <p:cNvPr id="28676" name="Espace réservé du numéro de diapositive 1">
            <a:extLst>
              <a:ext uri="{FF2B5EF4-FFF2-40B4-BE49-F238E27FC236}">
                <a16:creationId xmlns:a16="http://schemas.microsoft.com/office/drawing/2014/main" id="{ECADA193-8D89-4E6D-B9A0-4FBE5771F52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AD023720-7071-473C-9FCB-8E22D5723275}"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21</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a:extLst>
              <a:ext uri="{FF2B5EF4-FFF2-40B4-BE49-F238E27FC236}">
                <a16:creationId xmlns:a16="http://schemas.microsoft.com/office/drawing/2014/main" id="{9E3D5DC4-9B0F-4B3D-8106-14934FFE6E71}"/>
              </a:ext>
            </a:extLst>
          </p:cNvPr>
          <p:cNvSpPr>
            <a:spLocks noGrp="1"/>
          </p:cNvSpPr>
          <p:nvPr>
            <p:ph type="title"/>
          </p:nvPr>
        </p:nvSpPr>
        <p:spPr/>
        <p:txBody>
          <a:bodyPr>
            <a:normAutofit fontScale="90000"/>
          </a:bodyPr>
          <a:lstStyle/>
          <a:p>
            <a:pPr eaLnBrk="1" fontAlgn="auto" hangingPunct="1">
              <a:spcAft>
                <a:spcPts val="0"/>
              </a:spcAft>
              <a:defRPr/>
            </a:pPr>
            <a:r>
              <a:rPr lang="fr-FR" altLang="fr-FR">
                <a:solidFill>
                  <a:schemeClr val="accent1">
                    <a:lumMod val="75000"/>
                  </a:schemeClr>
                </a:solidFill>
              </a:rPr>
              <a:t>Problématisation, construction de l’objet d’étude</a:t>
            </a:r>
          </a:p>
        </p:txBody>
      </p:sp>
      <p:sp>
        <p:nvSpPr>
          <p:cNvPr id="7171" name="Espace réservé du contenu 2">
            <a:extLst>
              <a:ext uri="{FF2B5EF4-FFF2-40B4-BE49-F238E27FC236}">
                <a16:creationId xmlns:a16="http://schemas.microsoft.com/office/drawing/2014/main" id="{5D8C839F-35D8-4DE6-B6FD-7AC5EA74D4C6}"/>
              </a:ext>
            </a:extLst>
          </p:cNvPr>
          <p:cNvSpPr>
            <a:spLocks noGrp="1"/>
          </p:cNvSpPr>
          <p:nvPr>
            <p:ph idx="1"/>
          </p:nvPr>
        </p:nvSpPr>
        <p:spPr>
          <a:xfrm>
            <a:off x="2184559" y="2435169"/>
            <a:ext cx="9075420" cy="4840574"/>
          </a:xfrm>
        </p:spPr>
        <p:txBody>
          <a:bodyPr rtlCol="0">
            <a:normAutofit fontScale="92500" lnSpcReduction="10000"/>
          </a:bodyPr>
          <a:lstStyle/>
          <a:p>
            <a:pPr eaLnBrk="1" fontAlgn="auto" hangingPunct="1">
              <a:spcAft>
                <a:spcPts val="0"/>
              </a:spcAft>
              <a:defRPr/>
            </a:pPr>
            <a:r>
              <a:rPr lang="fr-FR" b="1" i="1" dirty="0"/>
              <a:t>Comment arrive-t-on à « bien problématiser » ? </a:t>
            </a:r>
            <a:endParaRPr lang="fr-FR" dirty="0"/>
          </a:p>
          <a:p>
            <a:pPr eaLnBrk="1" fontAlgn="auto" hangingPunct="1">
              <a:spcAft>
                <a:spcPts val="0"/>
              </a:spcAft>
              <a:defRPr/>
            </a:pPr>
            <a:endParaRPr lang="fr-FR" dirty="0"/>
          </a:p>
          <a:p>
            <a:pPr eaLnBrk="1" fontAlgn="auto" hangingPunct="1">
              <a:spcAft>
                <a:spcPts val="0"/>
              </a:spcAft>
              <a:defRPr/>
            </a:pPr>
            <a:r>
              <a:rPr lang="fr-FR" dirty="0"/>
              <a:t>Il est indispensable :</a:t>
            </a:r>
          </a:p>
          <a:p>
            <a:pPr marL="705880" lvl="1" eaLnBrk="1" fontAlgn="auto" hangingPunct="1">
              <a:spcAft>
                <a:spcPts val="0"/>
              </a:spcAft>
              <a:defRPr/>
            </a:pPr>
            <a:r>
              <a:rPr lang="fr-FR" dirty="0"/>
              <a:t>De </a:t>
            </a:r>
            <a:r>
              <a:rPr lang="fr-FR" b="1" dirty="0"/>
              <a:t>lire</a:t>
            </a:r>
            <a:r>
              <a:rPr lang="fr-FR" dirty="0"/>
              <a:t> ce que la recherche a déjà identifié comme savoirs</a:t>
            </a:r>
            <a:endParaRPr lang="fr-FR" b="1" dirty="0"/>
          </a:p>
          <a:p>
            <a:pPr marL="705880" lvl="1" eaLnBrk="1" fontAlgn="auto" hangingPunct="1">
              <a:spcAft>
                <a:spcPts val="0"/>
              </a:spcAft>
              <a:defRPr/>
            </a:pPr>
            <a:r>
              <a:rPr lang="fr-FR" dirty="0"/>
              <a:t>De réfléchir et identifier un </a:t>
            </a:r>
            <a:r>
              <a:rPr lang="fr-FR" b="1" dirty="0"/>
              <a:t>problème</a:t>
            </a:r>
          </a:p>
          <a:p>
            <a:pPr marL="705880" lvl="1" eaLnBrk="1" fontAlgn="auto" hangingPunct="1">
              <a:spcAft>
                <a:spcPts val="0"/>
              </a:spcAft>
              <a:defRPr/>
            </a:pPr>
            <a:r>
              <a:rPr lang="fr-FR" dirty="0"/>
              <a:t>De rapidement se poser la question :</a:t>
            </a:r>
          </a:p>
          <a:p>
            <a:pPr lvl="2" eaLnBrk="1" fontAlgn="auto" hangingPunct="1">
              <a:spcAft>
                <a:spcPts val="0"/>
              </a:spcAft>
              <a:buClr>
                <a:schemeClr val="accent3"/>
              </a:buClr>
              <a:defRPr/>
            </a:pPr>
            <a:r>
              <a:rPr lang="fr-FR" b="1" i="1" dirty="0"/>
              <a:t>« quelle dimension du problème je souhaite étudier ? »</a:t>
            </a:r>
            <a:endParaRPr lang="fr-FR" dirty="0"/>
          </a:p>
          <a:p>
            <a:pPr algn="just" eaLnBrk="1" fontAlgn="auto" hangingPunct="1">
              <a:spcAft>
                <a:spcPts val="0"/>
              </a:spcAft>
              <a:defRPr/>
            </a:pPr>
            <a:r>
              <a:rPr lang="fr-FR" b="1" dirty="0"/>
              <a:t>Le thème de votre TER ou de votre mémoire évoluera probablement : large au début, </a:t>
            </a:r>
            <a:r>
              <a:rPr lang="fr-FR" dirty="0"/>
              <a:t>il sera de plus en plus précis à mesure que progresseront vos lectures.</a:t>
            </a:r>
          </a:p>
          <a:p>
            <a:pPr algn="just" eaLnBrk="1" fontAlgn="auto" hangingPunct="1">
              <a:spcAft>
                <a:spcPts val="0"/>
              </a:spcAft>
              <a:defRPr/>
            </a:pPr>
            <a:r>
              <a:rPr lang="fr-FR" dirty="0"/>
              <a:t>Il faudra </a:t>
            </a:r>
            <a:r>
              <a:rPr lang="fr-FR" b="1" dirty="0"/>
              <a:t>faire des choix :</a:t>
            </a:r>
            <a:r>
              <a:rPr lang="fr-FR" dirty="0"/>
              <a:t> </a:t>
            </a:r>
            <a:r>
              <a:rPr lang="fr-FR" u="sng" dirty="0"/>
              <a:t>on ne peut pas étudier un problème,</a:t>
            </a:r>
            <a:r>
              <a:rPr lang="fr-FR" dirty="0"/>
              <a:t> il faut donc spécifier une (petite) facette du problème !</a:t>
            </a:r>
          </a:p>
          <a:p>
            <a:pPr algn="just" eaLnBrk="1" fontAlgn="auto" hangingPunct="1">
              <a:spcAft>
                <a:spcPts val="0"/>
              </a:spcAft>
              <a:defRPr/>
            </a:pPr>
            <a:endParaRPr lang="fr-FR" dirty="0"/>
          </a:p>
          <a:p>
            <a:pPr marL="0" indent="0" eaLnBrk="1" fontAlgn="auto" hangingPunct="1">
              <a:spcAft>
                <a:spcPts val="0"/>
              </a:spcAft>
              <a:buNone/>
              <a:defRPr/>
            </a:pPr>
            <a:endParaRPr lang="fr-FR" dirty="0"/>
          </a:p>
        </p:txBody>
      </p:sp>
      <p:sp>
        <p:nvSpPr>
          <p:cNvPr id="29700" name="Espace réservé du numéro de diapositive 1">
            <a:extLst>
              <a:ext uri="{FF2B5EF4-FFF2-40B4-BE49-F238E27FC236}">
                <a16:creationId xmlns:a16="http://schemas.microsoft.com/office/drawing/2014/main" id="{E0A3C228-A190-4270-BA12-C9F9658002B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ABA9E6A0-66C6-4E4F-BE53-1E8F5EC8419F}"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22</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a:extLst>
              <a:ext uri="{FF2B5EF4-FFF2-40B4-BE49-F238E27FC236}">
                <a16:creationId xmlns:a16="http://schemas.microsoft.com/office/drawing/2014/main" id="{69D00271-DD23-43A8-B05D-9D7575317950}"/>
              </a:ext>
            </a:extLst>
          </p:cNvPr>
          <p:cNvSpPr>
            <a:spLocks noGrp="1"/>
          </p:cNvSpPr>
          <p:nvPr>
            <p:ph type="title"/>
          </p:nvPr>
        </p:nvSpPr>
        <p:spPr/>
        <p:txBody>
          <a:bodyPr/>
          <a:lstStyle/>
          <a:p>
            <a:pPr eaLnBrk="1" fontAlgn="auto" hangingPunct="1">
              <a:spcAft>
                <a:spcPts val="0"/>
              </a:spcAft>
              <a:defRPr/>
            </a:pPr>
            <a:r>
              <a:rPr lang="fr-FR" altLang="fr-FR">
                <a:solidFill>
                  <a:schemeClr val="accent1">
                    <a:lumMod val="75000"/>
                  </a:schemeClr>
                </a:solidFill>
              </a:rPr>
              <a:t>La problématique: un exemple</a:t>
            </a:r>
          </a:p>
        </p:txBody>
      </p:sp>
      <p:sp>
        <p:nvSpPr>
          <p:cNvPr id="3" name="Espace réservé du contenu 2">
            <a:extLst>
              <a:ext uri="{FF2B5EF4-FFF2-40B4-BE49-F238E27FC236}">
                <a16:creationId xmlns:a16="http://schemas.microsoft.com/office/drawing/2014/main" id="{B5E0E54D-B775-4C70-A3D1-0C2E195B5C33}"/>
              </a:ext>
            </a:extLst>
          </p:cNvPr>
          <p:cNvSpPr>
            <a:spLocks noGrp="1"/>
          </p:cNvSpPr>
          <p:nvPr>
            <p:ph idx="1"/>
          </p:nvPr>
        </p:nvSpPr>
        <p:spPr/>
        <p:txBody>
          <a:bodyPr rtlCol="0">
            <a:normAutofit/>
          </a:bodyPr>
          <a:lstStyle/>
          <a:p>
            <a:pPr marL="0" indent="0" algn="just" eaLnBrk="1" fontAlgn="auto" hangingPunct="1">
              <a:spcAft>
                <a:spcPts val="0"/>
              </a:spcAft>
              <a:buNone/>
              <a:defRPr/>
            </a:pPr>
            <a:endParaRPr lang="fr-FR" sz="2206" dirty="0"/>
          </a:p>
          <a:p>
            <a:pPr marL="0" indent="0" algn="just" eaLnBrk="1" fontAlgn="auto" hangingPunct="1">
              <a:spcAft>
                <a:spcPts val="0"/>
              </a:spcAft>
              <a:buNone/>
              <a:defRPr/>
            </a:pPr>
            <a:r>
              <a:rPr lang="fr-FR" sz="2206" dirty="0"/>
              <a:t>Pour aborder la question des apprentissages et de la mémorisation des savoirs, les cognitivistes (</a:t>
            </a:r>
            <a:r>
              <a:rPr lang="fr-FR" sz="2206" dirty="0" err="1"/>
              <a:t>Baddeley</a:t>
            </a:r>
            <a:r>
              <a:rPr lang="fr-FR" sz="2206" dirty="0"/>
              <a:t> &amp; Hitch, 1996; </a:t>
            </a:r>
            <a:r>
              <a:rPr lang="fr-FR" sz="2206" dirty="0" err="1"/>
              <a:t>blabla</a:t>
            </a:r>
            <a:r>
              <a:rPr lang="fr-FR" sz="2206" dirty="0"/>
              <a:t>) se réfèrent à un modèle structuraliste de la mémoire qui accorde une place essentielle à la mémoire sémantique et au langage dans le processus d’apprentissage. Cependant, ces 10 dernières années d’autres chercheurs ont montré que la motricité était aussi un vecteur d’apprentissage essentiel (Versace et al., 2018; </a:t>
            </a:r>
            <a:r>
              <a:rPr lang="fr-FR" sz="2206" dirty="0" err="1"/>
              <a:t>blabla</a:t>
            </a:r>
            <a:r>
              <a:rPr lang="fr-FR" sz="2206" dirty="0"/>
              <a:t>) et recommandent de s’appuyer sur cette modalité pour faire apprendre aux élèves toutes sortes de savoirs disciplinaires. Si l’idée semble attrayante, quelques recherches montrent néanmoins que certaines conditions doivent être réunies pour que la motricité soit une aide plutôt qu’un obstacle aux apprentissages (Bara &amp; Tricot, 2017; </a:t>
            </a:r>
            <a:r>
              <a:rPr lang="fr-FR" sz="2206" dirty="0" err="1"/>
              <a:t>blabla</a:t>
            </a:r>
            <a:r>
              <a:rPr lang="fr-FR" sz="2206" dirty="0"/>
              <a:t>).</a:t>
            </a:r>
          </a:p>
          <a:p>
            <a:pPr eaLnBrk="1" fontAlgn="auto" hangingPunct="1">
              <a:spcAft>
                <a:spcPts val="0"/>
              </a:spcAft>
              <a:defRPr/>
            </a:pPr>
            <a:endParaRPr lang="fr-FR" dirty="0"/>
          </a:p>
        </p:txBody>
      </p:sp>
      <p:sp>
        <p:nvSpPr>
          <p:cNvPr id="41988" name="Espace réservé du numéro de diapositive 1">
            <a:extLst>
              <a:ext uri="{FF2B5EF4-FFF2-40B4-BE49-F238E27FC236}">
                <a16:creationId xmlns:a16="http://schemas.microsoft.com/office/drawing/2014/main" id="{0222C48F-D51F-4863-BC66-766635E00C5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18F68935-6D43-4AFF-8497-5986494B2C3E}"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23</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9E4C98-87BE-42C6-98E0-4D2D8DA76FE5}"/>
              </a:ext>
            </a:extLst>
          </p:cNvPr>
          <p:cNvSpPr>
            <a:spLocks noGrp="1"/>
          </p:cNvSpPr>
          <p:nvPr>
            <p:ph type="title"/>
          </p:nvPr>
        </p:nvSpPr>
        <p:spPr/>
        <p:txBody>
          <a:bodyPr>
            <a:normAutofit fontScale="90000"/>
          </a:bodyPr>
          <a:lstStyle/>
          <a:p>
            <a:pPr eaLnBrk="1" fontAlgn="auto" hangingPunct="1">
              <a:spcAft>
                <a:spcPts val="0"/>
              </a:spcAft>
              <a:defRPr/>
            </a:pPr>
            <a:r>
              <a:rPr lang="fr-FR" dirty="0" err="1">
                <a:solidFill>
                  <a:schemeClr val="accent1">
                    <a:lumMod val="75000"/>
                  </a:schemeClr>
                </a:solidFill>
              </a:rPr>
              <a:t>PhaseS</a:t>
            </a:r>
            <a:r>
              <a:rPr lang="fr-FR" dirty="0">
                <a:solidFill>
                  <a:schemeClr val="accent1">
                    <a:lumMod val="75000"/>
                  </a:schemeClr>
                </a:solidFill>
              </a:rPr>
              <a:t> 4 et 5 : L’élaboration du modèle d’analyse et le recueil</a:t>
            </a:r>
          </a:p>
        </p:txBody>
      </p:sp>
      <p:sp>
        <p:nvSpPr>
          <p:cNvPr id="43011" name="Espace réservé du contenu 2">
            <a:extLst>
              <a:ext uri="{FF2B5EF4-FFF2-40B4-BE49-F238E27FC236}">
                <a16:creationId xmlns:a16="http://schemas.microsoft.com/office/drawing/2014/main" id="{0599DAF5-7714-49DA-AB09-9F9720B4F785}"/>
              </a:ext>
            </a:extLst>
          </p:cNvPr>
          <p:cNvSpPr>
            <a:spLocks noGrp="1"/>
          </p:cNvSpPr>
          <p:nvPr>
            <p:ph idx="1"/>
          </p:nvPr>
        </p:nvSpPr>
        <p:spPr/>
        <p:txBody>
          <a:bodyPr/>
          <a:lstStyle/>
          <a:p>
            <a:pPr eaLnBrk="1" hangingPunct="1"/>
            <a:endParaRPr lang="fr-FR" altLang="fr-FR" dirty="0"/>
          </a:p>
          <a:p>
            <a:pPr algn="just" eaLnBrk="1" hangingPunct="1"/>
            <a:r>
              <a:rPr lang="fr-FR" altLang="fr-FR" dirty="0"/>
              <a:t>Après avoir posé une ou plusieurs hypothèses, on cherche à les vérifier sur le terrain, par un recueil de données que l’on va analyser (M2)</a:t>
            </a:r>
          </a:p>
          <a:p>
            <a:pPr algn="just" eaLnBrk="1" hangingPunct="1"/>
            <a:endParaRPr lang="fr-FR" altLang="fr-FR" dirty="0"/>
          </a:p>
          <a:p>
            <a:pPr algn="just" eaLnBrk="1" hangingPunct="1"/>
            <a:r>
              <a:rPr lang="fr-FR" altLang="fr-FR" dirty="0"/>
              <a:t>La façon dont on recueille les données influencera les données elles-mêmes. Il est donc important de bien préparer la phase de recueil des données. La méthodologie utilisée pourra elle-même être source d’analyse.</a:t>
            </a:r>
          </a:p>
        </p:txBody>
      </p:sp>
      <p:sp>
        <p:nvSpPr>
          <p:cNvPr id="43012" name="Espace réservé du numéro de diapositive 2">
            <a:extLst>
              <a:ext uri="{FF2B5EF4-FFF2-40B4-BE49-F238E27FC236}">
                <a16:creationId xmlns:a16="http://schemas.microsoft.com/office/drawing/2014/main" id="{85633CC4-02AA-40AF-AE49-14FD3B59C41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25" indent="-315125">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500" indent="-252100">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701" indent="-252100">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901" indent="-252100">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1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3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5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701" indent="-252100"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400" fontAlgn="base">
              <a:spcBef>
                <a:spcPct val="0"/>
              </a:spcBef>
              <a:spcAft>
                <a:spcPct val="0"/>
              </a:spcAft>
              <a:buClrTx/>
              <a:buNone/>
            </a:pPr>
            <a:fld id="{5DAD8148-EE32-4178-A4B0-A116E75E8569}" type="slidenum">
              <a:rPr lang="fr-FR" altLang="fr-FR" sz="1323">
                <a:solidFill>
                  <a:srgbClr val="564B3C"/>
                </a:solidFill>
                <a:latin typeface="Constantia" panose="02030602050306030303" pitchFamily="18" charset="0"/>
                <a:cs typeface="Arial" panose="020B0604020202020204" pitchFamily="34" charset="0"/>
              </a:rPr>
              <a:pPr defTabSz="1008400" fontAlgn="base">
                <a:spcBef>
                  <a:spcPct val="0"/>
                </a:spcBef>
                <a:spcAft>
                  <a:spcPct val="0"/>
                </a:spcAft>
                <a:buClrTx/>
                <a:buNone/>
              </a:pPr>
              <a:t>24</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113227">
              <a:spcBef>
                <a:spcPts val="2190"/>
              </a:spcBef>
            </a:pPr>
            <a:r>
              <a:rPr sz="3900" b="0" spc="220" dirty="0">
                <a:solidFill>
                  <a:srgbClr val="6B7C71"/>
                </a:solidFill>
                <a:latin typeface="Georgia"/>
                <a:cs typeface="Georgia"/>
              </a:rPr>
              <a:t>LA</a:t>
            </a:r>
            <a:r>
              <a:rPr sz="3900" b="0" spc="30" dirty="0">
                <a:solidFill>
                  <a:srgbClr val="6B7C71"/>
                </a:solidFill>
                <a:latin typeface="Georgia"/>
                <a:cs typeface="Georgia"/>
              </a:rPr>
              <a:t> </a:t>
            </a:r>
            <a:r>
              <a:rPr sz="3900" b="0" spc="20" dirty="0">
                <a:solidFill>
                  <a:srgbClr val="6B7C71"/>
                </a:solidFill>
                <a:latin typeface="Georgia"/>
                <a:cs typeface="Georgia"/>
              </a:rPr>
              <a:t>MÉTHODOLOGIE</a:t>
            </a:r>
            <a:endParaRPr sz="3900">
              <a:latin typeface="Georgia"/>
              <a:cs typeface="Georgia"/>
            </a:endParaRPr>
          </a:p>
        </p:txBody>
      </p:sp>
      <p:sp>
        <p:nvSpPr>
          <p:cNvPr id="4" name="object 4"/>
          <p:cNvSpPr txBox="1"/>
          <p:nvPr/>
        </p:nvSpPr>
        <p:spPr>
          <a:xfrm>
            <a:off x="2398276" y="2442719"/>
            <a:ext cx="8496935" cy="3818353"/>
          </a:xfrm>
          <a:prstGeom prst="rect">
            <a:avLst/>
          </a:prstGeom>
        </p:spPr>
        <p:txBody>
          <a:bodyPr vert="horz" wrap="square" lIns="0" tIns="12065" rIns="0" bIns="0" rtlCol="0">
            <a:spAutoFit/>
          </a:bodyPr>
          <a:lstStyle/>
          <a:p>
            <a:pPr marL="12700" marR="1336642">
              <a:spcBef>
                <a:spcPts val="95"/>
              </a:spcBef>
            </a:pPr>
            <a:r>
              <a:rPr sz="2800" b="1" spc="-5" dirty="0">
                <a:solidFill>
                  <a:srgbClr val="554A3B"/>
                </a:solidFill>
                <a:latin typeface="Arial"/>
                <a:cs typeface="Arial"/>
              </a:rPr>
              <a:t>Paragraphe dédié à </a:t>
            </a:r>
            <a:r>
              <a:rPr sz="2800" b="1" dirty="0">
                <a:solidFill>
                  <a:srgbClr val="554A3B"/>
                </a:solidFill>
                <a:latin typeface="Arial"/>
                <a:cs typeface="Arial"/>
              </a:rPr>
              <a:t>l’explicitation </a:t>
            </a:r>
            <a:r>
              <a:rPr sz="2800" b="1" spc="-5" dirty="0">
                <a:solidFill>
                  <a:srgbClr val="554A3B"/>
                </a:solidFill>
                <a:latin typeface="Arial"/>
                <a:cs typeface="Arial"/>
              </a:rPr>
              <a:t>de votre  démarche</a:t>
            </a:r>
            <a:r>
              <a:rPr sz="2800" b="1" spc="25" dirty="0">
                <a:solidFill>
                  <a:srgbClr val="554A3B"/>
                </a:solidFill>
                <a:latin typeface="Arial"/>
                <a:cs typeface="Arial"/>
              </a:rPr>
              <a:t> </a:t>
            </a:r>
            <a:r>
              <a:rPr sz="2800" b="1" spc="-5" dirty="0">
                <a:solidFill>
                  <a:srgbClr val="554A3B"/>
                </a:solidFill>
                <a:latin typeface="Arial"/>
                <a:cs typeface="Arial"/>
              </a:rPr>
              <a:t>:</a:t>
            </a:r>
            <a:endParaRPr sz="2800" dirty="0">
              <a:latin typeface="Arial"/>
              <a:cs typeface="Arial"/>
            </a:endParaRPr>
          </a:p>
          <a:p>
            <a:pPr marL="264154" indent="-251454">
              <a:spcBef>
                <a:spcPts val="675"/>
              </a:spcBef>
              <a:buClr>
                <a:srgbClr val="92A199"/>
              </a:buClr>
              <a:buChar char="•"/>
              <a:tabLst>
                <a:tab pos="264154" algn="l"/>
              </a:tabLst>
            </a:pPr>
            <a:r>
              <a:rPr sz="2800" spc="-5" dirty="0">
                <a:solidFill>
                  <a:srgbClr val="554A3B"/>
                </a:solidFill>
                <a:latin typeface="Arial"/>
                <a:cs typeface="Arial"/>
              </a:rPr>
              <a:t>Pourquoi le choix de </a:t>
            </a:r>
            <a:r>
              <a:rPr sz="2800" dirty="0">
                <a:solidFill>
                  <a:srgbClr val="554A3B"/>
                </a:solidFill>
                <a:latin typeface="Arial"/>
                <a:cs typeface="Arial"/>
              </a:rPr>
              <a:t>ces </a:t>
            </a:r>
            <a:r>
              <a:rPr sz="2800" spc="-5" dirty="0">
                <a:solidFill>
                  <a:srgbClr val="554A3B"/>
                </a:solidFill>
                <a:latin typeface="Arial"/>
                <a:cs typeface="Arial"/>
              </a:rPr>
              <a:t>critères</a:t>
            </a:r>
            <a:r>
              <a:rPr sz="2800" spc="50" dirty="0">
                <a:solidFill>
                  <a:srgbClr val="554A3B"/>
                </a:solidFill>
                <a:latin typeface="Arial"/>
                <a:cs typeface="Arial"/>
              </a:rPr>
              <a:t> </a:t>
            </a:r>
            <a:r>
              <a:rPr sz="2800" spc="-5" dirty="0">
                <a:solidFill>
                  <a:srgbClr val="554A3B"/>
                </a:solidFill>
                <a:latin typeface="Arial"/>
                <a:cs typeface="Arial"/>
              </a:rPr>
              <a:t>d’observation?</a:t>
            </a:r>
            <a:endParaRPr sz="2800" dirty="0">
              <a:latin typeface="Arial"/>
              <a:cs typeface="Arial"/>
            </a:endParaRPr>
          </a:p>
          <a:p>
            <a:pPr marL="264154" indent="-251454">
              <a:spcBef>
                <a:spcPts val="670"/>
              </a:spcBef>
              <a:buClr>
                <a:srgbClr val="92A199"/>
              </a:buClr>
              <a:buChar char="•"/>
              <a:tabLst>
                <a:tab pos="264154" algn="l"/>
              </a:tabLst>
            </a:pPr>
            <a:r>
              <a:rPr sz="2800" spc="-85" dirty="0">
                <a:solidFill>
                  <a:srgbClr val="554A3B"/>
                </a:solidFill>
                <a:latin typeface="Arial"/>
                <a:cs typeface="Arial"/>
              </a:rPr>
              <a:t>Test </a:t>
            </a:r>
            <a:r>
              <a:rPr sz="2800" dirty="0">
                <a:solidFill>
                  <a:srgbClr val="554A3B"/>
                </a:solidFill>
                <a:latin typeface="Arial"/>
                <a:cs typeface="Arial"/>
              </a:rPr>
              <a:t>utilisé </a:t>
            </a:r>
            <a:r>
              <a:rPr sz="2800" spc="-5" dirty="0">
                <a:solidFill>
                  <a:srgbClr val="554A3B"/>
                </a:solidFill>
                <a:latin typeface="Arial"/>
                <a:cs typeface="Arial"/>
              </a:rPr>
              <a:t>pour </a:t>
            </a:r>
            <a:r>
              <a:rPr sz="2800" dirty="0" err="1">
                <a:solidFill>
                  <a:srgbClr val="554A3B"/>
                </a:solidFill>
                <a:latin typeface="Arial"/>
                <a:cs typeface="Arial"/>
              </a:rPr>
              <a:t>évaluer</a:t>
            </a:r>
            <a:endParaRPr sz="2800" dirty="0">
              <a:latin typeface="Arial"/>
              <a:cs typeface="Arial"/>
            </a:endParaRPr>
          </a:p>
          <a:p>
            <a:pPr marL="264154" indent="-251454">
              <a:spcBef>
                <a:spcPts val="675"/>
              </a:spcBef>
              <a:buClr>
                <a:srgbClr val="92A199"/>
              </a:buClr>
              <a:buChar char="•"/>
              <a:tabLst>
                <a:tab pos="264154" algn="l"/>
              </a:tabLst>
            </a:pPr>
            <a:r>
              <a:rPr sz="2800" spc="-5" dirty="0">
                <a:solidFill>
                  <a:srgbClr val="554A3B"/>
                </a:solidFill>
                <a:latin typeface="Arial"/>
                <a:cs typeface="Arial"/>
              </a:rPr>
              <a:t>Choix des supports et/ou méthodes</a:t>
            </a:r>
            <a:r>
              <a:rPr sz="2800" spc="95" dirty="0">
                <a:solidFill>
                  <a:srgbClr val="554A3B"/>
                </a:solidFill>
                <a:latin typeface="Arial"/>
                <a:cs typeface="Arial"/>
              </a:rPr>
              <a:t> </a:t>
            </a:r>
            <a:r>
              <a:rPr sz="2800" spc="-5" dirty="0">
                <a:solidFill>
                  <a:srgbClr val="554A3B"/>
                </a:solidFill>
                <a:latin typeface="Arial"/>
                <a:cs typeface="Arial"/>
              </a:rPr>
              <a:t>pédagogiques</a:t>
            </a:r>
            <a:endParaRPr sz="2800" dirty="0">
              <a:latin typeface="Arial"/>
              <a:cs typeface="Arial"/>
            </a:endParaRPr>
          </a:p>
          <a:p>
            <a:pPr marL="264154" indent="-251454">
              <a:spcBef>
                <a:spcPts val="670"/>
              </a:spcBef>
              <a:buClr>
                <a:srgbClr val="92A199"/>
              </a:buClr>
              <a:buChar char="•"/>
              <a:tabLst>
                <a:tab pos="264154" algn="l"/>
              </a:tabLst>
            </a:pPr>
            <a:r>
              <a:rPr sz="2800" spc="-5" dirty="0">
                <a:solidFill>
                  <a:srgbClr val="554A3B"/>
                </a:solidFill>
                <a:latin typeface="Arial"/>
                <a:cs typeface="Arial"/>
              </a:rPr>
              <a:t>Mode de </a:t>
            </a:r>
            <a:r>
              <a:rPr sz="2800" dirty="0">
                <a:solidFill>
                  <a:srgbClr val="554A3B"/>
                </a:solidFill>
                <a:latin typeface="Arial"/>
                <a:cs typeface="Arial"/>
              </a:rPr>
              <a:t>recueil des données </a:t>
            </a:r>
            <a:r>
              <a:rPr sz="2800" spc="-5" dirty="0">
                <a:solidFill>
                  <a:srgbClr val="554A3B"/>
                </a:solidFill>
                <a:latin typeface="Arial"/>
                <a:cs typeface="Arial"/>
              </a:rPr>
              <a:t>– nature </a:t>
            </a:r>
            <a:r>
              <a:rPr sz="2800" dirty="0">
                <a:solidFill>
                  <a:srgbClr val="554A3B"/>
                </a:solidFill>
                <a:latin typeface="Arial"/>
                <a:cs typeface="Arial"/>
              </a:rPr>
              <a:t>des</a:t>
            </a:r>
            <a:r>
              <a:rPr sz="2800" spc="60" dirty="0">
                <a:solidFill>
                  <a:srgbClr val="554A3B"/>
                </a:solidFill>
                <a:latin typeface="Arial"/>
                <a:cs typeface="Arial"/>
              </a:rPr>
              <a:t> </a:t>
            </a:r>
            <a:r>
              <a:rPr sz="2800" dirty="0">
                <a:solidFill>
                  <a:srgbClr val="554A3B"/>
                </a:solidFill>
                <a:latin typeface="Arial"/>
                <a:cs typeface="Arial"/>
              </a:rPr>
              <a:t>données</a:t>
            </a:r>
            <a:endParaRPr sz="2800" dirty="0">
              <a:latin typeface="Arial"/>
              <a:cs typeface="Arial"/>
            </a:endParaRPr>
          </a:p>
          <a:p>
            <a:pPr marL="264154" marR="763251"/>
            <a:r>
              <a:rPr sz="2800" spc="-5" dirty="0">
                <a:solidFill>
                  <a:srgbClr val="554A3B"/>
                </a:solidFill>
                <a:latin typeface="Arial"/>
                <a:cs typeface="Arial"/>
              </a:rPr>
              <a:t>– mode de </a:t>
            </a:r>
            <a:r>
              <a:rPr sz="2800" dirty="0">
                <a:solidFill>
                  <a:srgbClr val="554A3B"/>
                </a:solidFill>
                <a:latin typeface="Arial"/>
                <a:cs typeface="Arial"/>
              </a:rPr>
              <a:t>restitution </a:t>
            </a:r>
            <a:r>
              <a:rPr sz="2800" spc="-5" dirty="0">
                <a:solidFill>
                  <a:srgbClr val="554A3B"/>
                </a:solidFill>
                <a:latin typeface="Arial"/>
                <a:cs typeface="Arial"/>
              </a:rPr>
              <a:t>des </a:t>
            </a:r>
            <a:r>
              <a:rPr sz="2800" dirty="0">
                <a:solidFill>
                  <a:srgbClr val="554A3B"/>
                </a:solidFill>
                <a:latin typeface="Arial"/>
                <a:cs typeface="Arial"/>
              </a:rPr>
              <a:t>données (graphique?  </a:t>
            </a:r>
            <a:r>
              <a:rPr sz="2800" spc="-45" dirty="0">
                <a:solidFill>
                  <a:srgbClr val="554A3B"/>
                </a:solidFill>
                <a:latin typeface="Arial"/>
                <a:cs typeface="Arial"/>
              </a:rPr>
              <a:t>Tableau? </a:t>
            </a:r>
            <a:r>
              <a:rPr sz="2800" spc="-5" dirty="0">
                <a:solidFill>
                  <a:srgbClr val="554A3B"/>
                </a:solidFill>
                <a:latin typeface="Arial"/>
                <a:cs typeface="Arial"/>
              </a:rPr>
              <a:t>Nuage de </a:t>
            </a:r>
            <a:r>
              <a:rPr sz="2800" dirty="0">
                <a:solidFill>
                  <a:srgbClr val="554A3B"/>
                </a:solidFill>
                <a:latin typeface="Arial"/>
                <a:cs typeface="Arial"/>
              </a:rPr>
              <a:t>points? </a:t>
            </a:r>
            <a:r>
              <a:rPr sz="2800" spc="-5" dirty="0">
                <a:solidFill>
                  <a:srgbClr val="554A3B"/>
                </a:solidFill>
                <a:latin typeface="Arial"/>
                <a:cs typeface="Arial"/>
              </a:rPr>
              <a:t>%</a:t>
            </a:r>
            <a:r>
              <a:rPr sz="2800" spc="95" dirty="0">
                <a:solidFill>
                  <a:srgbClr val="554A3B"/>
                </a:solidFill>
                <a:latin typeface="Arial"/>
                <a:cs typeface="Arial"/>
              </a:rPr>
              <a:t> </a:t>
            </a:r>
            <a:r>
              <a:rPr sz="2800" spc="-5" dirty="0">
                <a:solidFill>
                  <a:srgbClr val="554A3B"/>
                </a:solidFill>
                <a:latin typeface="Arial"/>
                <a:cs typeface="Arial"/>
              </a:rPr>
              <a:t>?)</a:t>
            </a:r>
            <a:endParaRPr sz="2800" dirty="0">
              <a:latin typeface="Arial"/>
              <a:cs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113227">
              <a:spcBef>
                <a:spcPts val="2190"/>
              </a:spcBef>
            </a:pPr>
            <a:r>
              <a:rPr lang="fr-FR" sz="3900" b="0" spc="220" dirty="0">
                <a:solidFill>
                  <a:srgbClr val="6B7C71"/>
                </a:solidFill>
                <a:latin typeface="Georgia"/>
                <a:cs typeface="Georgia"/>
              </a:rPr>
              <a:t>RECUEIL DE DONNEES</a:t>
            </a:r>
            <a:endParaRPr sz="3900" dirty="0">
              <a:latin typeface="Georgia"/>
              <a:cs typeface="Georgia"/>
            </a:endParaRPr>
          </a:p>
        </p:txBody>
      </p:sp>
      <p:sp>
        <p:nvSpPr>
          <p:cNvPr id="4" name="object 4"/>
          <p:cNvSpPr txBox="1"/>
          <p:nvPr/>
        </p:nvSpPr>
        <p:spPr>
          <a:xfrm>
            <a:off x="2398276" y="1876426"/>
            <a:ext cx="8496935" cy="2484655"/>
          </a:xfrm>
          <a:prstGeom prst="rect">
            <a:avLst/>
          </a:prstGeom>
        </p:spPr>
        <p:txBody>
          <a:bodyPr vert="horz" wrap="square" lIns="0" tIns="12065" rIns="0" bIns="0" rtlCol="0">
            <a:spAutoFit/>
          </a:bodyPr>
          <a:lstStyle/>
          <a:p>
            <a:pPr marL="355591" indent="-342892">
              <a:spcBef>
                <a:spcPts val="560"/>
              </a:spcBef>
              <a:buSzPct val="44642"/>
              <a:buFont typeface="Wingdings"/>
              <a:buChar char=""/>
              <a:tabLst>
                <a:tab pos="354956" algn="l"/>
                <a:tab pos="355591" algn="l"/>
              </a:tabLst>
            </a:pPr>
            <a:r>
              <a:rPr lang="fr-FR" sz="2400" dirty="0">
                <a:latin typeface="Arial"/>
                <a:cs typeface="Arial"/>
              </a:rPr>
              <a:t>Enregistrements </a:t>
            </a:r>
            <a:r>
              <a:rPr lang="fr-FR" sz="2400" spc="-5" dirty="0">
                <a:latin typeface="Arial"/>
                <a:cs typeface="Arial"/>
              </a:rPr>
              <a:t>vidéos, audios</a:t>
            </a:r>
          </a:p>
          <a:p>
            <a:pPr marL="355591" indent="-342892">
              <a:spcBef>
                <a:spcPts val="560"/>
              </a:spcBef>
              <a:buSzPct val="44642"/>
              <a:buFont typeface="Wingdings"/>
              <a:buChar char=""/>
              <a:tabLst>
                <a:tab pos="354956" algn="l"/>
                <a:tab pos="355591" algn="l"/>
              </a:tabLst>
            </a:pPr>
            <a:r>
              <a:rPr lang="fr-FR" sz="2400" spc="-20" dirty="0">
                <a:latin typeface="Arial"/>
                <a:cs typeface="Arial"/>
              </a:rPr>
              <a:t>Traces</a:t>
            </a:r>
            <a:r>
              <a:rPr lang="fr-FR" sz="2400" spc="-5" dirty="0">
                <a:latin typeface="Arial"/>
                <a:cs typeface="Arial"/>
              </a:rPr>
              <a:t> </a:t>
            </a:r>
            <a:r>
              <a:rPr lang="fr-FR" sz="2400" dirty="0">
                <a:latin typeface="Arial"/>
                <a:cs typeface="Arial"/>
              </a:rPr>
              <a:t>d'élèves : </a:t>
            </a:r>
          </a:p>
          <a:p>
            <a:pPr marL="812780" lvl="1" indent="-342892">
              <a:spcBef>
                <a:spcPts val="560"/>
              </a:spcBef>
              <a:buSzPct val="44642"/>
              <a:buFont typeface="Wingdings"/>
              <a:buChar char=""/>
              <a:tabLst>
                <a:tab pos="354956" algn="l"/>
                <a:tab pos="355591" algn="l"/>
              </a:tabLst>
            </a:pPr>
            <a:r>
              <a:rPr lang="fr-FR" sz="2400" spc="-5" dirty="0">
                <a:latin typeface="Arial"/>
                <a:cs typeface="Arial"/>
              </a:rPr>
              <a:t>Evaluations</a:t>
            </a:r>
            <a:r>
              <a:rPr lang="fr-FR" sz="2400" dirty="0">
                <a:latin typeface="Arial"/>
                <a:cs typeface="Arial"/>
              </a:rPr>
              <a:t>, brouillons </a:t>
            </a:r>
            <a:r>
              <a:rPr lang="fr-FR" sz="2400" spc="-5" dirty="0">
                <a:latin typeface="Arial"/>
                <a:cs typeface="Arial"/>
              </a:rPr>
              <a:t>de productions d'écrits, </a:t>
            </a:r>
            <a:r>
              <a:rPr lang="fr-FR" sz="2400" dirty="0">
                <a:latin typeface="Arial"/>
                <a:cs typeface="Arial"/>
              </a:rPr>
              <a:t>productions,</a:t>
            </a:r>
            <a:r>
              <a:rPr lang="fr-FR" sz="2400" spc="-25" dirty="0">
                <a:latin typeface="Arial"/>
                <a:cs typeface="Arial"/>
              </a:rPr>
              <a:t> </a:t>
            </a:r>
            <a:r>
              <a:rPr lang="fr-FR" sz="2400" dirty="0">
                <a:latin typeface="Arial"/>
                <a:cs typeface="Arial"/>
              </a:rPr>
              <a:t>dessins</a:t>
            </a:r>
          </a:p>
          <a:p>
            <a:pPr marL="355591" indent="-342892">
              <a:spcBef>
                <a:spcPts val="370"/>
              </a:spcBef>
              <a:buSzPct val="44642"/>
              <a:buFont typeface="Wingdings"/>
              <a:buChar char=""/>
              <a:tabLst>
                <a:tab pos="354956" algn="l"/>
                <a:tab pos="355591" algn="l"/>
              </a:tabLst>
            </a:pPr>
            <a:r>
              <a:rPr lang="fr-FR" sz="2400" dirty="0">
                <a:latin typeface="Arial"/>
                <a:cs typeface="Arial"/>
              </a:rPr>
              <a:t>Questionnaires </a:t>
            </a:r>
            <a:r>
              <a:rPr lang="fr-FR" sz="2400" spc="-5" dirty="0">
                <a:latin typeface="Arial"/>
                <a:cs typeface="Arial"/>
              </a:rPr>
              <a:t>ou </a:t>
            </a:r>
            <a:r>
              <a:rPr lang="fr-FR" sz="2400" dirty="0">
                <a:latin typeface="Arial"/>
                <a:cs typeface="Arial"/>
              </a:rPr>
              <a:t>entretiens</a:t>
            </a:r>
          </a:p>
          <a:p>
            <a:pPr marL="355591" indent="-342892">
              <a:spcBef>
                <a:spcPts val="370"/>
              </a:spcBef>
              <a:buSzPct val="44642"/>
              <a:buFont typeface="Wingdings"/>
              <a:buChar char=""/>
              <a:tabLst>
                <a:tab pos="354956" algn="l"/>
                <a:tab pos="355591" algn="l"/>
              </a:tabLst>
            </a:pPr>
            <a:r>
              <a:rPr lang="fr-FR" sz="2400" spc="-5" dirty="0">
                <a:latin typeface="Arial"/>
                <a:cs typeface="Arial"/>
              </a:rPr>
              <a:t>Grilles d'observation</a:t>
            </a:r>
            <a:endParaRPr lang="fr-FR" sz="2400" dirty="0">
              <a:latin typeface="Arial"/>
              <a:cs typeface="Arial"/>
            </a:endParaRPr>
          </a:p>
        </p:txBody>
      </p:sp>
    </p:spTree>
    <p:extLst>
      <p:ext uri="{BB962C8B-B14F-4D97-AF65-F5344CB8AC3E}">
        <p14:creationId xmlns:p14="http://schemas.microsoft.com/office/powerpoint/2010/main" val="2345910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R="6985" algn="ctr">
              <a:spcBef>
                <a:spcPts val="2190"/>
              </a:spcBef>
            </a:pPr>
            <a:r>
              <a:rPr sz="3900" b="0" spc="-10" dirty="0">
                <a:solidFill>
                  <a:srgbClr val="6B7C71"/>
                </a:solidFill>
                <a:latin typeface="Georgia"/>
                <a:cs typeface="Georgia"/>
              </a:rPr>
              <a:t>RÉSULTATS</a:t>
            </a:r>
            <a:endParaRPr sz="3900">
              <a:latin typeface="Georgia"/>
              <a:cs typeface="Georgia"/>
            </a:endParaRPr>
          </a:p>
        </p:txBody>
      </p:sp>
      <p:sp>
        <p:nvSpPr>
          <p:cNvPr id="4" name="object 4"/>
          <p:cNvSpPr txBox="1"/>
          <p:nvPr/>
        </p:nvSpPr>
        <p:spPr>
          <a:xfrm>
            <a:off x="2398276" y="2442718"/>
            <a:ext cx="8654415" cy="4249240"/>
          </a:xfrm>
          <a:prstGeom prst="rect">
            <a:avLst/>
          </a:prstGeom>
        </p:spPr>
        <p:txBody>
          <a:bodyPr vert="horz" wrap="square" lIns="0" tIns="12065" rIns="0" bIns="0" rtlCol="0">
            <a:spAutoFit/>
          </a:bodyPr>
          <a:lstStyle/>
          <a:p>
            <a:pPr marL="264154" indent="-251454">
              <a:spcBef>
                <a:spcPts val="95"/>
              </a:spcBef>
              <a:buClr>
                <a:srgbClr val="92A199"/>
              </a:buClr>
              <a:buChar char="•"/>
              <a:tabLst>
                <a:tab pos="264154" algn="l"/>
              </a:tabLst>
            </a:pPr>
            <a:r>
              <a:rPr sz="2800" spc="-5" dirty="0">
                <a:solidFill>
                  <a:srgbClr val="554A3B"/>
                </a:solidFill>
                <a:latin typeface="Arial"/>
                <a:cs typeface="Arial"/>
              </a:rPr>
              <a:t>Une analyse </a:t>
            </a:r>
            <a:r>
              <a:rPr sz="2800" dirty="0">
                <a:solidFill>
                  <a:srgbClr val="554A3B"/>
                </a:solidFill>
                <a:latin typeface="Arial"/>
                <a:cs typeface="Arial"/>
              </a:rPr>
              <a:t>qualitative </a:t>
            </a:r>
            <a:r>
              <a:rPr sz="2800" spc="-5" dirty="0">
                <a:solidFill>
                  <a:srgbClr val="554A3B"/>
                </a:solidFill>
                <a:latin typeface="Arial"/>
                <a:cs typeface="Arial"/>
              </a:rPr>
              <a:t>et/ou </a:t>
            </a:r>
            <a:r>
              <a:rPr sz="2800" dirty="0">
                <a:solidFill>
                  <a:srgbClr val="554A3B"/>
                </a:solidFill>
                <a:latin typeface="Arial"/>
                <a:cs typeface="Arial"/>
              </a:rPr>
              <a:t>quantitative</a:t>
            </a:r>
            <a:r>
              <a:rPr sz="2800" spc="10" dirty="0">
                <a:solidFill>
                  <a:srgbClr val="554A3B"/>
                </a:solidFill>
                <a:latin typeface="Arial"/>
                <a:cs typeface="Arial"/>
              </a:rPr>
              <a:t> </a:t>
            </a:r>
            <a:r>
              <a:rPr sz="2800" spc="-5" dirty="0">
                <a:solidFill>
                  <a:srgbClr val="554A3B"/>
                </a:solidFill>
                <a:latin typeface="Arial"/>
                <a:cs typeface="Arial"/>
              </a:rPr>
              <a:t>pour</a:t>
            </a:r>
            <a:endParaRPr sz="2800" dirty="0">
              <a:latin typeface="Arial"/>
              <a:cs typeface="Arial"/>
            </a:endParaRPr>
          </a:p>
          <a:p>
            <a:pPr marL="264154"/>
            <a:r>
              <a:rPr sz="2800" b="1" spc="-5" dirty="0">
                <a:solidFill>
                  <a:srgbClr val="554A3B"/>
                </a:solidFill>
                <a:latin typeface="Arial"/>
                <a:cs typeface="Arial"/>
              </a:rPr>
              <a:t>objectiver </a:t>
            </a:r>
            <a:r>
              <a:rPr sz="2800" spc="-5" dirty="0" err="1">
                <a:solidFill>
                  <a:srgbClr val="554A3B"/>
                </a:solidFill>
                <a:latin typeface="Arial"/>
                <a:cs typeface="Arial"/>
              </a:rPr>
              <a:t>vos</a:t>
            </a:r>
            <a:r>
              <a:rPr sz="2800" spc="30" dirty="0">
                <a:solidFill>
                  <a:srgbClr val="554A3B"/>
                </a:solidFill>
                <a:latin typeface="Arial"/>
                <a:cs typeface="Arial"/>
              </a:rPr>
              <a:t> </a:t>
            </a:r>
            <a:r>
              <a:rPr sz="2800" spc="-5" dirty="0">
                <a:solidFill>
                  <a:srgbClr val="554A3B"/>
                </a:solidFill>
                <a:latin typeface="Arial"/>
                <a:cs typeface="Arial"/>
              </a:rPr>
              <a:t>observations</a:t>
            </a:r>
            <a:r>
              <a:rPr lang="fr-FR" sz="2800" spc="-5" dirty="0">
                <a:solidFill>
                  <a:srgbClr val="554A3B"/>
                </a:solidFill>
                <a:latin typeface="Arial"/>
                <a:cs typeface="Arial"/>
              </a:rPr>
              <a:t> :</a:t>
            </a:r>
            <a:endParaRPr sz="2800" dirty="0">
              <a:latin typeface="Arial"/>
              <a:cs typeface="Arial"/>
            </a:endParaRPr>
          </a:p>
          <a:p>
            <a:pPr marL="721342" lvl="1" indent="-251454">
              <a:spcBef>
                <a:spcPts val="675"/>
              </a:spcBef>
              <a:buClr>
                <a:srgbClr val="92A199"/>
              </a:buClr>
              <a:buSzPct val="96428"/>
              <a:buFont typeface="Wingdings"/>
              <a:buChar char=""/>
              <a:tabLst>
                <a:tab pos="293363" algn="l"/>
              </a:tabLst>
            </a:pPr>
            <a:r>
              <a:rPr sz="2800" spc="-5" dirty="0">
                <a:solidFill>
                  <a:srgbClr val="554A3B"/>
                </a:solidFill>
                <a:latin typeface="Arial"/>
                <a:cs typeface="Arial"/>
              </a:rPr>
              <a:t>Montrant l’évolution de quelques</a:t>
            </a:r>
            <a:r>
              <a:rPr sz="2800" spc="40" dirty="0">
                <a:solidFill>
                  <a:srgbClr val="554A3B"/>
                </a:solidFill>
                <a:latin typeface="Arial"/>
                <a:cs typeface="Arial"/>
              </a:rPr>
              <a:t> </a:t>
            </a:r>
            <a:r>
              <a:rPr sz="2800" spc="-5" dirty="0">
                <a:solidFill>
                  <a:srgbClr val="554A3B"/>
                </a:solidFill>
                <a:latin typeface="Arial"/>
                <a:cs typeface="Arial"/>
              </a:rPr>
              <a:t>élèves</a:t>
            </a:r>
            <a:endParaRPr sz="2800" dirty="0">
              <a:latin typeface="Arial"/>
              <a:cs typeface="Arial"/>
            </a:endParaRPr>
          </a:p>
          <a:p>
            <a:pPr marL="721342" lvl="1" indent="-251454">
              <a:spcBef>
                <a:spcPts val="670"/>
              </a:spcBef>
              <a:buClr>
                <a:srgbClr val="92A199"/>
              </a:buClr>
              <a:buSzPct val="96428"/>
              <a:buFont typeface="Wingdings"/>
              <a:buChar char=""/>
              <a:tabLst>
                <a:tab pos="293363" algn="l"/>
              </a:tabLst>
            </a:pPr>
            <a:r>
              <a:rPr sz="2800" spc="-5" dirty="0">
                <a:solidFill>
                  <a:srgbClr val="554A3B"/>
                </a:solidFill>
                <a:latin typeface="Arial"/>
                <a:cs typeface="Arial"/>
              </a:rPr>
              <a:t>D</a:t>
            </a:r>
            <a:r>
              <a:rPr lang="fr-FR" sz="2800" spc="-5" dirty="0">
                <a:solidFill>
                  <a:srgbClr val="554A3B"/>
                </a:solidFill>
                <a:latin typeface="Arial"/>
                <a:cs typeface="Arial"/>
              </a:rPr>
              <a:t>’un groupe d’élèves</a:t>
            </a:r>
            <a:endParaRPr sz="2800" dirty="0">
              <a:latin typeface="Arial"/>
              <a:cs typeface="Arial"/>
            </a:endParaRPr>
          </a:p>
          <a:p>
            <a:pPr marL="721342" marR="538466" lvl="1" indent="-251454">
              <a:spcBef>
                <a:spcPts val="675"/>
              </a:spcBef>
              <a:buClr>
                <a:srgbClr val="92A199"/>
              </a:buClr>
              <a:buSzPct val="96428"/>
              <a:buFont typeface="Wingdings"/>
              <a:buChar char=""/>
              <a:tabLst>
                <a:tab pos="293363" algn="l"/>
              </a:tabLst>
            </a:pPr>
            <a:r>
              <a:rPr sz="2800" spc="-5" dirty="0">
                <a:solidFill>
                  <a:srgbClr val="554A3B"/>
                </a:solidFill>
                <a:latin typeface="Arial"/>
                <a:cs typeface="Arial"/>
              </a:rPr>
              <a:t>La </a:t>
            </a:r>
            <a:r>
              <a:rPr sz="2800" dirty="0">
                <a:solidFill>
                  <a:srgbClr val="554A3B"/>
                </a:solidFill>
                <a:latin typeface="Arial"/>
                <a:cs typeface="Arial"/>
              </a:rPr>
              <a:t>réduction des écarts </a:t>
            </a:r>
            <a:r>
              <a:rPr sz="2800" spc="-5" dirty="0">
                <a:solidFill>
                  <a:srgbClr val="554A3B"/>
                </a:solidFill>
                <a:latin typeface="Arial"/>
                <a:cs typeface="Arial"/>
              </a:rPr>
              <a:t>entre les </a:t>
            </a:r>
            <a:r>
              <a:rPr lang="fr-FR" sz="2800" spc="-5" dirty="0">
                <a:solidFill>
                  <a:srgbClr val="554A3B"/>
                </a:solidFill>
                <a:latin typeface="Arial"/>
                <a:cs typeface="Arial"/>
              </a:rPr>
              <a:t>plus avancés et les moins avancés</a:t>
            </a:r>
            <a:endParaRPr sz="2800" dirty="0">
              <a:latin typeface="Arial"/>
              <a:cs typeface="Arial"/>
            </a:endParaRPr>
          </a:p>
          <a:p>
            <a:pPr marL="721342" marR="5080" lvl="1" indent="-251454">
              <a:spcBef>
                <a:spcPts val="670"/>
              </a:spcBef>
              <a:buClr>
                <a:srgbClr val="92A199"/>
              </a:buClr>
              <a:buSzPct val="96428"/>
              <a:buFont typeface="Wingdings"/>
              <a:buChar char=""/>
              <a:tabLst>
                <a:tab pos="293363" algn="l"/>
              </a:tabLst>
            </a:pPr>
            <a:r>
              <a:rPr sz="2800" spc="-15" dirty="0">
                <a:solidFill>
                  <a:srgbClr val="554A3B"/>
                </a:solidFill>
                <a:latin typeface="Arial"/>
                <a:cs typeface="Arial"/>
              </a:rPr>
              <a:t>L’évolution </a:t>
            </a:r>
            <a:r>
              <a:rPr sz="2800" dirty="0">
                <a:solidFill>
                  <a:srgbClr val="554A3B"/>
                </a:solidFill>
                <a:latin typeface="Arial"/>
                <a:cs typeface="Arial"/>
              </a:rPr>
              <a:t>de </a:t>
            </a:r>
            <a:r>
              <a:rPr sz="2800" spc="-5" dirty="0">
                <a:solidFill>
                  <a:srgbClr val="554A3B"/>
                </a:solidFill>
                <a:latin typeface="Arial"/>
                <a:cs typeface="Arial"/>
              </a:rPr>
              <a:t>vos gestes professionnels (ex: mesure  du temps de parole de l’enseignant/ temps</a:t>
            </a:r>
            <a:r>
              <a:rPr sz="2800" spc="80" dirty="0">
                <a:solidFill>
                  <a:srgbClr val="554A3B"/>
                </a:solidFill>
                <a:latin typeface="Arial"/>
                <a:cs typeface="Arial"/>
              </a:rPr>
              <a:t> </a:t>
            </a:r>
            <a:r>
              <a:rPr sz="2800" dirty="0">
                <a:solidFill>
                  <a:srgbClr val="554A3B"/>
                </a:solidFill>
                <a:latin typeface="Arial"/>
                <a:cs typeface="Arial"/>
              </a:rPr>
              <a:t>enfants)</a:t>
            </a:r>
            <a:endParaRPr sz="2800" dirty="0">
              <a:latin typeface="Arial"/>
              <a:cs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177192" y="3246120"/>
            <a:ext cx="9115044" cy="2718816"/>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2305844" y="3359150"/>
            <a:ext cx="8856980" cy="2476500"/>
          </a:xfrm>
          <a:custGeom>
            <a:avLst/>
            <a:gdLst/>
            <a:ahLst/>
            <a:cxnLst/>
            <a:rect l="l" t="t" r="r" b="b"/>
            <a:pathLst>
              <a:path w="8856980" h="2476500">
                <a:moveTo>
                  <a:pt x="0" y="2476500"/>
                </a:moveTo>
                <a:lnTo>
                  <a:pt x="8856726" y="2476500"/>
                </a:lnTo>
                <a:lnTo>
                  <a:pt x="8856726" y="0"/>
                </a:lnTo>
                <a:lnTo>
                  <a:pt x="0" y="0"/>
                </a:lnTo>
                <a:lnTo>
                  <a:pt x="0" y="2476500"/>
                </a:lnTo>
                <a:close/>
              </a:path>
            </a:pathLst>
          </a:custGeom>
          <a:solidFill>
            <a:srgbClr val="FFFFFF"/>
          </a:solidFill>
        </p:spPr>
        <p:txBody>
          <a:bodyPr wrap="square" lIns="0" tIns="0" rIns="0" bIns="0" rtlCol="0"/>
          <a:lstStyle/>
          <a:p>
            <a:endParaRPr/>
          </a:p>
        </p:txBody>
      </p:sp>
      <p:sp>
        <p:nvSpPr>
          <p:cNvPr id="4" name="object 4"/>
          <p:cNvSpPr/>
          <p:nvPr/>
        </p:nvSpPr>
        <p:spPr>
          <a:xfrm>
            <a:off x="2421733" y="3440049"/>
            <a:ext cx="8625205" cy="2297430"/>
          </a:xfrm>
          <a:custGeom>
            <a:avLst/>
            <a:gdLst/>
            <a:ahLst/>
            <a:cxnLst/>
            <a:rect l="l" t="t" r="r" b="b"/>
            <a:pathLst>
              <a:path w="8625205" h="2297429">
                <a:moveTo>
                  <a:pt x="8623490" y="0"/>
                </a:moveTo>
                <a:lnTo>
                  <a:pt x="1422" y="0"/>
                </a:lnTo>
                <a:lnTo>
                  <a:pt x="0" y="1524"/>
                </a:lnTo>
                <a:lnTo>
                  <a:pt x="0" y="2295779"/>
                </a:lnTo>
                <a:lnTo>
                  <a:pt x="1422" y="2297176"/>
                </a:lnTo>
                <a:lnTo>
                  <a:pt x="8623490" y="2297176"/>
                </a:lnTo>
                <a:lnTo>
                  <a:pt x="8624887" y="2295779"/>
                </a:lnTo>
                <a:lnTo>
                  <a:pt x="8624887" y="2295016"/>
                </a:lnTo>
                <a:lnTo>
                  <a:pt x="2590" y="2295016"/>
                </a:lnTo>
                <a:lnTo>
                  <a:pt x="2120" y="2294635"/>
                </a:lnTo>
                <a:lnTo>
                  <a:pt x="2120" y="2666"/>
                </a:lnTo>
                <a:lnTo>
                  <a:pt x="2590" y="2158"/>
                </a:lnTo>
                <a:lnTo>
                  <a:pt x="8624887" y="2158"/>
                </a:lnTo>
                <a:lnTo>
                  <a:pt x="8624887" y="1524"/>
                </a:lnTo>
                <a:lnTo>
                  <a:pt x="8623490" y="0"/>
                </a:lnTo>
                <a:close/>
              </a:path>
              <a:path w="8625205" h="2297429">
                <a:moveTo>
                  <a:pt x="8624887" y="2158"/>
                </a:moveTo>
                <a:lnTo>
                  <a:pt x="8622347" y="2158"/>
                </a:lnTo>
                <a:lnTo>
                  <a:pt x="8622728" y="2666"/>
                </a:lnTo>
                <a:lnTo>
                  <a:pt x="8622728" y="2294635"/>
                </a:lnTo>
                <a:lnTo>
                  <a:pt x="8622347" y="2295016"/>
                </a:lnTo>
                <a:lnTo>
                  <a:pt x="8624887" y="2295016"/>
                </a:lnTo>
                <a:lnTo>
                  <a:pt x="8624887" y="2158"/>
                </a:lnTo>
                <a:close/>
              </a:path>
              <a:path w="8625205" h="2297429">
                <a:moveTo>
                  <a:pt x="8620696" y="4317"/>
                </a:moveTo>
                <a:lnTo>
                  <a:pt x="4229" y="4317"/>
                </a:lnTo>
                <a:lnTo>
                  <a:pt x="4229" y="2292985"/>
                </a:lnTo>
                <a:lnTo>
                  <a:pt x="8620696" y="2292985"/>
                </a:lnTo>
                <a:lnTo>
                  <a:pt x="8620696" y="2290826"/>
                </a:lnTo>
                <a:lnTo>
                  <a:pt x="6350" y="2290826"/>
                </a:lnTo>
                <a:lnTo>
                  <a:pt x="6350" y="6350"/>
                </a:lnTo>
                <a:lnTo>
                  <a:pt x="8620696" y="6350"/>
                </a:lnTo>
                <a:lnTo>
                  <a:pt x="8620696" y="4317"/>
                </a:lnTo>
                <a:close/>
              </a:path>
              <a:path w="8625205" h="2297429">
                <a:moveTo>
                  <a:pt x="8620696" y="6350"/>
                </a:moveTo>
                <a:lnTo>
                  <a:pt x="8618537" y="6350"/>
                </a:lnTo>
                <a:lnTo>
                  <a:pt x="8618537" y="2290826"/>
                </a:lnTo>
                <a:lnTo>
                  <a:pt x="8620696" y="2290826"/>
                </a:lnTo>
                <a:lnTo>
                  <a:pt x="8620696" y="6350"/>
                </a:lnTo>
                <a:close/>
              </a:path>
            </a:pathLst>
          </a:custGeom>
          <a:solidFill>
            <a:srgbClr val="6B7C71"/>
          </a:solidFill>
        </p:spPr>
        <p:txBody>
          <a:bodyPr wrap="square" lIns="0" tIns="0" rIns="0" bIns="0" rtlCol="0"/>
          <a:lstStyle/>
          <a:p>
            <a:endParaRPr/>
          </a:p>
        </p:txBody>
      </p:sp>
      <p:sp>
        <p:nvSpPr>
          <p:cNvPr id="5" name="object 5"/>
          <p:cNvSpPr txBox="1"/>
          <p:nvPr/>
        </p:nvSpPr>
        <p:spPr>
          <a:xfrm>
            <a:off x="2846635" y="3638171"/>
            <a:ext cx="7772400" cy="1243289"/>
          </a:xfrm>
          <a:prstGeom prst="rect">
            <a:avLst/>
          </a:prstGeom>
        </p:spPr>
        <p:txBody>
          <a:bodyPr vert="horz" wrap="square" lIns="0" tIns="12065" rIns="0" bIns="0" rtlCol="0">
            <a:spAutoFit/>
          </a:bodyPr>
          <a:lstStyle/>
          <a:p>
            <a:pPr marL="464809" marR="5080" indent="-452744">
              <a:spcBef>
                <a:spcPts val="95"/>
              </a:spcBef>
            </a:pPr>
            <a:r>
              <a:rPr sz="4000" spc="-60" dirty="0">
                <a:solidFill>
                  <a:srgbClr val="46524B"/>
                </a:solidFill>
                <a:latin typeface="Georgia"/>
                <a:cs typeface="Georgia"/>
              </a:rPr>
              <a:t>MÉMOIRE </a:t>
            </a:r>
            <a:r>
              <a:rPr sz="4000" spc="-30" dirty="0">
                <a:solidFill>
                  <a:srgbClr val="46524B"/>
                </a:solidFill>
                <a:latin typeface="Georgia"/>
                <a:cs typeface="Georgia"/>
              </a:rPr>
              <a:t>PROFESSIONNEL </a:t>
            </a:r>
            <a:r>
              <a:rPr sz="4000" spc="114" dirty="0">
                <a:solidFill>
                  <a:srgbClr val="46524B"/>
                </a:solidFill>
                <a:latin typeface="Georgia"/>
                <a:cs typeface="Georgia"/>
              </a:rPr>
              <a:t>OU  </a:t>
            </a:r>
            <a:r>
              <a:rPr sz="4000" spc="-60" dirty="0">
                <a:solidFill>
                  <a:srgbClr val="46524B"/>
                </a:solidFill>
                <a:latin typeface="Georgia"/>
                <a:cs typeface="Georgia"/>
              </a:rPr>
              <a:t>MÉMOIRE </a:t>
            </a:r>
            <a:r>
              <a:rPr sz="4000" spc="-40" dirty="0">
                <a:solidFill>
                  <a:srgbClr val="46524B"/>
                </a:solidFill>
                <a:latin typeface="Georgia"/>
                <a:cs typeface="Georgia"/>
              </a:rPr>
              <a:t>DE</a:t>
            </a:r>
            <a:r>
              <a:rPr sz="4000" spc="140" dirty="0">
                <a:solidFill>
                  <a:srgbClr val="46524B"/>
                </a:solidFill>
                <a:latin typeface="Georgia"/>
                <a:cs typeface="Georgia"/>
              </a:rPr>
              <a:t> </a:t>
            </a:r>
            <a:r>
              <a:rPr sz="4000" spc="-35" dirty="0">
                <a:solidFill>
                  <a:srgbClr val="46524B"/>
                </a:solidFill>
                <a:latin typeface="Georgia"/>
                <a:cs typeface="Georgia"/>
              </a:rPr>
              <a:t>RECHERCHE?</a:t>
            </a:r>
            <a:endParaRPr sz="4000">
              <a:latin typeface="Georgia"/>
              <a:cs typeface="Georgia"/>
            </a:endParaRPr>
          </a:p>
        </p:txBody>
      </p:sp>
      <p:sp>
        <p:nvSpPr>
          <p:cNvPr id="6" name="object 6"/>
          <p:cNvSpPr txBox="1"/>
          <p:nvPr/>
        </p:nvSpPr>
        <p:spPr>
          <a:xfrm>
            <a:off x="2424907" y="5007039"/>
            <a:ext cx="8618855" cy="527067"/>
          </a:xfrm>
          <a:prstGeom prst="rect">
            <a:avLst/>
          </a:prstGeom>
          <a:solidFill>
            <a:srgbClr val="92A199"/>
          </a:solidFill>
        </p:spPr>
        <p:txBody>
          <a:bodyPr vert="horz" wrap="square" lIns="0" tIns="186690" rIns="0" bIns="0" rtlCol="0">
            <a:spAutoFit/>
          </a:bodyPr>
          <a:lstStyle/>
          <a:p>
            <a:pPr marL="1874474">
              <a:spcBef>
                <a:spcPts val="1470"/>
              </a:spcBef>
              <a:tabLst>
                <a:tab pos="4127397" algn="l"/>
              </a:tabLst>
            </a:pPr>
            <a:r>
              <a:rPr sz="2200" spc="-215" dirty="0">
                <a:solidFill>
                  <a:srgbClr val="FFFFFF"/>
                </a:solidFill>
                <a:latin typeface="Verdana"/>
                <a:cs typeface="Verdana"/>
              </a:rPr>
              <a:t>L</a:t>
            </a:r>
            <a:r>
              <a:rPr sz="2200" spc="-495" dirty="0">
                <a:solidFill>
                  <a:srgbClr val="FFFFFF"/>
                </a:solidFill>
                <a:latin typeface="Verdana"/>
                <a:cs typeface="Verdana"/>
              </a:rPr>
              <a:t> </a:t>
            </a:r>
            <a:r>
              <a:rPr sz="2200" spc="120" dirty="0">
                <a:solidFill>
                  <a:srgbClr val="FFFFFF"/>
                </a:solidFill>
                <a:latin typeface="Verdana"/>
                <a:cs typeface="Verdana"/>
              </a:rPr>
              <a:t>A</a:t>
            </a:r>
            <a:r>
              <a:rPr sz="2200" spc="385" dirty="0">
                <a:solidFill>
                  <a:srgbClr val="FFFFFF"/>
                </a:solidFill>
                <a:latin typeface="Verdana"/>
                <a:cs typeface="Verdana"/>
              </a:rPr>
              <a:t> </a:t>
            </a:r>
            <a:r>
              <a:rPr sz="2200" spc="180" dirty="0">
                <a:solidFill>
                  <a:srgbClr val="FFFFFF"/>
                </a:solidFill>
                <a:latin typeface="Verdana"/>
                <a:cs typeface="Verdana"/>
              </a:rPr>
              <a:t>Q</a:t>
            </a:r>
            <a:r>
              <a:rPr sz="2200" spc="-505" dirty="0">
                <a:solidFill>
                  <a:srgbClr val="FFFFFF"/>
                </a:solidFill>
                <a:latin typeface="Verdana"/>
                <a:cs typeface="Verdana"/>
              </a:rPr>
              <a:t> </a:t>
            </a:r>
            <a:r>
              <a:rPr sz="2200" spc="-175" dirty="0">
                <a:solidFill>
                  <a:srgbClr val="FFFFFF"/>
                </a:solidFill>
                <a:latin typeface="Verdana"/>
                <a:cs typeface="Verdana"/>
              </a:rPr>
              <a:t>U</a:t>
            </a:r>
            <a:r>
              <a:rPr sz="2200" spc="-505" dirty="0">
                <a:solidFill>
                  <a:srgbClr val="FFFFFF"/>
                </a:solidFill>
                <a:latin typeface="Verdana"/>
                <a:cs typeface="Verdana"/>
              </a:rPr>
              <a:t> </a:t>
            </a:r>
            <a:r>
              <a:rPr sz="2200" spc="-215" dirty="0">
                <a:solidFill>
                  <a:srgbClr val="FFFFFF"/>
                </a:solidFill>
                <a:latin typeface="Verdana"/>
                <a:cs typeface="Verdana"/>
              </a:rPr>
              <a:t>E</a:t>
            </a:r>
            <a:r>
              <a:rPr sz="2200" spc="-505" dirty="0">
                <a:solidFill>
                  <a:srgbClr val="FFFFFF"/>
                </a:solidFill>
                <a:latin typeface="Verdana"/>
                <a:cs typeface="Verdana"/>
              </a:rPr>
              <a:t> </a:t>
            </a:r>
            <a:r>
              <a:rPr sz="2200" spc="-415" dirty="0">
                <a:solidFill>
                  <a:srgbClr val="FFFFFF"/>
                </a:solidFill>
                <a:latin typeface="Verdana"/>
                <a:cs typeface="Verdana"/>
              </a:rPr>
              <a:t>S</a:t>
            </a:r>
            <a:r>
              <a:rPr sz="2200" spc="-505" dirty="0">
                <a:solidFill>
                  <a:srgbClr val="FFFFFF"/>
                </a:solidFill>
                <a:latin typeface="Verdana"/>
                <a:cs typeface="Verdana"/>
              </a:rPr>
              <a:t> </a:t>
            </a:r>
            <a:r>
              <a:rPr sz="2200" spc="-425" dirty="0">
                <a:solidFill>
                  <a:srgbClr val="FFFFFF"/>
                </a:solidFill>
                <a:latin typeface="Verdana"/>
                <a:cs typeface="Verdana"/>
              </a:rPr>
              <a:t>T</a:t>
            </a:r>
            <a:r>
              <a:rPr sz="2200" spc="-509" dirty="0">
                <a:solidFill>
                  <a:srgbClr val="FFFFFF"/>
                </a:solidFill>
                <a:latin typeface="Verdana"/>
                <a:cs typeface="Verdana"/>
              </a:rPr>
              <a:t> </a:t>
            </a:r>
            <a:r>
              <a:rPr sz="2200" spc="-430" dirty="0">
                <a:solidFill>
                  <a:srgbClr val="FFFFFF"/>
                </a:solidFill>
                <a:latin typeface="Verdana"/>
                <a:cs typeface="Verdana"/>
              </a:rPr>
              <a:t>I</a:t>
            </a:r>
            <a:r>
              <a:rPr sz="2200" spc="-505" dirty="0">
                <a:solidFill>
                  <a:srgbClr val="FFFFFF"/>
                </a:solidFill>
                <a:latin typeface="Verdana"/>
                <a:cs typeface="Verdana"/>
              </a:rPr>
              <a:t> </a:t>
            </a:r>
            <a:r>
              <a:rPr sz="2200" spc="175" dirty="0">
                <a:solidFill>
                  <a:srgbClr val="FFFFFF"/>
                </a:solidFill>
                <a:latin typeface="Verdana"/>
                <a:cs typeface="Verdana"/>
              </a:rPr>
              <a:t>O</a:t>
            </a:r>
            <a:r>
              <a:rPr sz="2200" spc="-25" dirty="0">
                <a:solidFill>
                  <a:srgbClr val="FFFFFF"/>
                </a:solidFill>
                <a:latin typeface="Verdana"/>
                <a:cs typeface="Verdana"/>
              </a:rPr>
              <a:t>N	</a:t>
            </a:r>
            <a:r>
              <a:rPr sz="2200" spc="-215" dirty="0">
                <a:solidFill>
                  <a:srgbClr val="FFFFFF"/>
                </a:solidFill>
                <a:latin typeface="Verdana"/>
                <a:cs typeface="Verdana"/>
              </a:rPr>
              <a:t>E</a:t>
            </a:r>
            <a:r>
              <a:rPr sz="2200" spc="-505" dirty="0">
                <a:solidFill>
                  <a:srgbClr val="FFFFFF"/>
                </a:solidFill>
                <a:latin typeface="Verdana"/>
                <a:cs typeface="Verdana"/>
              </a:rPr>
              <a:t> </a:t>
            </a:r>
            <a:r>
              <a:rPr sz="2200" spc="-170" dirty="0">
                <a:solidFill>
                  <a:srgbClr val="FFFFFF"/>
                </a:solidFill>
                <a:latin typeface="Verdana"/>
                <a:cs typeface="Verdana"/>
              </a:rPr>
              <a:t>X</a:t>
            </a:r>
            <a:r>
              <a:rPr sz="2200" spc="-509" dirty="0">
                <a:solidFill>
                  <a:srgbClr val="FFFFFF"/>
                </a:solidFill>
                <a:latin typeface="Verdana"/>
                <a:cs typeface="Verdana"/>
              </a:rPr>
              <a:t> </a:t>
            </a:r>
            <a:r>
              <a:rPr sz="2200" spc="-430" dirty="0">
                <a:solidFill>
                  <a:srgbClr val="FFFFFF"/>
                </a:solidFill>
                <a:latin typeface="Verdana"/>
                <a:cs typeface="Verdana"/>
              </a:rPr>
              <a:t>I</a:t>
            </a:r>
            <a:r>
              <a:rPr sz="2200" spc="-505" dirty="0">
                <a:solidFill>
                  <a:srgbClr val="FFFFFF"/>
                </a:solidFill>
                <a:latin typeface="Verdana"/>
                <a:cs typeface="Verdana"/>
              </a:rPr>
              <a:t> </a:t>
            </a:r>
            <a:r>
              <a:rPr sz="2200" spc="-415" dirty="0">
                <a:solidFill>
                  <a:srgbClr val="FFFFFF"/>
                </a:solidFill>
                <a:latin typeface="Verdana"/>
                <a:cs typeface="Verdana"/>
              </a:rPr>
              <a:t>S</a:t>
            </a:r>
            <a:r>
              <a:rPr sz="2200" spc="-505" dirty="0">
                <a:solidFill>
                  <a:srgbClr val="FFFFFF"/>
                </a:solidFill>
                <a:latin typeface="Verdana"/>
                <a:cs typeface="Verdana"/>
              </a:rPr>
              <a:t> </a:t>
            </a:r>
            <a:r>
              <a:rPr sz="2200" spc="-425" dirty="0">
                <a:solidFill>
                  <a:srgbClr val="FFFFFF"/>
                </a:solidFill>
                <a:latin typeface="Verdana"/>
                <a:cs typeface="Verdana"/>
              </a:rPr>
              <a:t>T</a:t>
            </a:r>
            <a:r>
              <a:rPr sz="2200" spc="-520" dirty="0">
                <a:solidFill>
                  <a:srgbClr val="FFFFFF"/>
                </a:solidFill>
                <a:latin typeface="Verdana"/>
                <a:cs typeface="Verdana"/>
              </a:rPr>
              <a:t> </a:t>
            </a:r>
            <a:r>
              <a:rPr sz="2200" spc="-215" dirty="0">
                <a:solidFill>
                  <a:srgbClr val="FFFFFF"/>
                </a:solidFill>
                <a:latin typeface="Verdana"/>
                <a:cs typeface="Verdana"/>
              </a:rPr>
              <a:t>E</a:t>
            </a:r>
            <a:r>
              <a:rPr sz="2200" spc="-505" dirty="0">
                <a:solidFill>
                  <a:srgbClr val="FFFFFF"/>
                </a:solidFill>
                <a:latin typeface="Verdana"/>
                <a:cs typeface="Verdana"/>
              </a:rPr>
              <a:t> </a:t>
            </a:r>
            <a:r>
              <a:rPr sz="2200" spc="-25" dirty="0">
                <a:solidFill>
                  <a:srgbClr val="FFFFFF"/>
                </a:solidFill>
                <a:latin typeface="Verdana"/>
                <a:cs typeface="Verdana"/>
              </a:rPr>
              <a:t>N</a:t>
            </a:r>
            <a:r>
              <a:rPr sz="2200" spc="-505" dirty="0">
                <a:solidFill>
                  <a:srgbClr val="FFFFFF"/>
                </a:solidFill>
                <a:latin typeface="Verdana"/>
                <a:cs typeface="Verdana"/>
              </a:rPr>
              <a:t> </a:t>
            </a:r>
            <a:r>
              <a:rPr sz="2200" spc="-425" dirty="0">
                <a:solidFill>
                  <a:srgbClr val="FFFFFF"/>
                </a:solidFill>
                <a:latin typeface="Verdana"/>
                <a:cs typeface="Verdana"/>
              </a:rPr>
              <a:t>T</a:t>
            </a:r>
            <a:r>
              <a:rPr sz="2200" spc="-515" dirty="0">
                <a:solidFill>
                  <a:srgbClr val="FFFFFF"/>
                </a:solidFill>
                <a:latin typeface="Verdana"/>
                <a:cs typeface="Verdana"/>
              </a:rPr>
              <a:t> </a:t>
            </a:r>
            <a:r>
              <a:rPr sz="2200" spc="-430" dirty="0">
                <a:solidFill>
                  <a:srgbClr val="FFFFFF"/>
                </a:solidFill>
                <a:latin typeface="Verdana"/>
                <a:cs typeface="Verdana"/>
              </a:rPr>
              <a:t>I</a:t>
            </a:r>
            <a:r>
              <a:rPr sz="2200" spc="-505" dirty="0">
                <a:solidFill>
                  <a:srgbClr val="FFFFFF"/>
                </a:solidFill>
                <a:latin typeface="Verdana"/>
                <a:cs typeface="Verdana"/>
              </a:rPr>
              <a:t> </a:t>
            </a:r>
            <a:r>
              <a:rPr sz="2200" spc="-215" dirty="0">
                <a:solidFill>
                  <a:srgbClr val="FFFFFF"/>
                </a:solidFill>
                <a:latin typeface="Verdana"/>
                <a:cs typeface="Verdana"/>
              </a:rPr>
              <a:t>E</a:t>
            </a:r>
            <a:r>
              <a:rPr sz="2200" spc="-505" dirty="0">
                <a:solidFill>
                  <a:srgbClr val="FFFFFF"/>
                </a:solidFill>
                <a:latin typeface="Verdana"/>
                <a:cs typeface="Verdana"/>
              </a:rPr>
              <a:t> </a:t>
            </a:r>
            <a:r>
              <a:rPr sz="2200" spc="-215" dirty="0">
                <a:solidFill>
                  <a:srgbClr val="FFFFFF"/>
                </a:solidFill>
                <a:latin typeface="Verdana"/>
                <a:cs typeface="Verdana"/>
              </a:rPr>
              <a:t>L</a:t>
            </a:r>
            <a:r>
              <a:rPr sz="2200" spc="-500" dirty="0">
                <a:solidFill>
                  <a:srgbClr val="FFFFFF"/>
                </a:solidFill>
                <a:latin typeface="Verdana"/>
                <a:cs typeface="Verdana"/>
              </a:rPr>
              <a:t> </a:t>
            </a:r>
            <a:r>
              <a:rPr sz="2200" spc="-215" dirty="0">
                <a:solidFill>
                  <a:srgbClr val="FFFFFF"/>
                </a:solidFill>
                <a:latin typeface="Verdana"/>
                <a:cs typeface="Verdana"/>
              </a:rPr>
              <a:t>L</a:t>
            </a:r>
            <a:r>
              <a:rPr sz="2200" spc="-495" dirty="0">
                <a:solidFill>
                  <a:srgbClr val="FFFFFF"/>
                </a:solidFill>
                <a:latin typeface="Verdana"/>
                <a:cs typeface="Verdana"/>
              </a:rPr>
              <a:t> </a:t>
            </a:r>
            <a:r>
              <a:rPr sz="2200" spc="-215" dirty="0">
                <a:solidFill>
                  <a:srgbClr val="FFFFFF"/>
                </a:solidFill>
                <a:latin typeface="Verdana"/>
                <a:cs typeface="Verdana"/>
              </a:rPr>
              <a:t>E</a:t>
            </a:r>
            <a:r>
              <a:rPr sz="2200" spc="-505" dirty="0">
                <a:solidFill>
                  <a:srgbClr val="FFFFFF"/>
                </a:solidFill>
                <a:latin typeface="Verdana"/>
                <a:cs typeface="Verdana"/>
              </a:rPr>
              <a:t> </a:t>
            </a:r>
            <a:r>
              <a:rPr sz="2200" spc="395" dirty="0">
                <a:solidFill>
                  <a:srgbClr val="FFFFFF"/>
                </a:solidFill>
                <a:latin typeface="Verdana"/>
                <a:cs typeface="Verdana"/>
              </a:rPr>
              <a:t>…</a:t>
            </a:r>
            <a:r>
              <a:rPr sz="2200" spc="-490" dirty="0">
                <a:solidFill>
                  <a:srgbClr val="FFFFFF"/>
                </a:solidFill>
                <a:latin typeface="Verdana"/>
                <a:cs typeface="Verdana"/>
              </a:rPr>
              <a:t> </a:t>
            </a:r>
            <a:r>
              <a:rPr sz="2200" spc="-195" dirty="0">
                <a:solidFill>
                  <a:srgbClr val="FFFFFF"/>
                </a:solidFill>
                <a:latin typeface="Verdana"/>
                <a:cs typeface="Verdana"/>
              </a:rPr>
              <a:t>.</a:t>
            </a:r>
            <a:endParaRPr sz="2200" dirty="0">
              <a:latin typeface="Verdana"/>
              <a:cs typeface="Verdan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33963" y="1895096"/>
            <a:ext cx="8424545" cy="4301177"/>
          </a:xfrm>
          <a:prstGeom prst="rect">
            <a:avLst/>
          </a:prstGeom>
        </p:spPr>
        <p:txBody>
          <a:bodyPr vert="horz" wrap="square" lIns="0" tIns="111760" rIns="0" bIns="0" rtlCol="0">
            <a:spAutoFit/>
          </a:bodyPr>
          <a:lstStyle/>
          <a:p>
            <a:pPr marL="469889" indent="-457189">
              <a:spcBef>
                <a:spcPts val="880"/>
              </a:spcBef>
              <a:buSzPct val="43750"/>
              <a:buFont typeface="Wingdings"/>
              <a:buChar char=""/>
              <a:tabLst>
                <a:tab pos="469253" algn="l"/>
                <a:tab pos="469889" algn="l"/>
              </a:tabLst>
            </a:pPr>
            <a:r>
              <a:rPr sz="2400" spc="-5" dirty="0">
                <a:latin typeface="Arial"/>
                <a:cs typeface="Arial"/>
              </a:rPr>
              <a:t>S'appuie sur une pratique</a:t>
            </a:r>
            <a:r>
              <a:rPr sz="2400" spc="40" dirty="0">
                <a:latin typeface="Arial"/>
                <a:cs typeface="Arial"/>
              </a:rPr>
              <a:t> </a:t>
            </a:r>
            <a:r>
              <a:rPr sz="2400" spc="-10" dirty="0">
                <a:latin typeface="Arial"/>
                <a:cs typeface="Arial"/>
              </a:rPr>
              <a:t>effective</a:t>
            </a:r>
            <a:endParaRPr sz="2400" dirty="0">
              <a:latin typeface="Arial"/>
              <a:cs typeface="Arial"/>
            </a:endParaRPr>
          </a:p>
          <a:p>
            <a:pPr marL="469889" marR="5080" indent="-457189">
              <a:lnSpc>
                <a:spcPts val="2760"/>
              </a:lnSpc>
              <a:spcBef>
                <a:spcPts val="969"/>
              </a:spcBef>
              <a:buSzPct val="43750"/>
              <a:buFont typeface="Wingdings"/>
              <a:buChar char=""/>
              <a:tabLst>
                <a:tab pos="469253" algn="l"/>
                <a:tab pos="469889" algn="l"/>
                <a:tab pos="1227425" algn="l"/>
                <a:tab pos="1891617" algn="l"/>
                <a:tab pos="3112692" algn="l"/>
                <a:tab pos="3540671" algn="l"/>
                <a:tab pos="4034690" algn="l"/>
                <a:tab pos="6374606" algn="l"/>
                <a:tab pos="8072553" algn="l"/>
              </a:tabLst>
            </a:pPr>
            <a:r>
              <a:rPr sz="2400" spc="-55" dirty="0">
                <a:latin typeface="Arial"/>
                <a:cs typeface="Arial"/>
              </a:rPr>
              <a:t>V</a:t>
            </a:r>
            <a:r>
              <a:rPr sz="2400" spc="-5" dirty="0">
                <a:latin typeface="Arial"/>
                <a:cs typeface="Arial"/>
              </a:rPr>
              <a:t>ise</a:t>
            </a:r>
            <a:r>
              <a:rPr sz="2400" dirty="0">
                <a:latin typeface="Arial"/>
                <a:cs typeface="Arial"/>
              </a:rPr>
              <a:t>	</a:t>
            </a:r>
            <a:r>
              <a:rPr sz="2400" spc="-5" dirty="0">
                <a:latin typeface="Arial"/>
                <a:cs typeface="Arial"/>
              </a:rPr>
              <a:t>son</a:t>
            </a:r>
            <a:r>
              <a:rPr sz="2400" dirty="0">
                <a:latin typeface="Arial"/>
                <a:cs typeface="Arial"/>
              </a:rPr>
              <a:t>	</a:t>
            </a:r>
            <a:r>
              <a:rPr sz="2400" spc="-5" dirty="0">
                <a:latin typeface="Arial"/>
                <a:cs typeface="Arial"/>
              </a:rPr>
              <a:t>an</a:t>
            </a:r>
            <a:r>
              <a:rPr sz="2400" spc="-15" dirty="0">
                <a:latin typeface="Arial"/>
                <a:cs typeface="Arial"/>
              </a:rPr>
              <a:t>a</a:t>
            </a:r>
            <a:r>
              <a:rPr sz="2400" spc="-5" dirty="0">
                <a:latin typeface="Arial"/>
                <a:cs typeface="Arial"/>
              </a:rPr>
              <a:t>lyse</a:t>
            </a:r>
            <a:r>
              <a:rPr sz="2400" dirty="0">
                <a:latin typeface="Arial"/>
                <a:cs typeface="Arial"/>
              </a:rPr>
              <a:t>	</a:t>
            </a:r>
            <a:r>
              <a:rPr sz="2400" spc="-5" dirty="0">
                <a:latin typeface="Arial"/>
                <a:cs typeface="Arial"/>
              </a:rPr>
              <a:t>e</a:t>
            </a:r>
            <a:r>
              <a:rPr sz="2400" dirty="0">
                <a:latin typeface="Arial"/>
                <a:cs typeface="Arial"/>
              </a:rPr>
              <a:t>t	</a:t>
            </a:r>
            <a:r>
              <a:rPr sz="2400" spc="-5" dirty="0">
                <a:latin typeface="Arial"/>
                <a:cs typeface="Arial"/>
              </a:rPr>
              <a:t>sa</a:t>
            </a:r>
            <a:r>
              <a:rPr sz="2400" dirty="0">
                <a:latin typeface="Arial"/>
                <a:cs typeface="Arial"/>
              </a:rPr>
              <a:t>	</a:t>
            </a:r>
            <a:r>
              <a:rPr sz="2400" spc="-5" dirty="0">
                <a:latin typeface="Arial"/>
                <a:cs typeface="Arial"/>
              </a:rPr>
              <a:t>comp</a:t>
            </a:r>
            <a:r>
              <a:rPr sz="2400" spc="-15" dirty="0">
                <a:latin typeface="Arial"/>
                <a:cs typeface="Arial"/>
              </a:rPr>
              <a:t>r</a:t>
            </a:r>
            <a:r>
              <a:rPr sz="2400" spc="-5" dirty="0">
                <a:latin typeface="Arial"/>
                <a:cs typeface="Arial"/>
              </a:rPr>
              <a:t>éh</a:t>
            </a:r>
            <a:r>
              <a:rPr sz="2400" spc="-15" dirty="0">
                <a:latin typeface="Arial"/>
                <a:cs typeface="Arial"/>
              </a:rPr>
              <a:t>e</a:t>
            </a:r>
            <a:r>
              <a:rPr sz="2400" spc="-5" dirty="0">
                <a:latin typeface="Arial"/>
                <a:cs typeface="Arial"/>
              </a:rPr>
              <a:t>nsion,</a:t>
            </a:r>
            <a:r>
              <a:rPr sz="2400" dirty="0">
                <a:latin typeface="Arial"/>
                <a:cs typeface="Arial"/>
              </a:rPr>
              <a:t>	notamment	</a:t>
            </a:r>
            <a:r>
              <a:rPr sz="2400" spc="-10" dirty="0">
                <a:latin typeface="Arial"/>
                <a:cs typeface="Arial"/>
              </a:rPr>
              <a:t>au  </a:t>
            </a:r>
            <a:r>
              <a:rPr sz="2400" dirty="0">
                <a:latin typeface="Arial"/>
                <a:cs typeface="Arial"/>
              </a:rPr>
              <a:t>travers </a:t>
            </a:r>
            <a:r>
              <a:rPr sz="2400" spc="-5" dirty="0">
                <a:latin typeface="Arial"/>
                <a:cs typeface="Arial"/>
              </a:rPr>
              <a:t>d’une</a:t>
            </a:r>
            <a:r>
              <a:rPr sz="2400" dirty="0">
                <a:latin typeface="Arial"/>
                <a:cs typeface="Arial"/>
              </a:rPr>
              <a:t> </a:t>
            </a:r>
            <a:r>
              <a:rPr sz="2400" u="heavy" spc="-5" dirty="0">
                <a:uFill>
                  <a:solidFill>
                    <a:srgbClr val="000000"/>
                  </a:solidFill>
                </a:uFill>
                <a:latin typeface="Arial"/>
                <a:cs typeface="Arial"/>
              </a:rPr>
              <a:t>théorisation</a:t>
            </a:r>
            <a:endParaRPr sz="2400" dirty="0">
              <a:latin typeface="Arial"/>
              <a:cs typeface="Arial"/>
            </a:endParaRPr>
          </a:p>
          <a:p>
            <a:pPr marL="469889" indent="-457189">
              <a:spcBef>
                <a:spcPts val="700"/>
              </a:spcBef>
              <a:buSzPct val="43750"/>
              <a:buFont typeface="Wingdings"/>
              <a:buChar char=""/>
              <a:tabLst>
                <a:tab pos="469253" algn="l"/>
                <a:tab pos="469889" algn="l"/>
              </a:tabLst>
            </a:pPr>
            <a:r>
              <a:rPr sz="2400" spc="-5" dirty="0">
                <a:latin typeface="Arial"/>
                <a:cs typeface="Arial"/>
              </a:rPr>
              <a:t>C'est une modalité d'analyse de la pratique par</a:t>
            </a:r>
            <a:r>
              <a:rPr sz="2400" spc="100" dirty="0">
                <a:latin typeface="Arial"/>
                <a:cs typeface="Arial"/>
              </a:rPr>
              <a:t> </a:t>
            </a:r>
            <a:r>
              <a:rPr sz="2400" spc="-5" dirty="0">
                <a:latin typeface="Arial"/>
                <a:cs typeface="Arial"/>
              </a:rPr>
              <a:t>l’écrit.</a:t>
            </a:r>
            <a:endParaRPr sz="2400" dirty="0">
              <a:latin typeface="Arial"/>
              <a:cs typeface="Arial"/>
            </a:endParaRPr>
          </a:p>
          <a:p>
            <a:pPr marL="469889" marR="6350" indent="-457189">
              <a:lnSpc>
                <a:spcPts val="2760"/>
              </a:lnSpc>
              <a:spcBef>
                <a:spcPts val="969"/>
              </a:spcBef>
              <a:buSzPct val="43750"/>
              <a:buFont typeface="Wingdings"/>
              <a:buChar char=""/>
              <a:tabLst>
                <a:tab pos="469253" algn="l"/>
                <a:tab pos="469889" algn="l"/>
                <a:tab pos="2202760" algn="l"/>
                <a:tab pos="3009190" algn="l"/>
                <a:tab pos="4222010" algn="l"/>
                <a:tab pos="6502238" algn="l"/>
                <a:tab pos="7223579" algn="l"/>
              </a:tabLst>
            </a:pPr>
            <a:r>
              <a:rPr sz="2400" spc="-135" dirty="0">
                <a:latin typeface="Arial"/>
                <a:cs typeface="Arial"/>
              </a:rPr>
              <a:t>L</a:t>
            </a:r>
            <a:r>
              <a:rPr sz="2400" spc="-5" dirty="0">
                <a:latin typeface="Arial"/>
                <a:cs typeface="Arial"/>
              </a:rPr>
              <a:t>’</a:t>
            </a:r>
            <a:r>
              <a:rPr sz="2400" spc="-10" dirty="0">
                <a:latin typeface="Arial"/>
                <a:cs typeface="Arial"/>
              </a:rPr>
              <a:t>e</a:t>
            </a:r>
            <a:r>
              <a:rPr sz="2400" spc="-45" dirty="0">
                <a:latin typeface="Arial"/>
                <a:cs typeface="Arial"/>
              </a:rPr>
              <a:t>f</a:t>
            </a:r>
            <a:r>
              <a:rPr sz="2400" dirty="0">
                <a:latin typeface="Arial"/>
                <a:cs typeface="Arial"/>
              </a:rPr>
              <a:t>ficac</a:t>
            </a:r>
            <a:r>
              <a:rPr sz="2400" spc="-10" dirty="0">
                <a:latin typeface="Arial"/>
                <a:cs typeface="Arial"/>
              </a:rPr>
              <a:t>i</a:t>
            </a:r>
            <a:r>
              <a:rPr sz="2400" dirty="0">
                <a:latin typeface="Arial"/>
                <a:cs typeface="Arial"/>
              </a:rPr>
              <a:t>té	</a:t>
            </a:r>
            <a:r>
              <a:rPr sz="2400" spc="-10" dirty="0">
                <a:latin typeface="Arial"/>
                <a:cs typeface="Arial"/>
              </a:rPr>
              <a:t>de</a:t>
            </a:r>
            <a:r>
              <a:rPr sz="2400" spc="-5" dirty="0">
                <a:latin typeface="Arial"/>
                <a:cs typeface="Arial"/>
              </a:rPr>
              <a:t>s</a:t>
            </a:r>
            <a:r>
              <a:rPr sz="2400" dirty="0">
                <a:latin typeface="Arial"/>
                <a:cs typeface="Arial"/>
              </a:rPr>
              <a:t>	gestes	pro</a:t>
            </a:r>
            <a:r>
              <a:rPr sz="2400" spc="-10" dirty="0">
                <a:latin typeface="Arial"/>
                <a:cs typeface="Arial"/>
              </a:rPr>
              <a:t>f</a:t>
            </a:r>
            <a:r>
              <a:rPr sz="2400" spc="-5" dirty="0">
                <a:latin typeface="Arial"/>
                <a:cs typeface="Arial"/>
              </a:rPr>
              <a:t>essi</a:t>
            </a:r>
            <a:r>
              <a:rPr sz="2400" spc="-15" dirty="0">
                <a:latin typeface="Arial"/>
                <a:cs typeface="Arial"/>
              </a:rPr>
              <a:t>o</a:t>
            </a:r>
            <a:r>
              <a:rPr sz="2400" spc="-5" dirty="0">
                <a:latin typeface="Arial"/>
                <a:cs typeface="Arial"/>
              </a:rPr>
              <a:t>nnels</a:t>
            </a:r>
            <a:r>
              <a:rPr sz="2400" dirty="0">
                <a:latin typeface="Arial"/>
                <a:cs typeface="Arial"/>
              </a:rPr>
              <a:t>	est	</a:t>
            </a:r>
            <a:r>
              <a:rPr sz="2400" spc="-5" dirty="0">
                <a:latin typeface="Arial"/>
                <a:cs typeface="Arial"/>
              </a:rPr>
              <a:t>mesurée  </a:t>
            </a:r>
            <a:r>
              <a:rPr sz="2400" u="heavy" spc="-5" dirty="0">
                <a:uFill>
                  <a:solidFill>
                    <a:srgbClr val="000000"/>
                  </a:solidFill>
                </a:uFill>
                <a:latin typeface="Arial"/>
                <a:cs typeface="Arial"/>
              </a:rPr>
              <a:t>objectivement.</a:t>
            </a:r>
            <a:endParaRPr sz="2400" dirty="0">
              <a:latin typeface="Arial"/>
              <a:cs typeface="Arial"/>
            </a:endParaRPr>
          </a:p>
          <a:p>
            <a:pPr marL="469889" marR="5080" indent="-457189">
              <a:lnSpc>
                <a:spcPts val="2760"/>
              </a:lnSpc>
              <a:spcBef>
                <a:spcPts val="900"/>
              </a:spcBef>
              <a:buSzPct val="43750"/>
              <a:buFont typeface="Wingdings"/>
              <a:buChar char=""/>
              <a:tabLst>
                <a:tab pos="469253" algn="l"/>
                <a:tab pos="469889" algn="l"/>
              </a:tabLst>
            </a:pPr>
            <a:r>
              <a:rPr sz="2400" u="heavy" spc="-600" dirty="0">
                <a:uFill>
                  <a:solidFill>
                    <a:srgbClr val="000000"/>
                  </a:solidFill>
                </a:uFill>
                <a:latin typeface="Times New Roman"/>
                <a:cs typeface="Times New Roman"/>
              </a:rPr>
              <a:t> </a:t>
            </a:r>
            <a:r>
              <a:rPr sz="2400" u="heavy" spc="-20" dirty="0">
                <a:uFill>
                  <a:solidFill>
                    <a:srgbClr val="000000"/>
                  </a:solidFill>
                </a:uFill>
                <a:latin typeface="Arial"/>
                <a:cs typeface="Arial"/>
              </a:rPr>
              <a:t>L’objectif </a:t>
            </a:r>
            <a:r>
              <a:rPr sz="2400" u="heavy" spc="-5" dirty="0">
                <a:uFill>
                  <a:solidFill>
                    <a:srgbClr val="000000"/>
                  </a:solidFill>
                </a:uFill>
                <a:latin typeface="Arial"/>
                <a:cs typeface="Arial"/>
              </a:rPr>
              <a:t>n’est pas de généraliser à </a:t>
            </a:r>
            <a:r>
              <a:rPr sz="2400" u="heavy" dirty="0">
                <a:uFill>
                  <a:solidFill>
                    <a:srgbClr val="000000"/>
                  </a:solidFill>
                </a:uFill>
                <a:latin typeface="Arial"/>
                <a:cs typeface="Arial"/>
              </a:rPr>
              <a:t>tous </a:t>
            </a:r>
            <a:r>
              <a:rPr sz="2400" u="heavy" spc="-5" dirty="0">
                <a:uFill>
                  <a:solidFill>
                    <a:srgbClr val="000000"/>
                  </a:solidFill>
                </a:uFill>
                <a:latin typeface="Arial"/>
                <a:cs typeface="Arial"/>
              </a:rPr>
              <a:t>les élèves </a:t>
            </a:r>
            <a:r>
              <a:rPr sz="2400" u="heavy" dirty="0">
                <a:uFill>
                  <a:solidFill>
                    <a:srgbClr val="000000"/>
                  </a:solidFill>
                </a:uFill>
                <a:latin typeface="Arial"/>
                <a:cs typeface="Arial"/>
              </a:rPr>
              <a:t>ou </a:t>
            </a:r>
            <a:r>
              <a:rPr sz="2400" u="heavy" spc="-5" dirty="0">
                <a:uFill>
                  <a:solidFill>
                    <a:srgbClr val="000000"/>
                  </a:solidFill>
                </a:uFill>
                <a:latin typeface="Arial"/>
                <a:cs typeface="Arial"/>
              </a:rPr>
              <a:t>à  tous les</a:t>
            </a:r>
            <a:r>
              <a:rPr sz="2400" u="heavy" spc="10" dirty="0">
                <a:uFill>
                  <a:solidFill>
                    <a:srgbClr val="000000"/>
                  </a:solidFill>
                </a:uFill>
                <a:latin typeface="Arial"/>
                <a:cs typeface="Arial"/>
              </a:rPr>
              <a:t> </a:t>
            </a:r>
            <a:r>
              <a:rPr sz="2400" u="heavy" spc="-5" dirty="0">
                <a:uFill>
                  <a:solidFill>
                    <a:srgbClr val="000000"/>
                  </a:solidFill>
                </a:uFill>
                <a:latin typeface="Arial"/>
                <a:cs typeface="Arial"/>
              </a:rPr>
              <a:t>enseignants!</a:t>
            </a:r>
            <a:endParaRPr sz="2400" dirty="0">
              <a:latin typeface="Arial"/>
              <a:cs typeface="Arial"/>
            </a:endParaRPr>
          </a:p>
          <a:p>
            <a:pPr marL="469889" marR="7620" indent="-457189" algn="just">
              <a:lnSpc>
                <a:spcPts val="2760"/>
              </a:lnSpc>
              <a:spcBef>
                <a:spcPts val="905"/>
              </a:spcBef>
              <a:buSzPct val="43750"/>
              <a:buFont typeface="Wingdings"/>
              <a:buChar char=""/>
              <a:tabLst>
                <a:tab pos="469889" algn="l"/>
              </a:tabLst>
            </a:pPr>
            <a:r>
              <a:rPr sz="2400" spc="-5" dirty="0">
                <a:latin typeface="Arial"/>
                <a:cs typeface="Arial"/>
              </a:rPr>
              <a:t>Les problématiques doivent </a:t>
            </a:r>
            <a:r>
              <a:rPr sz="2400" dirty="0">
                <a:latin typeface="Arial"/>
                <a:cs typeface="Arial"/>
              </a:rPr>
              <a:t>être </a:t>
            </a:r>
            <a:r>
              <a:rPr sz="2400" spc="-5" dirty="0">
                <a:latin typeface="Arial"/>
                <a:cs typeface="Arial"/>
              </a:rPr>
              <a:t>explicitement en lien </a:t>
            </a:r>
            <a:r>
              <a:rPr sz="2400" dirty="0">
                <a:latin typeface="Arial"/>
                <a:cs typeface="Arial"/>
              </a:rPr>
              <a:t>avec  </a:t>
            </a:r>
            <a:r>
              <a:rPr sz="2400" spc="-5" dirty="0">
                <a:latin typeface="Arial"/>
                <a:cs typeface="Arial"/>
              </a:rPr>
              <a:t>les </a:t>
            </a:r>
            <a:r>
              <a:rPr sz="2400" dirty="0">
                <a:latin typeface="Arial"/>
                <a:cs typeface="Arial"/>
              </a:rPr>
              <a:t>programmes </a:t>
            </a:r>
            <a:r>
              <a:rPr sz="2400" spc="-5" dirty="0">
                <a:latin typeface="Arial"/>
                <a:cs typeface="Arial"/>
              </a:rPr>
              <a:t>et le </a:t>
            </a:r>
            <a:r>
              <a:rPr sz="2400" spc="-5" dirty="0" err="1">
                <a:latin typeface="Arial"/>
                <a:cs typeface="Arial"/>
              </a:rPr>
              <a:t>référentiel</a:t>
            </a:r>
            <a:r>
              <a:rPr sz="2400" spc="-5" dirty="0">
                <a:latin typeface="Arial"/>
                <a:cs typeface="Arial"/>
              </a:rPr>
              <a:t> </a:t>
            </a:r>
            <a:r>
              <a:rPr lang="fr-FR" sz="2400" spc="-5" dirty="0">
                <a:latin typeface="Arial"/>
                <a:cs typeface="Arial"/>
              </a:rPr>
              <a:t>métier du MI.</a:t>
            </a:r>
            <a:endParaRPr sz="2400" dirty="0">
              <a:latin typeface="Arial"/>
              <a:cs typeface="Arial"/>
            </a:endParaRPr>
          </a:p>
        </p:txBody>
      </p:sp>
      <p:sp>
        <p:nvSpPr>
          <p:cNvPr id="3" name="object 3"/>
          <p:cNvSpPr txBox="1">
            <a:spLocks noGrp="1"/>
          </p:cNvSpPr>
          <p:nvPr>
            <p:ph type="title"/>
          </p:nvPr>
        </p:nvSpPr>
        <p:spPr>
          <a:xfrm>
            <a:off x="931069" y="276225"/>
            <a:ext cx="11811000" cy="1490152"/>
          </a:xfrm>
          <a:prstGeom prst="rect">
            <a:avLst/>
          </a:prstGeom>
        </p:spPr>
        <p:txBody>
          <a:bodyPr vert="horz" wrap="square" lIns="0" tIns="12700" rIns="0" bIns="0" rtlCol="0">
            <a:spAutoFit/>
          </a:bodyPr>
          <a:lstStyle/>
          <a:p>
            <a:pPr marL="12700">
              <a:spcBef>
                <a:spcPts val="100"/>
              </a:spcBef>
            </a:pPr>
            <a:r>
              <a:rPr sz="4800" b="0" spc="-5" dirty="0"/>
              <a:t>Un </a:t>
            </a:r>
            <a:r>
              <a:rPr sz="4800" b="0" spc="-5" dirty="0" err="1"/>
              <a:t>mémoire</a:t>
            </a:r>
            <a:r>
              <a:rPr sz="4800" b="0" spc="-35" dirty="0"/>
              <a:t> </a:t>
            </a:r>
            <a:r>
              <a:rPr lang="fr-FR" sz="4800" b="0" spc="-35" dirty="0"/>
              <a:t>de recherche qui s’appuie sur une pratique </a:t>
            </a:r>
            <a:r>
              <a:rPr sz="4800" b="0" spc="-5" dirty="0" err="1"/>
              <a:t>professionnel</a:t>
            </a:r>
            <a:r>
              <a:rPr lang="fr-FR" sz="4800" b="0" spc="-5" dirty="0"/>
              <a:t>le…</a:t>
            </a:r>
            <a:endParaRPr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a:extLst>
              <a:ext uri="{FF2B5EF4-FFF2-40B4-BE49-F238E27FC236}">
                <a16:creationId xmlns:a16="http://schemas.microsoft.com/office/drawing/2014/main" id="{0B99F66F-7B02-44E6-AC19-5D6868318DCA}"/>
              </a:ext>
            </a:extLst>
          </p:cNvPr>
          <p:cNvSpPr>
            <a:spLocks noGrp="1"/>
          </p:cNvSpPr>
          <p:nvPr>
            <p:ph type="title"/>
          </p:nvPr>
        </p:nvSpPr>
        <p:spPr/>
        <p:txBody>
          <a:bodyPr/>
          <a:lstStyle/>
          <a:p>
            <a:pPr eaLnBrk="1" fontAlgn="auto" hangingPunct="1">
              <a:spcAft>
                <a:spcPts val="0"/>
              </a:spcAft>
              <a:defRPr/>
            </a:pPr>
            <a:r>
              <a:rPr lang="fr-FR" altLang="fr-FR">
                <a:solidFill>
                  <a:schemeClr val="accent1">
                    <a:lumMod val="75000"/>
                  </a:schemeClr>
                </a:solidFill>
              </a:rPr>
              <a:t>Objectifs</a:t>
            </a:r>
          </a:p>
        </p:txBody>
      </p:sp>
      <p:sp>
        <p:nvSpPr>
          <p:cNvPr id="6147" name="Espace réservé du contenu 2">
            <a:extLst>
              <a:ext uri="{FF2B5EF4-FFF2-40B4-BE49-F238E27FC236}">
                <a16:creationId xmlns:a16="http://schemas.microsoft.com/office/drawing/2014/main" id="{E98FD016-D451-4FDA-B4E2-C7CCDF7D631A}"/>
              </a:ext>
            </a:extLst>
          </p:cNvPr>
          <p:cNvSpPr>
            <a:spLocks noGrp="1"/>
          </p:cNvSpPr>
          <p:nvPr>
            <p:ph idx="1"/>
          </p:nvPr>
        </p:nvSpPr>
        <p:spPr/>
        <p:txBody>
          <a:bodyPr rtlCol="0">
            <a:normAutofit/>
          </a:bodyPr>
          <a:lstStyle/>
          <a:p>
            <a:pPr algn="just" eaLnBrk="1" fontAlgn="auto" hangingPunct="1">
              <a:spcAft>
                <a:spcPts val="0"/>
              </a:spcAft>
              <a:defRPr/>
            </a:pPr>
            <a:r>
              <a:rPr lang="fr-FR" altLang="fr-FR" dirty="0">
                <a:solidFill>
                  <a:schemeClr val="bg1">
                    <a:lumMod val="65000"/>
                  </a:schemeClr>
                </a:solidFill>
              </a:rPr>
              <a:t>Initiation à la recherche appliquée à des problématiques d’éducation et d’enseignement,</a:t>
            </a:r>
          </a:p>
          <a:p>
            <a:pPr algn="just" eaLnBrk="1" fontAlgn="auto" hangingPunct="1">
              <a:spcAft>
                <a:spcPts val="0"/>
              </a:spcAft>
              <a:defRPr/>
            </a:pPr>
            <a:r>
              <a:rPr lang="fr-FR" altLang="fr-FR" dirty="0"/>
              <a:t>Familiarisation à la démarche scientifique,</a:t>
            </a:r>
          </a:p>
          <a:p>
            <a:pPr algn="just" eaLnBrk="1" fontAlgn="auto" hangingPunct="1">
              <a:spcAft>
                <a:spcPts val="0"/>
              </a:spcAft>
              <a:defRPr/>
            </a:pPr>
            <a:r>
              <a:rPr lang="fr-FR" altLang="fr-FR" dirty="0">
                <a:solidFill>
                  <a:schemeClr val="bg1">
                    <a:lumMod val="65000"/>
                  </a:schemeClr>
                </a:solidFill>
              </a:rPr>
              <a:t>Notre objectif est de vous </a:t>
            </a:r>
            <a:r>
              <a:rPr lang="fr-FR" altLang="fr-FR" u="sng" dirty="0">
                <a:solidFill>
                  <a:schemeClr val="bg1">
                    <a:lumMod val="65000"/>
                  </a:schemeClr>
                </a:solidFill>
              </a:rPr>
              <a:t>former</a:t>
            </a:r>
            <a:r>
              <a:rPr lang="fr-FR" altLang="fr-FR" dirty="0">
                <a:solidFill>
                  <a:schemeClr val="bg1">
                    <a:lumMod val="65000"/>
                  </a:schemeClr>
                </a:solidFill>
              </a:rPr>
              <a:t> par la recherche et à la recherche pour élargir et systématiser votre réflexion sur des et/ou vos pratiques professionnelles.</a:t>
            </a:r>
          </a:p>
          <a:p>
            <a:pPr algn="just" eaLnBrk="1" fontAlgn="auto" hangingPunct="1">
              <a:spcAft>
                <a:spcPts val="0"/>
              </a:spcAft>
              <a:defRPr/>
            </a:pPr>
            <a:endParaRPr lang="fr-FR" altLang="fr-FR" dirty="0"/>
          </a:p>
          <a:p>
            <a:pPr algn="just" eaLnBrk="1" fontAlgn="auto" hangingPunct="1">
              <a:spcAft>
                <a:spcPts val="0"/>
              </a:spcAft>
              <a:defRPr/>
            </a:pPr>
            <a:endParaRPr lang="fr-FR" altLang="fr-FR" dirty="0"/>
          </a:p>
        </p:txBody>
      </p:sp>
      <p:sp>
        <p:nvSpPr>
          <p:cNvPr id="11268" name="Espace réservé du numéro de diapositive 1">
            <a:extLst>
              <a:ext uri="{FF2B5EF4-FFF2-40B4-BE49-F238E27FC236}">
                <a16:creationId xmlns:a16="http://schemas.microsoft.com/office/drawing/2014/main" id="{87E588F6-B836-48E5-80DD-AD4886D3DC8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05" indent="-315117">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469" indent="-252094">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657" indent="-252094">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845" indent="-252094">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032"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219"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406"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594"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375" fontAlgn="base">
              <a:spcBef>
                <a:spcPct val="0"/>
              </a:spcBef>
              <a:spcAft>
                <a:spcPct val="0"/>
              </a:spcAft>
              <a:buClrTx/>
              <a:buNone/>
            </a:pPr>
            <a:fld id="{95038E34-CE31-46A2-A04E-050B4ED78062}" type="slidenum">
              <a:rPr lang="fr-FR" altLang="fr-FR" sz="1323">
                <a:solidFill>
                  <a:srgbClr val="564B3C"/>
                </a:solidFill>
                <a:latin typeface="Constantia" panose="02030602050306030303" pitchFamily="18" charset="0"/>
                <a:cs typeface="Arial" panose="020B0604020202020204" pitchFamily="34" charset="0"/>
              </a:rPr>
              <a:pPr defTabSz="1008375" fontAlgn="base">
                <a:spcBef>
                  <a:spcPct val="0"/>
                </a:spcBef>
                <a:spcAft>
                  <a:spcPct val="0"/>
                </a:spcAft>
                <a:buClrTx/>
                <a:buNone/>
              </a:pPr>
              <a:t>3</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91515" y="506095"/>
            <a:ext cx="5397754" cy="612988"/>
          </a:xfrm>
          <a:prstGeom prst="rect">
            <a:avLst/>
          </a:prstGeom>
        </p:spPr>
        <p:txBody>
          <a:bodyPr vert="horz" wrap="square" lIns="0" tIns="12700" rIns="0" bIns="0" rtlCol="0">
            <a:spAutoFit/>
          </a:bodyPr>
          <a:lstStyle/>
          <a:p>
            <a:pPr marL="12700">
              <a:spcBef>
                <a:spcPts val="100"/>
              </a:spcBef>
            </a:pPr>
            <a:r>
              <a:rPr lang="fr-FR" sz="3900" b="0" spc="145" dirty="0">
                <a:solidFill>
                  <a:srgbClr val="6B7C71"/>
                </a:solidFill>
                <a:latin typeface="Georgia"/>
                <a:cs typeface="Georgia"/>
              </a:rPr>
              <a:t>ANALYSE </a:t>
            </a:r>
            <a:r>
              <a:rPr lang="fr-FR" sz="3900" b="0" spc="415" dirty="0">
                <a:solidFill>
                  <a:srgbClr val="6B7C71"/>
                </a:solidFill>
                <a:latin typeface="Georgia"/>
                <a:cs typeface="Georgia"/>
              </a:rPr>
              <a:t>A</a:t>
            </a:r>
            <a:r>
              <a:rPr lang="fr-FR" sz="3900" b="0" spc="-150" dirty="0">
                <a:solidFill>
                  <a:srgbClr val="6B7C71"/>
                </a:solidFill>
                <a:latin typeface="Georgia"/>
                <a:cs typeface="Georgia"/>
              </a:rPr>
              <a:t> </a:t>
            </a:r>
            <a:r>
              <a:rPr lang="fr-FR" sz="3900" b="0" spc="-95" dirty="0">
                <a:solidFill>
                  <a:srgbClr val="6B7C71"/>
                </a:solidFill>
                <a:latin typeface="Georgia"/>
                <a:cs typeface="Georgia"/>
              </a:rPr>
              <a:t>PRIORI</a:t>
            </a:r>
            <a:endParaRPr sz="3900" dirty="0">
              <a:latin typeface="Georgia"/>
              <a:cs typeface="Georgia"/>
            </a:endParaRPr>
          </a:p>
        </p:txBody>
      </p:sp>
      <p:sp>
        <p:nvSpPr>
          <p:cNvPr id="3" name="object 3"/>
          <p:cNvSpPr txBox="1"/>
          <p:nvPr/>
        </p:nvSpPr>
        <p:spPr>
          <a:xfrm>
            <a:off x="8842661" y="1600582"/>
            <a:ext cx="1399540" cy="520655"/>
          </a:xfrm>
          <a:prstGeom prst="rect">
            <a:avLst/>
          </a:prstGeom>
        </p:spPr>
        <p:txBody>
          <a:bodyPr vert="horz" wrap="square" lIns="0" tIns="12700" rIns="0" bIns="0" rtlCol="0">
            <a:spAutoFit/>
          </a:bodyPr>
          <a:lstStyle/>
          <a:p>
            <a:pPr marL="12700">
              <a:spcBef>
                <a:spcPts val="100"/>
              </a:spcBef>
            </a:pPr>
            <a:r>
              <a:rPr sz="3300" spc="-5" dirty="0">
                <a:latin typeface="Arial"/>
                <a:cs typeface="Arial"/>
              </a:rPr>
              <a:t>comme</a:t>
            </a:r>
            <a:endParaRPr sz="3300">
              <a:latin typeface="Arial"/>
              <a:cs typeface="Arial"/>
            </a:endParaRPr>
          </a:p>
        </p:txBody>
      </p:sp>
      <p:sp>
        <p:nvSpPr>
          <p:cNvPr id="4" name="object 4"/>
          <p:cNvSpPr txBox="1"/>
          <p:nvPr/>
        </p:nvSpPr>
        <p:spPr>
          <a:xfrm>
            <a:off x="2191010" y="1600581"/>
            <a:ext cx="6205220" cy="993862"/>
          </a:xfrm>
          <a:prstGeom prst="rect">
            <a:avLst/>
          </a:prstGeom>
        </p:spPr>
        <p:txBody>
          <a:bodyPr vert="horz" wrap="square" lIns="0" tIns="69850" rIns="0" bIns="0" rtlCol="0">
            <a:spAutoFit/>
          </a:bodyPr>
          <a:lstStyle/>
          <a:p>
            <a:pPr marL="527672" marR="5080" indent="-515607">
              <a:lnSpc>
                <a:spcPts val="3560"/>
              </a:lnSpc>
              <a:spcBef>
                <a:spcPts val="550"/>
              </a:spcBef>
              <a:tabLst>
                <a:tab pos="527672" algn="l"/>
                <a:tab pos="1442049" algn="l"/>
                <a:tab pos="2612325" algn="l"/>
                <a:tab pos="3413040" algn="l"/>
                <a:tab pos="5445624" algn="l"/>
              </a:tabLst>
            </a:pPr>
            <a:r>
              <a:rPr sz="1450" spc="15" dirty="0">
                <a:solidFill>
                  <a:srgbClr val="92A199"/>
                </a:solidFill>
                <a:latin typeface="Arial"/>
                <a:cs typeface="Arial"/>
              </a:rPr>
              <a:t>1.	</a:t>
            </a:r>
            <a:r>
              <a:rPr sz="3300" dirty="0">
                <a:latin typeface="Arial"/>
                <a:cs typeface="Arial"/>
              </a:rPr>
              <a:t>c</a:t>
            </a:r>
            <a:r>
              <a:rPr sz="3300" spc="-5" dirty="0">
                <a:latin typeface="Arial"/>
                <a:cs typeface="Arial"/>
              </a:rPr>
              <a:t>e</a:t>
            </a:r>
            <a:r>
              <a:rPr sz="3300" dirty="0">
                <a:latin typeface="Arial"/>
                <a:cs typeface="Arial"/>
              </a:rPr>
              <a:t>	</a:t>
            </a:r>
            <a:r>
              <a:rPr sz="3300" spc="-5" dirty="0">
                <a:latin typeface="Arial"/>
                <a:cs typeface="Arial"/>
              </a:rPr>
              <a:t>que</a:t>
            </a:r>
            <a:r>
              <a:rPr sz="3300" dirty="0">
                <a:latin typeface="Arial"/>
                <a:cs typeface="Arial"/>
              </a:rPr>
              <a:t>	</a:t>
            </a:r>
            <a:r>
              <a:rPr sz="3300" spc="-10" dirty="0">
                <a:latin typeface="Arial"/>
                <a:cs typeface="Arial"/>
              </a:rPr>
              <a:t>l</a:t>
            </a:r>
            <a:r>
              <a:rPr sz="3300" spc="-5" dirty="0">
                <a:latin typeface="Arial"/>
                <a:cs typeface="Arial"/>
              </a:rPr>
              <a:t>a</a:t>
            </a:r>
            <a:r>
              <a:rPr sz="3300" dirty="0">
                <a:latin typeface="Arial"/>
                <a:cs typeface="Arial"/>
              </a:rPr>
              <a:t>	</a:t>
            </a:r>
            <a:r>
              <a:rPr sz="3300" spc="-5" dirty="0">
                <a:latin typeface="Arial"/>
                <a:cs typeface="Arial"/>
              </a:rPr>
              <a:t>situation</a:t>
            </a:r>
            <a:r>
              <a:rPr sz="3300" dirty="0">
                <a:latin typeface="Arial"/>
                <a:cs typeface="Arial"/>
              </a:rPr>
              <a:t>	</a:t>
            </a:r>
            <a:r>
              <a:rPr sz="3300" spc="-5" dirty="0">
                <a:latin typeface="Arial"/>
                <a:cs typeface="Arial"/>
              </a:rPr>
              <a:t>vi</a:t>
            </a:r>
            <a:r>
              <a:rPr sz="3300" dirty="0">
                <a:latin typeface="Arial"/>
                <a:cs typeface="Arial"/>
              </a:rPr>
              <a:t>s</a:t>
            </a:r>
            <a:r>
              <a:rPr sz="3300" spc="-5" dirty="0">
                <a:latin typeface="Arial"/>
                <a:cs typeface="Arial"/>
              </a:rPr>
              <a:t>e  </a:t>
            </a:r>
            <a:r>
              <a:rPr sz="3300" dirty="0">
                <a:latin typeface="Arial"/>
                <a:cs typeface="Arial"/>
              </a:rPr>
              <a:t>savoir(s)</a:t>
            </a:r>
            <a:endParaRPr sz="3300">
              <a:latin typeface="Arial"/>
              <a:cs typeface="Arial"/>
            </a:endParaRPr>
          </a:p>
        </p:txBody>
      </p:sp>
      <p:sp>
        <p:nvSpPr>
          <p:cNvPr id="5" name="object 5"/>
          <p:cNvSpPr txBox="1"/>
          <p:nvPr/>
        </p:nvSpPr>
        <p:spPr>
          <a:xfrm>
            <a:off x="2302669" y="2608022"/>
            <a:ext cx="8053070" cy="3620863"/>
          </a:xfrm>
          <a:prstGeom prst="rect">
            <a:avLst/>
          </a:prstGeom>
        </p:spPr>
        <p:txBody>
          <a:bodyPr vert="horz" wrap="square" lIns="0" tIns="70485" rIns="0" bIns="0" rtlCol="0">
            <a:spAutoFit/>
          </a:bodyPr>
          <a:lstStyle/>
          <a:p>
            <a:pPr marL="527672" marR="5080" indent="-515607" algn="just">
              <a:lnSpc>
                <a:spcPts val="3560"/>
              </a:lnSpc>
              <a:spcBef>
                <a:spcPts val="555"/>
              </a:spcBef>
            </a:pPr>
            <a:r>
              <a:rPr sz="1500" spc="-10" dirty="0">
                <a:solidFill>
                  <a:srgbClr val="92A199"/>
                </a:solidFill>
                <a:latin typeface="Arial"/>
                <a:cs typeface="Arial"/>
              </a:rPr>
              <a:t>2. </a:t>
            </a:r>
            <a:r>
              <a:rPr sz="3300" spc="-5" dirty="0">
                <a:latin typeface="Arial"/>
                <a:cs typeface="Arial"/>
              </a:rPr>
              <a:t>les </a:t>
            </a:r>
            <a:r>
              <a:rPr sz="3300" dirty="0">
                <a:latin typeface="Arial"/>
                <a:cs typeface="Arial"/>
              </a:rPr>
              <a:t>connaissances </a:t>
            </a:r>
            <a:r>
              <a:rPr sz="3300" spc="-5" dirty="0">
                <a:latin typeface="Arial"/>
                <a:cs typeface="Arial"/>
              </a:rPr>
              <a:t>dont </a:t>
            </a:r>
            <a:r>
              <a:rPr sz="3300" dirty="0">
                <a:latin typeface="Arial"/>
                <a:cs typeface="Arial"/>
              </a:rPr>
              <a:t>devraient  disposer </a:t>
            </a:r>
            <a:r>
              <a:rPr sz="3300" spc="-5" dirty="0">
                <a:latin typeface="Arial"/>
                <a:cs typeface="Arial"/>
              </a:rPr>
              <a:t>les </a:t>
            </a:r>
            <a:r>
              <a:rPr sz="3300" dirty="0">
                <a:latin typeface="Arial"/>
                <a:cs typeface="Arial"/>
              </a:rPr>
              <a:t>élèves </a:t>
            </a:r>
            <a:r>
              <a:rPr sz="3300" spc="-5" dirty="0">
                <a:latin typeface="Arial"/>
                <a:cs typeface="Arial"/>
              </a:rPr>
              <a:t>pour comprendre </a:t>
            </a:r>
            <a:r>
              <a:rPr sz="3300" dirty="0">
                <a:latin typeface="Arial"/>
                <a:cs typeface="Arial"/>
              </a:rPr>
              <a:t>et  </a:t>
            </a:r>
            <a:r>
              <a:rPr sz="3300" spc="-5" dirty="0">
                <a:latin typeface="Arial"/>
                <a:cs typeface="Arial"/>
              </a:rPr>
              <a:t>agir de manière</a:t>
            </a:r>
            <a:r>
              <a:rPr sz="3300" spc="25" dirty="0">
                <a:latin typeface="Arial"/>
                <a:cs typeface="Arial"/>
              </a:rPr>
              <a:t> </a:t>
            </a:r>
            <a:r>
              <a:rPr sz="3300" spc="-10" dirty="0">
                <a:latin typeface="Arial"/>
                <a:cs typeface="Arial"/>
              </a:rPr>
              <a:t>efficiente</a:t>
            </a:r>
            <a:endParaRPr sz="3300" dirty="0">
              <a:latin typeface="Arial"/>
              <a:cs typeface="Arial"/>
            </a:endParaRPr>
          </a:p>
          <a:p>
            <a:pPr marL="527672" marR="6985" indent="-515607" algn="just">
              <a:lnSpc>
                <a:spcPts val="3560"/>
              </a:lnSpc>
              <a:spcBef>
                <a:spcPts val="805"/>
              </a:spcBef>
            </a:pPr>
            <a:r>
              <a:rPr sz="1500" spc="-10" dirty="0">
                <a:solidFill>
                  <a:srgbClr val="92A199"/>
                </a:solidFill>
                <a:latin typeface="Arial"/>
                <a:cs typeface="Arial"/>
              </a:rPr>
              <a:t>3. </a:t>
            </a:r>
            <a:r>
              <a:rPr sz="3300" spc="-5" dirty="0">
                <a:latin typeface="Arial"/>
                <a:cs typeface="Arial"/>
              </a:rPr>
              <a:t>les </a:t>
            </a:r>
            <a:r>
              <a:rPr sz="3300" dirty="0">
                <a:latin typeface="Arial"/>
                <a:cs typeface="Arial"/>
              </a:rPr>
              <a:t>obstacles </a:t>
            </a:r>
            <a:r>
              <a:rPr sz="3300" spc="-5" dirty="0">
                <a:latin typeface="Arial"/>
                <a:cs typeface="Arial"/>
              </a:rPr>
              <a:t>que </a:t>
            </a:r>
            <a:r>
              <a:rPr sz="3300" dirty="0">
                <a:latin typeface="Arial"/>
                <a:cs typeface="Arial"/>
              </a:rPr>
              <a:t>pourraient rencontrer  </a:t>
            </a:r>
            <a:r>
              <a:rPr sz="3300" spc="-5" dirty="0">
                <a:latin typeface="Arial"/>
                <a:cs typeface="Arial"/>
              </a:rPr>
              <a:t>les élèves</a:t>
            </a:r>
            <a:endParaRPr sz="3300" dirty="0">
              <a:latin typeface="Arial"/>
              <a:cs typeface="Arial"/>
            </a:endParaRPr>
          </a:p>
          <a:p>
            <a:pPr>
              <a:spcBef>
                <a:spcPts val="15"/>
              </a:spcBef>
            </a:pPr>
            <a:endParaRPr sz="4100" dirty="0">
              <a:latin typeface="Times New Roman"/>
              <a:cs typeface="Times New Roman"/>
            </a:endParaRPr>
          </a:p>
          <a:p>
            <a:pPr marL="810875"/>
            <a:r>
              <a:rPr sz="3300" spc="-5" dirty="0">
                <a:latin typeface="Arial"/>
                <a:cs typeface="Arial"/>
              </a:rPr>
              <a:t>C’est une </a:t>
            </a:r>
            <a:r>
              <a:rPr sz="3300" b="1" u="sng" spc="-5" dirty="0">
                <a:uFill>
                  <a:solidFill>
                    <a:srgbClr val="000000"/>
                  </a:solidFill>
                </a:uFill>
                <a:latin typeface="Arial"/>
                <a:cs typeface="Arial"/>
              </a:rPr>
              <a:t>analyse des</a:t>
            </a:r>
            <a:r>
              <a:rPr sz="3300" b="1" u="sng" spc="10" dirty="0">
                <a:uFill>
                  <a:solidFill>
                    <a:srgbClr val="000000"/>
                  </a:solidFill>
                </a:uFill>
                <a:latin typeface="Arial"/>
                <a:cs typeface="Arial"/>
              </a:rPr>
              <a:t> </a:t>
            </a:r>
            <a:r>
              <a:rPr sz="3300" b="1" u="sng" spc="-5" dirty="0">
                <a:uFill>
                  <a:solidFill>
                    <a:srgbClr val="000000"/>
                  </a:solidFill>
                </a:uFill>
                <a:latin typeface="Arial"/>
                <a:cs typeface="Arial"/>
              </a:rPr>
              <a:t>possibles.</a:t>
            </a:r>
            <a:endParaRPr sz="3300" b="1" u="sng" dirty="0">
              <a:latin typeface="Arial"/>
              <a:cs typeface="Arial"/>
            </a:endParaRPr>
          </a:p>
        </p:txBody>
      </p:sp>
      <p:sp>
        <p:nvSpPr>
          <p:cNvPr id="6" name="object 6"/>
          <p:cNvSpPr txBox="1"/>
          <p:nvPr/>
        </p:nvSpPr>
        <p:spPr>
          <a:xfrm>
            <a:off x="5201572" y="7051650"/>
            <a:ext cx="278765" cy="289823"/>
          </a:xfrm>
          <a:prstGeom prst="rect">
            <a:avLst/>
          </a:prstGeom>
        </p:spPr>
        <p:txBody>
          <a:bodyPr vert="horz" wrap="square" lIns="0" tIns="12700" rIns="0" bIns="0" rtlCol="0">
            <a:spAutoFit/>
          </a:bodyPr>
          <a:lstStyle/>
          <a:p>
            <a:pPr marL="12700">
              <a:spcBef>
                <a:spcPts val="100"/>
              </a:spcBef>
            </a:pPr>
            <a:r>
              <a:rPr spc="-10" dirty="0">
                <a:latin typeface="Arial"/>
                <a:cs typeface="Arial"/>
              </a:rPr>
              <a:t>28</a:t>
            </a:r>
            <a:endParaRPr>
              <a:latin typeface="Arial"/>
              <a:cs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57022" y="305257"/>
            <a:ext cx="4722495" cy="612988"/>
          </a:xfrm>
          <a:prstGeom prst="rect">
            <a:avLst/>
          </a:prstGeom>
        </p:spPr>
        <p:txBody>
          <a:bodyPr vert="horz" wrap="square" lIns="0" tIns="12700" rIns="0" bIns="0" rtlCol="0">
            <a:spAutoFit/>
          </a:bodyPr>
          <a:lstStyle/>
          <a:p>
            <a:pPr marL="12700">
              <a:spcBef>
                <a:spcPts val="100"/>
              </a:spcBef>
            </a:pPr>
            <a:r>
              <a:rPr sz="3900" b="0" spc="145" dirty="0">
                <a:solidFill>
                  <a:srgbClr val="6B7C71"/>
                </a:solidFill>
                <a:latin typeface="Georgia"/>
                <a:cs typeface="Georgia"/>
              </a:rPr>
              <a:t>ANALYSE </a:t>
            </a:r>
            <a:r>
              <a:rPr sz="3900" b="0" spc="415" dirty="0">
                <a:solidFill>
                  <a:srgbClr val="6B7C71"/>
                </a:solidFill>
                <a:latin typeface="Georgia"/>
                <a:cs typeface="Georgia"/>
              </a:rPr>
              <a:t>A</a:t>
            </a:r>
            <a:r>
              <a:rPr sz="3900" b="0" spc="-150" dirty="0">
                <a:solidFill>
                  <a:srgbClr val="6B7C71"/>
                </a:solidFill>
                <a:latin typeface="Georgia"/>
                <a:cs typeface="Georgia"/>
              </a:rPr>
              <a:t> </a:t>
            </a:r>
            <a:r>
              <a:rPr sz="3900" b="0" spc="-95" dirty="0">
                <a:solidFill>
                  <a:srgbClr val="6B7C71"/>
                </a:solidFill>
                <a:latin typeface="Georgia"/>
                <a:cs typeface="Georgia"/>
              </a:rPr>
              <a:t>PRIORI</a:t>
            </a:r>
            <a:endParaRPr sz="3900" dirty="0">
              <a:latin typeface="Georgia"/>
              <a:cs typeface="Georgia"/>
            </a:endParaRPr>
          </a:p>
        </p:txBody>
      </p:sp>
      <p:sp>
        <p:nvSpPr>
          <p:cNvPr id="3" name="object 3"/>
          <p:cNvSpPr txBox="1"/>
          <p:nvPr/>
        </p:nvSpPr>
        <p:spPr>
          <a:xfrm>
            <a:off x="2619559" y="1570060"/>
            <a:ext cx="9062720" cy="2007088"/>
          </a:xfrm>
          <a:prstGeom prst="rect">
            <a:avLst/>
          </a:prstGeom>
        </p:spPr>
        <p:txBody>
          <a:bodyPr vert="horz" wrap="square" lIns="0" tIns="12700" rIns="0" bIns="0" rtlCol="0">
            <a:spAutoFit/>
          </a:bodyPr>
          <a:lstStyle/>
          <a:p>
            <a:pPr marL="12700" marR="1971626">
              <a:lnSpc>
                <a:spcPct val="121100"/>
              </a:lnSpc>
              <a:spcBef>
                <a:spcPts val="100"/>
              </a:spcBef>
              <a:tabLst>
                <a:tab pos="1675088" algn="l"/>
              </a:tabLst>
            </a:pPr>
            <a:r>
              <a:rPr sz="2800" dirty="0">
                <a:latin typeface="Arial"/>
                <a:cs typeface="Arial"/>
              </a:rPr>
              <a:t>1.Quelle(s) situation(s) d'apprentissage </a:t>
            </a:r>
            <a:r>
              <a:rPr sz="2800" spc="-5" dirty="0">
                <a:latin typeface="Arial"/>
                <a:cs typeface="Arial"/>
              </a:rPr>
              <a:t>?  </a:t>
            </a:r>
            <a:r>
              <a:rPr sz="2800" dirty="0">
                <a:latin typeface="Arial"/>
                <a:cs typeface="Arial"/>
              </a:rPr>
              <a:t>2.Quel(s)	savoir(s) </a:t>
            </a:r>
            <a:r>
              <a:rPr sz="2800" spc="-5" dirty="0">
                <a:latin typeface="Arial"/>
                <a:cs typeface="Arial"/>
              </a:rPr>
              <a:t>en jeu </a:t>
            </a:r>
            <a:r>
              <a:rPr sz="2800" dirty="0">
                <a:latin typeface="Arial"/>
                <a:cs typeface="Arial"/>
              </a:rPr>
              <a:t>dans </a:t>
            </a:r>
            <a:r>
              <a:rPr sz="2800" spc="-5" dirty="0">
                <a:latin typeface="Arial"/>
                <a:cs typeface="Arial"/>
              </a:rPr>
              <a:t>la </a:t>
            </a:r>
            <a:r>
              <a:rPr sz="2800" dirty="0">
                <a:latin typeface="Arial"/>
                <a:cs typeface="Arial"/>
              </a:rPr>
              <a:t>situation</a:t>
            </a:r>
            <a:r>
              <a:rPr sz="2800" spc="10" dirty="0">
                <a:latin typeface="Arial"/>
                <a:cs typeface="Arial"/>
              </a:rPr>
              <a:t> </a:t>
            </a:r>
            <a:r>
              <a:rPr sz="2800" spc="-5" dirty="0">
                <a:latin typeface="Arial"/>
                <a:cs typeface="Arial"/>
              </a:rPr>
              <a:t>?</a:t>
            </a:r>
            <a:endParaRPr sz="2800">
              <a:latin typeface="Arial"/>
              <a:cs typeface="Arial"/>
            </a:endParaRPr>
          </a:p>
          <a:p>
            <a:pPr marL="12700" marR="5080">
              <a:spcBef>
                <a:spcPts val="695"/>
              </a:spcBef>
              <a:tabLst>
                <a:tab pos="1716362" algn="l"/>
                <a:tab pos="4274078" algn="l"/>
                <a:tab pos="5839314" algn="l"/>
                <a:tab pos="7107377" algn="l"/>
                <a:tab pos="8652929" algn="l"/>
              </a:tabLst>
            </a:pPr>
            <a:r>
              <a:rPr sz="2800" dirty="0">
                <a:latin typeface="Arial"/>
                <a:cs typeface="Arial"/>
              </a:rPr>
              <a:t>3.</a:t>
            </a:r>
            <a:r>
              <a:rPr sz="2800" spc="-5" dirty="0">
                <a:latin typeface="Arial"/>
                <a:cs typeface="Arial"/>
              </a:rPr>
              <a:t>Qu</a:t>
            </a:r>
            <a:r>
              <a:rPr sz="2800" dirty="0">
                <a:latin typeface="Arial"/>
                <a:cs typeface="Arial"/>
              </a:rPr>
              <a:t>e</a:t>
            </a:r>
            <a:r>
              <a:rPr sz="2800" spc="-5" dirty="0">
                <a:latin typeface="Arial"/>
                <a:cs typeface="Arial"/>
              </a:rPr>
              <a:t>ll</a:t>
            </a:r>
            <a:r>
              <a:rPr sz="2800" dirty="0">
                <a:latin typeface="Arial"/>
                <a:cs typeface="Arial"/>
              </a:rPr>
              <a:t>e</a:t>
            </a:r>
            <a:r>
              <a:rPr sz="2800" spc="-5" dirty="0">
                <a:latin typeface="Arial"/>
                <a:cs typeface="Arial"/>
              </a:rPr>
              <a:t>s</a:t>
            </a:r>
            <a:r>
              <a:rPr sz="2800" dirty="0">
                <a:latin typeface="Arial"/>
                <a:cs typeface="Arial"/>
              </a:rPr>
              <a:t>	</a:t>
            </a:r>
            <a:r>
              <a:rPr sz="2800" spc="-5" dirty="0">
                <a:latin typeface="Arial"/>
                <a:cs typeface="Arial"/>
              </a:rPr>
              <a:t>c</a:t>
            </a:r>
            <a:r>
              <a:rPr sz="2800" dirty="0">
                <a:latin typeface="Arial"/>
                <a:cs typeface="Arial"/>
              </a:rPr>
              <a:t>o</a:t>
            </a:r>
            <a:r>
              <a:rPr sz="2800" spc="-5" dirty="0">
                <a:latin typeface="Arial"/>
                <a:cs typeface="Arial"/>
              </a:rPr>
              <a:t>n</a:t>
            </a:r>
            <a:r>
              <a:rPr sz="2800" dirty="0">
                <a:latin typeface="Arial"/>
                <a:cs typeface="Arial"/>
              </a:rPr>
              <a:t>n</a:t>
            </a:r>
            <a:r>
              <a:rPr sz="2800" spc="-5" dirty="0">
                <a:latin typeface="Arial"/>
                <a:cs typeface="Arial"/>
              </a:rPr>
              <a:t>a</a:t>
            </a:r>
            <a:r>
              <a:rPr sz="2800" dirty="0">
                <a:latin typeface="Arial"/>
                <a:cs typeface="Arial"/>
              </a:rPr>
              <a:t>i</a:t>
            </a:r>
            <a:r>
              <a:rPr sz="2800" spc="-5" dirty="0">
                <a:latin typeface="Arial"/>
                <a:cs typeface="Arial"/>
              </a:rPr>
              <a:t>s</a:t>
            </a:r>
            <a:r>
              <a:rPr sz="2800" dirty="0">
                <a:latin typeface="Arial"/>
                <a:cs typeface="Arial"/>
              </a:rPr>
              <a:t>s</a:t>
            </a:r>
            <a:r>
              <a:rPr sz="2800" spc="-5" dirty="0">
                <a:latin typeface="Arial"/>
                <a:cs typeface="Arial"/>
              </a:rPr>
              <a:t>a</a:t>
            </a:r>
            <a:r>
              <a:rPr sz="2800" dirty="0">
                <a:latin typeface="Arial"/>
                <a:cs typeface="Arial"/>
              </a:rPr>
              <a:t>n</a:t>
            </a:r>
            <a:r>
              <a:rPr sz="2800" spc="-5" dirty="0">
                <a:latin typeface="Arial"/>
                <a:cs typeface="Arial"/>
              </a:rPr>
              <a:t>c</a:t>
            </a:r>
            <a:r>
              <a:rPr sz="2800" dirty="0">
                <a:latin typeface="Arial"/>
                <a:cs typeface="Arial"/>
              </a:rPr>
              <a:t>e</a:t>
            </a:r>
            <a:r>
              <a:rPr sz="2800" spc="-5" dirty="0">
                <a:latin typeface="Arial"/>
                <a:cs typeface="Arial"/>
              </a:rPr>
              <a:t>s</a:t>
            </a:r>
            <a:r>
              <a:rPr sz="2800" dirty="0">
                <a:latin typeface="Arial"/>
                <a:cs typeface="Arial"/>
              </a:rPr>
              <a:t>	</a:t>
            </a:r>
            <a:r>
              <a:rPr sz="2800" spc="-5" dirty="0">
                <a:latin typeface="Arial"/>
                <a:cs typeface="Arial"/>
              </a:rPr>
              <a:t>(sa</a:t>
            </a:r>
            <a:r>
              <a:rPr sz="2800" dirty="0">
                <a:latin typeface="Arial"/>
                <a:cs typeface="Arial"/>
              </a:rPr>
              <a:t>v</a:t>
            </a:r>
            <a:r>
              <a:rPr sz="2800" spc="-5" dirty="0">
                <a:latin typeface="Arial"/>
                <a:cs typeface="Arial"/>
              </a:rPr>
              <a:t>o</a:t>
            </a:r>
            <a:r>
              <a:rPr sz="2800" dirty="0">
                <a:latin typeface="Arial"/>
                <a:cs typeface="Arial"/>
              </a:rPr>
              <a:t>i</a:t>
            </a:r>
            <a:r>
              <a:rPr sz="2800" spc="-5" dirty="0">
                <a:latin typeface="Arial"/>
                <a:cs typeface="Arial"/>
              </a:rPr>
              <a:t>r</a:t>
            </a:r>
            <a:r>
              <a:rPr sz="2800" dirty="0">
                <a:latin typeface="Arial"/>
                <a:cs typeface="Arial"/>
              </a:rPr>
              <a:t>s</a:t>
            </a:r>
            <a:r>
              <a:rPr sz="2800" spc="-5" dirty="0">
                <a:latin typeface="Arial"/>
                <a:cs typeface="Arial"/>
              </a:rPr>
              <a:t>)</a:t>
            </a:r>
            <a:r>
              <a:rPr sz="2800" dirty="0">
                <a:latin typeface="Arial"/>
                <a:cs typeface="Arial"/>
              </a:rPr>
              <a:t>	</a:t>
            </a:r>
            <a:r>
              <a:rPr sz="2800" spc="-5" dirty="0">
                <a:latin typeface="Arial"/>
                <a:cs typeface="Arial"/>
              </a:rPr>
              <a:t>dev</a:t>
            </a:r>
            <a:r>
              <a:rPr sz="2800" dirty="0">
                <a:latin typeface="Arial"/>
                <a:cs typeface="Arial"/>
              </a:rPr>
              <a:t>r</a:t>
            </a:r>
            <a:r>
              <a:rPr sz="2800" spc="-5" dirty="0">
                <a:latin typeface="Arial"/>
                <a:cs typeface="Arial"/>
              </a:rPr>
              <a:t>a</a:t>
            </a:r>
            <a:r>
              <a:rPr sz="2800" dirty="0">
                <a:latin typeface="Arial"/>
                <a:cs typeface="Arial"/>
              </a:rPr>
              <a:t>i</a:t>
            </a:r>
            <a:r>
              <a:rPr sz="2800" spc="-5" dirty="0">
                <a:latin typeface="Arial"/>
                <a:cs typeface="Arial"/>
              </a:rPr>
              <a:t>t</a:t>
            </a:r>
            <a:r>
              <a:rPr sz="2800" dirty="0">
                <a:latin typeface="Arial"/>
                <a:cs typeface="Arial"/>
              </a:rPr>
              <a:t>	</a:t>
            </a:r>
            <a:r>
              <a:rPr sz="2800" spc="-5" dirty="0">
                <a:latin typeface="Arial"/>
                <a:cs typeface="Arial"/>
              </a:rPr>
              <a:t>d</a:t>
            </a:r>
            <a:r>
              <a:rPr sz="2800" dirty="0">
                <a:latin typeface="Arial"/>
                <a:cs typeface="Arial"/>
              </a:rPr>
              <a:t>i</a:t>
            </a:r>
            <a:r>
              <a:rPr sz="2800" spc="-5" dirty="0">
                <a:latin typeface="Arial"/>
                <a:cs typeface="Arial"/>
              </a:rPr>
              <a:t>spo</a:t>
            </a:r>
            <a:r>
              <a:rPr sz="2800" dirty="0">
                <a:latin typeface="Arial"/>
                <a:cs typeface="Arial"/>
              </a:rPr>
              <a:t>s</a:t>
            </a:r>
            <a:r>
              <a:rPr sz="2800" spc="-5" dirty="0">
                <a:latin typeface="Arial"/>
                <a:cs typeface="Arial"/>
              </a:rPr>
              <a:t>er</a:t>
            </a:r>
            <a:r>
              <a:rPr sz="2800" dirty="0">
                <a:latin typeface="Arial"/>
                <a:cs typeface="Arial"/>
              </a:rPr>
              <a:t>	un  </a:t>
            </a:r>
            <a:r>
              <a:rPr sz="2800" spc="-5" dirty="0">
                <a:latin typeface="Arial"/>
                <a:cs typeface="Arial"/>
              </a:rPr>
              <a:t>élève </a:t>
            </a:r>
            <a:r>
              <a:rPr sz="2800" dirty="0">
                <a:latin typeface="Arial"/>
                <a:cs typeface="Arial"/>
              </a:rPr>
              <a:t>(générique) pour réussir</a:t>
            </a:r>
            <a:r>
              <a:rPr sz="2800" spc="60" dirty="0">
                <a:latin typeface="Arial"/>
                <a:cs typeface="Arial"/>
              </a:rPr>
              <a:t> </a:t>
            </a:r>
            <a:r>
              <a:rPr sz="2800" spc="-5" dirty="0">
                <a:latin typeface="Arial"/>
                <a:cs typeface="Arial"/>
              </a:rPr>
              <a:t>?</a:t>
            </a:r>
            <a:endParaRPr sz="2800">
              <a:latin typeface="Arial"/>
              <a:cs typeface="Arial"/>
            </a:endParaRPr>
          </a:p>
        </p:txBody>
      </p:sp>
      <p:sp>
        <p:nvSpPr>
          <p:cNvPr id="4" name="object 4"/>
          <p:cNvSpPr txBox="1"/>
          <p:nvPr/>
        </p:nvSpPr>
        <p:spPr>
          <a:xfrm>
            <a:off x="9887238" y="3634867"/>
            <a:ext cx="1792605" cy="443070"/>
          </a:xfrm>
          <a:prstGeom prst="rect">
            <a:avLst/>
          </a:prstGeom>
        </p:spPr>
        <p:txBody>
          <a:bodyPr vert="horz" wrap="square" lIns="0" tIns="12065" rIns="0" bIns="0" rtlCol="0">
            <a:spAutoFit/>
          </a:bodyPr>
          <a:lstStyle/>
          <a:p>
            <a:pPr marL="12700">
              <a:spcBef>
                <a:spcPts val="95"/>
              </a:spcBef>
              <a:tabLst>
                <a:tab pos="751187" algn="l"/>
              </a:tabLst>
            </a:pPr>
            <a:r>
              <a:rPr sz="2800" spc="-5" dirty="0">
                <a:latin typeface="Arial"/>
                <a:cs typeface="Arial"/>
              </a:rPr>
              <a:t>l</a:t>
            </a:r>
            <a:r>
              <a:rPr sz="2800" spc="10" dirty="0">
                <a:latin typeface="Arial"/>
                <a:cs typeface="Arial"/>
              </a:rPr>
              <a:t>e</a:t>
            </a:r>
            <a:r>
              <a:rPr sz="2800" spc="-5" dirty="0">
                <a:latin typeface="Arial"/>
                <a:cs typeface="Arial"/>
              </a:rPr>
              <a:t>s</a:t>
            </a:r>
            <a:r>
              <a:rPr sz="2800" dirty="0">
                <a:latin typeface="Arial"/>
                <a:cs typeface="Arial"/>
              </a:rPr>
              <a:t>	</a:t>
            </a:r>
            <a:r>
              <a:rPr sz="2800" spc="-5" dirty="0">
                <a:latin typeface="Arial"/>
                <a:cs typeface="Arial"/>
              </a:rPr>
              <a:t>é</a:t>
            </a:r>
            <a:r>
              <a:rPr sz="2800" dirty="0">
                <a:latin typeface="Arial"/>
                <a:cs typeface="Arial"/>
              </a:rPr>
              <a:t>l</a:t>
            </a:r>
            <a:r>
              <a:rPr sz="2800" spc="-5" dirty="0">
                <a:latin typeface="Arial"/>
                <a:cs typeface="Arial"/>
              </a:rPr>
              <a:t>è</a:t>
            </a:r>
            <a:r>
              <a:rPr sz="2800" dirty="0">
                <a:latin typeface="Arial"/>
                <a:cs typeface="Arial"/>
              </a:rPr>
              <a:t>v</a:t>
            </a:r>
            <a:r>
              <a:rPr sz="2800" spc="-5" dirty="0">
                <a:latin typeface="Arial"/>
                <a:cs typeface="Arial"/>
              </a:rPr>
              <a:t>es</a:t>
            </a:r>
            <a:endParaRPr sz="2800">
              <a:latin typeface="Arial"/>
              <a:cs typeface="Arial"/>
            </a:endParaRPr>
          </a:p>
        </p:txBody>
      </p:sp>
      <p:sp>
        <p:nvSpPr>
          <p:cNvPr id="5" name="object 5"/>
          <p:cNvSpPr txBox="1"/>
          <p:nvPr/>
        </p:nvSpPr>
        <p:spPr>
          <a:xfrm>
            <a:off x="2619560" y="3634868"/>
            <a:ext cx="7008495" cy="1915268"/>
          </a:xfrm>
          <a:prstGeom prst="rect">
            <a:avLst/>
          </a:prstGeom>
        </p:spPr>
        <p:txBody>
          <a:bodyPr vert="horz" wrap="square" lIns="0" tIns="12065" rIns="0" bIns="0" rtlCol="0">
            <a:spAutoFit/>
          </a:bodyPr>
          <a:lstStyle/>
          <a:p>
            <a:pPr marL="310508" marR="5080" indent="-310508">
              <a:spcBef>
                <a:spcPts val="95"/>
              </a:spcBef>
              <a:buSzPct val="96428"/>
              <a:buAutoNum type="arabicPeriod" startAt="4"/>
              <a:tabLst>
                <a:tab pos="310508" algn="l"/>
                <a:tab pos="1798910" algn="l"/>
                <a:tab pos="3684178" algn="l"/>
                <a:tab pos="5234174" algn="l"/>
              </a:tabLst>
            </a:pPr>
            <a:r>
              <a:rPr sz="2800" spc="-5" dirty="0">
                <a:latin typeface="Arial"/>
                <a:cs typeface="Arial"/>
              </a:rPr>
              <a:t>Qu</a:t>
            </a:r>
            <a:r>
              <a:rPr sz="2800" dirty="0">
                <a:latin typeface="Arial"/>
                <a:cs typeface="Arial"/>
              </a:rPr>
              <a:t>e</a:t>
            </a:r>
            <a:r>
              <a:rPr sz="2800" spc="-5" dirty="0">
                <a:latin typeface="Arial"/>
                <a:cs typeface="Arial"/>
              </a:rPr>
              <a:t>ll</a:t>
            </a:r>
            <a:r>
              <a:rPr sz="2800" dirty="0">
                <a:latin typeface="Arial"/>
                <a:cs typeface="Arial"/>
              </a:rPr>
              <a:t>e</a:t>
            </a:r>
            <a:r>
              <a:rPr sz="2800" spc="-5" dirty="0">
                <a:latin typeface="Arial"/>
                <a:cs typeface="Arial"/>
              </a:rPr>
              <a:t>s</a:t>
            </a:r>
            <a:r>
              <a:rPr sz="2800" dirty="0">
                <a:latin typeface="Arial"/>
                <a:cs typeface="Arial"/>
              </a:rPr>
              <a:t>	</a:t>
            </a:r>
            <a:r>
              <a:rPr lang="fr-FR" sz="2800" spc="-5" dirty="0">
                <a:latin typeface="Arial"/>
                <a:cs typeface="Arial"/>
              </a:rPr>
              <a:t>s</a:t>
            </a:r>
            <a:r>
              <a:rPr sz="2800" spc="-5" dirty="0" err="1">
                <a:latin typeface="Arial"/>
                <a:cs typeface="Arial"/>
              </a:rPr>
              <a:t>tra</a:t>
            </a:r>
            <a:r>
              <a:rPr sz="2800" dirty="0" err="1">
                <a:latin typeface="Arial"/>
                <a:cs typeface="Arial"/>
              </a:rPr>
              <a:t>t</a:t>
            </a:r>
            <a:r>
              <a:rPr sz="2800" spc="-5" dirty="0" err="1">
                <a:latin typeface="Arial"/>
                <a:cs typeface="Arial"/>
              </a:rPr>
              <a:t>é</a:t>
            </a:r>
            <a:r>
              <a:rPr sz="2800" dirty="0" err="1">
                <a:latin typeface="Arial"/>
                <a:cs typeface="Arial"/>
              </a:rPr>
              <a:t>g</a:t>
            </a:r>
            <a:r>
              <a:rPr sz="2800" spc="-5" dirty="0" err="1">
                <a:latin typeface="Arial"/>
                <a:cs typeface="Arial"/>
              </a:rPr>
              <a:t>i</a:t>
            </a:r>
            <a:r>
              <a:rPr sz="2800" dirty="0" err="1">
                <a:latin typeface="Arial"/>
                <a:cs typeface="Arial"/>
              </a:rPr>
              <a:t>e</a:t>
            </a:r>
            <a:r>
              <a:rPr sz="2800" spc="-5" dirty="0" err="1">
                <a:latin typeface="Arial"/>
                <a:cs typeface="Arial"/>
              </a:rPr>
              <a:t>s</a:t>
            </a:r>
            <a:r>
              <a:rPr sz="2800" dirty="0">
                <a:latin typeface="Arial"/>
                <a:cs typeface="Arial"/>
              </a:rPr>
              <a:t>	peuven</a:t>
            </a:r>
            <a:r>
              <a:rPr sz="2800" spc="-5" dirty="0">
                <a:latin typeface="Arial"/>
                <a:cs typeface="Arial"/>
              </a:rPr>
              <a:t>t</a:t>
            </a:r>
            <a:r>
              <a:rPr sz="2800" dirty="0">
                <a:latin typeface="Arial"/>
                <a:cs typeface="Arial"/>
              </a:rPr>
              <a:t>	</a:t>
            </a:r>
            <a:r>
              <a:rPr sz="2800" spc="-5" dirty="0">
                <a:latin typeface="Arial"/>
                <a:cs typeface="Arial"/>
              </a:rPr>
              <a:t>d</a:t>
            </a:r>
            <a:r>
              <a:rPr sz="2800" dirty="0">
                <a:latin typeface="Arial"/>
                <a:cs typeface="Arial"/>
              </a:rPr>
              <a:t>é</a:t>
            </a:r>
            <a:r>
              <a:rPr sz="2800" spc="-5" dirty="0">
                <a:latin typeface="Arial"/>
                <a:cs typeface="Arial"/>
              </a:rPr>
              <a:t>v</a:t>
            </a:r>
            <a:r>
              <a:rPr sz="2800" dirty="0">
                <a:latin typeface="Arial"/>
                <a:cs typeface="Arial"/>
              </a:rPr>
              <a:t>e</a:t>
            </a:r>
            <a:r>
              <a:rPr sz="2800" spc="-5" dirty="0">
                <a:latin typeface="Arial"/>
                <a:cs typeface="Arial"/>
              </a:rPr>
              <a:t>l</a:t>
            </a:r>
            <a:r>
              <a:rPr sz="2800" dirty="0">
                <a:latin typeface="Arial"/>
                <a:cs typeface="Arial"/>
              </a:rPr>
              <a:t>o</a:t>
            </a:r>
            <a:r>
              <a:rPr sz="2800" spc="-5" dirty="0">
                <a:latin typeface="Arial"/>
                <a:cs typeface="Arial"/>
              </a:rPr>
              <a:t>p</a:t>
            </a:r>
            <a:r>
              <a:rPr sz="2800" dirty="0">
                <a:latin typeface="Arial"/>
                <a:cs typeface="Arial"/>
              </a:rPr>
              <a:t>p</a:t>
            </a:r>
            <a:r>
              <a:rPr sz="2800" spc="-5" dirty="0">
                <a:latin typeface="Arial"/>
                <a:cs typeface="Arial"/>
              </a:rPr>
              <a:t>er  </a:t>
            </a:r>
            <a:r>
              <a:rPr sz="2800" dirty="0">
                <a:latin typeface="Arial"/>
                <a:cs typeface="Arial"/>
              </a:rPr>
              <a:t>(justes et fausses </a:t>
            </a:r>
            <a:r>
              <a:rPr sz="2800" spc="-5" dirty="0">
                <a:latin typeface="Arial"/>
                <a:cs typeface="Arial"/>
              </a:rPr>
              <a:t>les plus probables)</a:t>
            </a:r>
            <a:r>
              <a:rPr sz="2800" spc="45" dirty="0">
                <a:latin typeface="Arial"/>
                <a:cs typeface="Arial"/>
              </a:rPr>
              <a:t> </a:t>
            </a:r>
            <a:r>
              <a:rPr sz="2800" spc="-5" dirty="0">
                <a:latin typeface="Arial"/>
                <a:cs typeface="Arial"/>
              </a:rPr>
              <a:t>?</a:t>
            </a:r>
            <a:endParaRPr sz="2800" dirty="0">
              <a:latin typeface="Arial"/>
              <a:cs typeface="Arial"/>
            </a:endParaRPr>
          </a:p>
          <a:p>
            <a:pPr marL="407660" indent="-394961">
              <a:spcBef>
                <a:spcPts val="710"/>
              </a:spcBef>
              <a:buSzPct val="96428"/>
              <a:buAutoNum type="arabicPeriod" startAt="4"/>
              <a:tabLst>
                <a:tab pos="408295" algn="l"/>
              </a:tabLst>
            </a:pPr>
            <a:r>
              <a:rPr sz="2800" spc="-5" dirty="0">
                <a:latin typeface="Arial"/>
                <a:cs typeface="Arial"/>
              </a:rPr>
              <a:t>Quelles </a:t>
            </a:r>
            <a:r>
              <a:rPr sz="2800" dirty="0">
                <a:latin typeface="Arial"/>
                <a:cs typeface="Arial"/>
              </a:rPr>
              <a:t>sont </a:t>
            </a:r>
            <a:r>
              <a:rPr sz="2800" spc="-5" dirty="0">
                <a:latin typeface="Arial"/>
                <a:cs typeface="Arial"/>
              </a:rPr>
              <a:t>les </a:t>
            </a:r>
            <a:r>
              <a:rPr sz="2800" dirty="0">
                <a:latin typeface="Arial"/>
                <a:cs typeface="Arial"/>
              </a:rPr>
              <a:t>variables</a:t>
            </a:r>
            <a:r>
              <a:rPr sz="2800" spc="50" dirty="0">
                <a:latin typeface="Arial"/>
                <a:cs typeface="Arial"/>
              </a:rPr>
              <a:t> </a:t>
            </a:r>
            <a:r>
              <a:rPr sz="2800" spc="-5" dirty="0">
                <a:latin typeface="Arial"/>
                <a:cs typeface="Arial"/>
              </a:rPr>
              <a:t>didactiques?</a:t>
            </a:r>
            <a:endParaRPr sz="2800" dirty="0">
              <a:latin typeface="Arial"/>
              <a:cs typeface="Arial"/>
            </a:endParaRPr>
          </a:p>
          <a:p>
            <a:pPr marL="407660" indent="-394961">
              <a:spcBef>
                <a:spcPts val="695"/>
              </a:spcBef>
              <a:buSzPct val="96428"/>
              <a:buAutoNum type="arabicPeriod" startAt="4"/>
              <a:tabLst>
                <a:tab pos="408295" algn="l"/>
              </a:tabLst>
            </a:pPr>
            <a:r>
              <a:rPr sz="2800" spc="-5" dirty="0">
                <a:latin typeface="Arial"/>
                <a:cs typeface="Arial"/>
              </a:rPr>
              <a:t>Quelles </a:t>
            </a:r>
            <a:r>
              <a:rPr sz="2800" dirty="0">
                <a:latin typeface="Arial"/>
                <a:cs typeface="Arial"/>
              </a:rPr>
              <a:t>rétroactions </a:t>
            </a:r>
            <a:r>
              <a:rPr sz="2800" spc="-5" dirty="0">
                <a:latin typeface="Arial"/>
                <a:cs typeface="Arial"/>
              </a:rPr>
              <a:t>du milieu</a:t>
            </a:r>
            <a:r>
              <a:rPr sz="2800" spc="60" dirty="0">
                <a:latin typeface="Arial"/>
                <a:cs typeface="Arial"/>
              </a:rPr>
              <a:t> </a:t>
            </a:r>
            <a:r>
              <a:rPr sz="2800" spc="-5" dirty="0">
                <a:latin typeface="Arial"/>
                <a:cs typeface="Arial"/>
              </a:rPr>
              <a:t>?</a:t>
            </a:r>
            <a:endParaRPr sz="2800" dirty="0">
              <a:latin typeface="Arial"/>
              <a:cs typeface="Arial"/>
            </a:endParaRPr>
          </a:p>
        </p:txBody>
      </p:sp>
      <p:sp>
        <p:nvSpPr>
          <p:cNvPr id="6" name="object 6"/>
          <p:cNvSpPr txBox="1"/>
          <p:nvPr/>
        </p:nvSpPr>
        <p:spPr>
          <a:xfrm>
            <a:off x="5201572" y="7051650"/>
            <a:ext cx="278765" cy="289823"/>
          </a:xfrm>
          <a:prstGeom prst="rect">
            <a:avLst/>
          </a:prstGeom>
        </p:spPr>
        <p:txBody>
          <a:bodyPr vert="horz" wrap="square" lIns="0" tIns="12700" rIns="0" bIns="0" rtlCol="0">
            <a:spAutoFit/>
          </a:bodyPr>
          <a:lstStyle/>
          <a:p>
            <a:pPr marL="12700">
              <a:spcBef>
                <a:spcPts val="100"/>
              </a:spcBef>
            </a:pPr>
            <a:r>
              <a:rPr spc="-10" dirty="0">
                <a:latin typeface="Arial"/>
                <a:cs typeface="Arial"/>
              </a:rPr>
              <a:t>29</a:t>
            </a:r>
            <a:endParaRPr>
              <a:latin typeface="Arial"/>
              <a:cs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57021" y="89408"/>
            <a:ext cx="4720590" cy="612988"/>
          </a:xfrm>
          <a:prstGeom prst="rect">
            <a:avLst/>
          </a:prstGeom>
        </p:spPr>
        <p:txBody>
          <a:bodyPr vert="horz" wrap="square" lIns="0" tIns="12700" rIns="0" bIns="0" rtlCol="0">
            <a:spAutoFit/>
          </a:bodyPr>
          <a:lstStyle/>
          <a:p>
            <a:pPr marL="12700">
              <a:spcBef>
                <a:spcPts val="100"/>
              </a:spcBef>
            </a:pPr>
            <a:r>
              <a:rPr sz="3900" b="0" spc="145" dirty="0">
                <a:solidFill>
                  <a:srgbClr val="6B7C71"/>
                </a:solidFill>
                <a:latin typeface="Georgia"/>
                <a:cs typeface="Georgia"/>
              </a:rPr>
              <a:t>ANALYSE </a:t>
            </a:r>
            <a:r>
              <a:rPr sz="3900" b="0" spc="415" dirty="0">
                <a:solidFill>
                  <a:srgbClr val="6B7C71"/>
                </a:solidFill>
                <a:latin typeface="Georgia"/>
                <a:cs typeface="Georgia"/>
              </a:rPr>
              <a:t>A</a:t>
            </a:r>
            <a:r>
              <a:rPr sz="3900" b="0" spc="-150" dirty="0">
                <a:solidFill>
                  <a:srgbClr val="6B7C71"/>
                </a:solidFill>
                <a:latin typeface="Georgia"/>
                <a:cs typeface="Georgia"/>
              </a:rPr>
              <a:t> </a:t>
            </a:r>
            <a:r>
              <a:rPr sz="3900" b="0" spc="-95" dirty="0">
                <a:solidFill>
                  <a:srgbClr val="6B7C71"/>
                </a:solidFill>
                <a:latin typeface="Georgia"/>
                <a:cs typeface="Georgia"/>
              </a:rPr>
              <a:t>PRIORI</a:t>
            </a:r>
            <a:endParaRPr sz="3900">
              <a:latin typeface="Georgia"/>
              <a:cs typeface="Georgia"/>
            </a:endParaRPr>
          </a:p>
        </p:txBody>
      </p:sp>
      <p:sp>
        <p:nvSpPr>
          <p:cNvPr id="3" name="object 3"/>
          <p:cNvSpPr txBox="1"/>
          <p:nvPr/>
        </p:nvSpPr>
        <p:spPr>
          <a:xfrm>
            <a:off x="2262333" y="981837"/>
            <a:ext cx="8198484" cy="4982774"/>
          </a:xfrm>
          <a:prstGeom prst="rect">
            <a:avLst/>
          </a:prstGeom>
        </p:spPr>
        <p:txBody>
          <a:bodyPr vert="horz" wrap="square" lIns="0" tIns="100965" rIns="0" bIns="0" rtlCol="0">
            <a:spAutoFit/>
          </a:bodyPr>
          <a:lstStyle/>
          <a:p>
            <a:pPr marL="12700">
              <a:spcBef>
                <a:spcPts val="795"/>
              </a:spcBef>
              <a:buClr>
                <a:srgbClr val="000000"/>
              </a:buClr>
              <a:buSzPct val="94444"/>
              <a:buAutoNum type="arabicPeriod"/>
              <a:tabLst>
                <a:tab pos="203830" algn="l"/>
              </a:tabLst>
            </a:pPr>
            <a:r>
              <a:rPr spc="-5" dirty="0">
                <a:solidFill>
                  <a:srgbClr val="FF0000"/>
                </a:solidFill>
                <a:latin typeface="Arial"/>
                <a:cs typeface="Arial"/>
              </a:rPr>
              <a:t>Quelle(s) situation(s) ? </a:t>
            </a:r>
            <a:r>
              <a:rPr spc="-5" dirty="0">
                <a:latin typeface="Arial"/>
                <a:cs typeface="Arial"/>
              </a:rPr>
              <a:t>Le jeu du</a:t>
            </a:r>
            <a:r>
              <a:rPr spc="45" dirty="0">
                <a:latin typeface="Arial"/>
                <a:cs typeface="Arial"/>
              </a:rPr>
              <a:t> </a:t>
            </a:r>
            <a:r>
              <a:rPr spc="-5" dirty="0">
                <a:latin typeface="Arial"/>
                <a:cs typeface="Arial"/>
              </a:rPr>
              <a:t>corbillon</a:t>
            </a:r>
            <a:endParaRPr>
              <a:latin typeface="Arial"/>
              <a:cs typeface="Arial"/>
            </a:endParaRPr>
          </a:p>
          <a:p>
            <a:pPr marL="12700">
              <a:spcBef>
                <a:spcPts val="695"/>
              </a:spcBef>
              <a:buClr>
                <a:srgbClr val="000000"/>
              </a:buClr>
              <a:buSzPct val="94444"/>
              <a:buAutoNum type="arabicPeriod"/>
              <a:tabLst>
                <a:tab pos="203830" algn="l"/>
                <a:tab pos="1079473" algn="l"/>
              </a:tabLst>
            </a:pPr>
            <a:r>
              <a:rPr spc="-5" dirty="0">
                <a:solidFill>
                  <a:srgbClr val="FF0000"/>
                </a:solidFill>
                <a:latin typeface="Arial"/>
                <a:cs typeface="Arial"/>
              </a:rPr>
              <a:t>Quel(s)	savoir(s) en jeu dans la situation ? </a:t>
            </a:r>
            <a:r>
              <a:rPr spc="-5" dirty="0">
                <a:latin typeface="Arial"/>
                <a:cs typeface="Arial"/>
              </a:rPr>
              <a:t>Identifier le phonème</a:t>
            </a:r>
            <a:r>
              <a:rPr spc="100" dirty="0">
                <a:latin typeface="Arial"/>
                <a:cs typeface="Arial"/>
              </a:rPr>
              <a:t> </a:t>
            </a:r>
            <a:r>
              <a:rPr dirty="0">
                <a:latin typeface="Arial"/>
                <a:cs typeface="Arial"/>
              </a:rPr>
              <a:t>[a]</a:t>
            </a:r>
            <a:endParaRPr>
              <a:latin typeface="Arial"/>
              <a:cs typeface="Arial"/>
            </a:endParaRPr>
          </a:p>
          <a:p>
            <a:pPr marL="12700" marR="5715" algn="just">
              <a:spcBef>
                <a:spcPts val="710"/>
              </a:spcBef>
              <a:buClr>
                <a:srgbClr val="000000"/>
              </a:buClr>
              <a:buSzPct val="94444"/>
              <a:buAutoNum type="arabicPeriod"/>
              <a:tabLst>
                <a:tab pos="203830" algn="l"/>
              </a:tabLst>
            </a:pPr>
            <a:r>
              <a:rPr spc="-5" dirty="0">
                <a:solidFill>
                  <a:srgbClr val="FF0000"/>
                </a:solidFill>
                <a:latin typeface="Arial"/>
                <a:cs typeface="Arial"/>
              </a:rPr>
              <a:t>Quelles connaissances </a:t>
            </a:r>
            <a:r>
              <a:rPr dirty="0">
                <a:solidFill>
                  <a:srgbClr val="FF0000"/>
                </a:solidFill>
                <a:latin typeface="Arial"/>
                <a:cs typeface="Arial"/>
              </a:rPr>
              <a:t>(savoirs) </a:t>
            </a:r>
            <a:r>
              <a:rPr spc="-5" dirty="0">
                <a:solidFill>
                  <a:srgbClr val="FF0000"/>
                </a:solidFill>
                <a:latin typeface="Arial"/>
                <a:cs typeface="Arial"/>
              </a:rPr>
              <a:t>devrait disposer </a:t>
            </a:r>
            <a:r>
              <a:rPr dirty="0">
                <a:solidFill>
                  <a:srgbClr val="FF0000"/>
                </a:solidFill>
                <a:latin typeface="Arial"/>
                <a:cs typeface="Arial"/>
              </a:rPr>
              <a:t>un élève </a:t>
            </a:r>
            <a:r>
              <a:rPr spc="-5" dirty="0">
                <a:solidFill>
                  <a:srgbClr val="FF0000"/>
                </a:solidFill>
                <a:latin typeface="Arial"/>
                <a:cs typeface="Arial"/>
              </a:rPr>
              <a:t>(générique) </a:t>
            </a:r>
            <a:r>
              <a:rPr spc="-10" dirty="0">
                <a:solidFill>
                  <a:srgbClr val="FF0000"/>
                </a:solidFill>
                <a:latin typeface="Arial"/>
                <a:cs typeface="Arial"/>
              </a:rPr>
              <a:t>pour  </a:t>
            </a:r>
            <a:r>
              <a:rPr spc="-5" dirty="0">
                <a:solidFill>
                  <a:srgbClr val="FF0000"/>
                </a:solidFill>
                <a:latin typeface="Arial"/>
                <a:cs typeface="Arial"/>
              </a:rPr>
              <a:t>réussir </a:t>
            </a:r>
            <a:r>
              <a:rPr dirty="0">
                <a:solidFill>
                  <a:srgbClr val="FF0000"/>
                </a:solidFill>
                <a:latin typeface="Arial"/>
                <a:cs typeface="Arial"/>
              </a:rPr>
              <a:t>? </a:t>
            </a:r>
            <a:r>
              <a:rPr spc="-5" dirty="0">
                <a:latin typeface="Arial"/>
                <a:cs typeface="Arial"/>
              </a:rPr>
              <a:t>Comprendre les consignes, Connaître deux caractéristiques d'une  lettre </a:t>
            </a:r>
            <a:r>
              <a:rPr dirty="0">
                <a:latin typeface="Arial"/>
                <a:cs typeface="Arial"/>
              </a:rPr>
              <a:t>: </a:t>
            </a:r>
            <a:r>
              <a:rPr spc="-5" dirty="0">
                <a:latin typeface="Arial"/>
                <a:cs typeface="Arial"/>
              </a:rPr>
              <a:t>le nom, le son </a:t>
            </a:r>
            <a:r>
              <a:rPr dirty="0">
                <a:latin typeface="Arial"/>
                <a:cs typeface="Arial"/>
              </a:rPr>
              <a:t>; Être </a:t>
            </a:r>
            <a:r>
              <a:rPr spc="-5" dirty="0">
                <a:latin typeface="Arial"/>
                <a:cs typeface="Arial"/>
              </a:rPr>
              <a:t>capable </a:t>
            </a:r>
            <a:r>
              <a:rPr dirty="0">
                <a:latin typeface="Arial"/>
                <a:cs typeface="Arial"/>
              </a:rPr>
              <a:t>de </a:t>
            </a:r>
            <a:r>
              <a:rPr spc="-5" dirty="0">
                <a:latin typeface="Arial"/>
                <a:cs typeface="Arial"/>
              </a:rPr>
              <a:t>percevoir </a:t>
            </a:r>
            <a:r>
              <a:rPr dirty="0">
                <a:latin typeface="Arial"/>
                <a:cs typeface="Arial"/>
              </a:rPr>
              <a:t>le </a:t>
            </a:r>
            <a:r>
              <a:rPr spc="-5" dirty="0">
                <a:latin typeface="Arial"/>
                <a:cs typeface="Arial"/>
              </a:rPr>
              <a:t>phonème étudié </a:t>
            </a:r>
            <a:r>
              <a:rPr dirty="0">
                <a:latin typeface="Arial"/>
                <a:cs typeface="Arial"/>
              </a:rPr>
              <a:t>; </a:t>
            </a:r>
            <a:r>
              <a:rPr spc="-5" dirty="0">
                <a:latin typeface="Arial"/>
                <a:cs typeface="Arial"/>
              </a:rPr>
              <a:t>connaître  le vocabulaire spatio-temporel (début, milieu,</a:t>
            </a:r>
            <a:r>
              <a:rPr spc="95" dirty="0">
                <a:latin typeface="Arial"/>
                <a:cs typeface="Arial"/>
              </a:rPr>
              <a:t> </a:t>
            </a:r>
            <a:r>
              <a:rPr spc="-5" dirty="0">
                <a:latin typeface="Arial"/>
                <a:cs typeface="Arial"/>
              </a:rPr>
              <a:t>fin).</a:t>
            </a:r>
            <a:endParaRPr>
              <a:latin typeface="Arial"/>
              <a:cs typeface="Arial"/>
            </a:endParaRPr>
          </a:p>
          <a:p>
            <a:pPr marL="203830" marR="5080" indent="-203830" algn="just">
              <a:spcBef>
                <a:spcPts val="700"/>
              </a:spcBef>
              <a:buClr>
                <a:srgbClr val="000000"/>
              </a:buClr>
              <a:buSzPct val="94444"/>
              <a:buAutoNum type="arabicPeriod"/>
              <a:tabLst>
                <a:tab pos="203830" algn="l"/>
              </a:tabLst>
            </a:pPr>
            <a:r>
              <a:rPr spc="-5" dirty="0">
                <a:solidFill>
                  <a:srgbClr val="FF0000"/>
                </a:solidFill>
                <a:latin typeface="Arial"/>
                <a:cs typeface="Arial"/>
              </a:rPr>
              <a:t>Quelles stratégies peuvent développer les élèves (justes et fausses les plus  probables) ? </a:t>
            </a:r>
            <a:r>
              <a:rPr spc="-5" dirty="0">
                <a:latin typeface="Arial"/>
                <a:cs typeface="Arial"/>
              </a:rPr>
              <a:t>S'appuie sur </a:t>
            </a:r>
            <a:r>
              <a:rPr dirty="0">
                <a:latin typeface="Arial"/>
                <a:cs typeface="Arial"/>
              </a:rPr>
              <a:t>des mots </a:t>
            </a:r>
            <a:r>
              <a:rPr spc="-5" dirty="0">
                <a:latin typeface="Arial"/>
                <a:cs typeface="Arial"/>
              </a:rPr>
              <a:t>connus à l'oral (prénoms, jours de </a:t>
            </a:r>
            <a:r>
              <a:rPr dirty="0">
                <a:latin typeface="Arial"/>
                <a:cs typeface="Arial"/>
              </a:rPr>
              <a:t>la  </a:t>
            </a:r>
            <a:r>
              <a:rPr spc="-5" dirty="0">
                <a:latin typeface="Arial"/>
                <a:cs typeface="Arial"/>
              </a:rPr>
              <a:t>semaine), répond au</a:t>
            </a:r>
            <a:r>
              <a:rPr spc="40" dirty="0">
                <a:latin typeface="Arial"/>
                <a:cs typeface="Arial"/>
              </a:rPr>
              <a:t> </a:t>
            </a:r>
            <a:r>
              <a:rPr spc="-5" dirty="0">
                <a:latin typeface="Arial"/>
                <a:cs typeface="Arial"/>
              </a:rPr>
              <a:t>hasard.</a:t>
            </a:r>
            <a:endParaRPr>
              <a:latin typeface="Arial"/>
              <a:cs typeface="Arial"/>
            </a:endParaRPr>
          </a:p>
          <a:p>
            <a:pPr marL="203830" marR="5080" indent="-203830" algn="just">
              <a:spcBef>
                <a:spcPts val="695"/>
              </a:spcBef>
              <a:buClr>
                <a:srgbClr val="000000"/>
              </a:buClr>
              <a:buSzPct val="94444"/>
              <a:buAutoNum type="arabicPeriod"/>
              <a:tabLst>
                <a:tab pos="203830" algn="l"/>
              </a:tabLst>
            </a:pPr>
            <a:r>
              <a:rPr spc="-5" dirty="0">
                <a:solidFill>
                  <a:srgbClr val="FF0000"/>
                </a:solidFill>
                <a:latin typeface="Arial"/>
                <a:cs typeface="Arial"/>
              </a:rPr>
              <a:t>Quelles </a:t>
            </a:r>
            <a:r>
              <a:rPr dirty="0">
                <a:solidFill>
                  <a:srgbClr val="FF0000"/>
                </a:solidFill>
                <a:latin typeface="Arial"/>
                <a:cs typeface="Arial"/>
              </a:rPr>
              <a:t>sont </a:t>
            </a:r>
            <a:r>
              <a:rPr spc="-5" dirty="0">
                <a:solidFill>
                  <a:srgbClr val="FF0000"/>
                </a:solidFill>
                <a:latin typeface="Arial"/>
                <a:cs typeface="Arial"/>
              </a:rPr>
              <a:t>les variables didactiques? </a:t>
            </a:r>
            <a:r>
              <a:rPr spc="-5" dirty="0">
                <a:latin typeface="Arial"/>
                <a:cs typeface="Arial"/>
              </a:rPr>
              <a:t>Différenciation </a:t>
            </a:r>
            <a:r>
              <a:rPr dirty="0">
                <a:latin typeface="Arial"/>
                <a:cs typeface="Arial"/>
              </a:rPr>
              <a:t>: </a:t>
            </a:r>
            <a:r>
              <a:rPr spc="-5" dirty="0">
                <a:latin typeface="Arial"/>
                <a:cs typeface="Arial"/>
              </a:rPr>
              <a:t>choix des </a:t>
            </a:r>
            <a:r>
              <a:rPr dirty="0">
                <a:latin typeface="Arial"/>
                <a:cs typeface="Arial"/>
              </a:rPr>
              <a:t>mots  </a:t>
            </a:r>
            <a:r>
              <a:rPr spc="-10" dirty="0">
                <a:latin typeface="Arial"/>
                <a:cs typeface="Arial"/>
              </a:rPr>
              <a:t>différents </a:t>
            </a:r>
            <a:r>
              <a:rPr spc="-5" dirty="0">
                <a:latin typeface="Arial"/>
                <a:cs typeface="Arial"/>
              </a:rPr>
              <a:t>en fonction du niveau des élèves, ne pas demander à l'enfant </a:t>
            </a:r>
            <a:r>
              <a:rPr spc="-10" dirty="0">
                <a:latin typeface="Arial"/>
                <a:cs typeface="Arial"/>
              </a:rPr>
              <a:t>de  </a:t>
            </a:r>
            <a:r>
              <a:rPr spc="-5" dirty="0">
                <a:latin typeface="Arial"/>
                <a:cs typeface="Arial"/>
              </a:rPr>
              <a:t>localiser le phonème dans </a:t>
            </a:r>
            <a:r>
              <a:rPr dirty="0">
                <a:latin typeface="Arial"/>
                <a:cs typeface="Arial"/>
              </a:rPr>
              <a:t>le </a:t>
            </a:r>
            <a:r>
              <a:rPr spc="-5" dirty="0">
                <a:latin typeface="Arial"/>
                <a:cs typeface="Arial"/>
              </a:rPr>
              <a:t>mot. Introduire une matérialisation par </a:t>
            </a:r>
            <a:r>
              <a:rPr dirty="0">
                <a:latin typeface="Arial"/>
                <a:cs typeface="Arial"/>
              </a:rPr>
              <a:t>le  </a:t>
            </a:r>
            <a:r>
              <a:rPr spc="-5" dirty="0">
                <a:latin typeface="Arial"/>
                <a:cs typeface="Arial"/>
              </a:rPr>
              <a:t>geste.</a:t>
            </a:r>
            <a:endParaRPr>
              <a:latin typeface="Arial"/>
              <a:cs typeface="Arial"/>
            </a:endParaRPr>
          </a:p>
          <a:p>
            <a:pPr marL="203830" marR="6350" indent="-203830" algn="just">
              <a:spcBef>
                <a:spcPts val="710"/>
              </a:spcBef>
              <a:buClr>
                <a:srgbClr val="000000"/>
              </a:buClr>
              <a:buSzPct val="94444"/>
              <a:buAutoNum type="arabicPeriod"/>
              <a:tabLst>
                <a:tab pos="203830" algn="l"/>
              </a:tabLst>
            </a:pPr>
            <a:r>
              <a:rPr spc="-5" dirty="0">
                <a:solidFill>
                  <a:srgbClr val="FF0000"/>
                </a:solidFill>
                <a:latin typeface="Arial"/>
                <a:cs typeface="Arial"/>
              </a:rPr>
              <a:t>Quelles rétroactions du </a:t>
            </a:r>
            <a:r>
              <a:rPr dirty="0">
                <a:solidFill>
                  <a:srgbClr val="FF0000"/>
                </a:solidFill>
                <a:latin typeface="Arial"/>
                <a:cs typeface="Arial"/>
              </a:rPr>
              <a:t>milieu </a:t>
            </a:r>
            <a:r>
              <a:rPr spc="-5" dirty="0">
                <a:solidFill>
                  <a:srgbClr val="FF0000"/>
                </a:solidFill>
                <a:latin typeface="Arial"/>
                <a:cs typeface="Arial"/>
              </a:rPr>
              <a:t>? </a:t>
            </a:r>
            <a:r>
              <a:rPr spc="-5" dirty="0">
                <a:latin typeface="Arial"/>
                <a:cs typeface="Arial"/>
              </a:rPr>
              <a:t>L'élève </a:t>
            </a:r>
            <a:r>
              <a:rPr dirty="0">
                <a:latin typeface="Arial"/>
                <a:cs typeface="Arial"/>
              </a:rPr>
              <a:t>ne </a:t>
            </a:r>
            <a:r>
              <a:rPr spc="-5" dirty="0">
                <a:latin typeface="Arial"/>
                <a:cs typeface="Arial"/>
              </a:rPr>
              <a:t>repère </a:t>
            </a:r>
            <a:r>
              <a:rPr dirty="0">
                <a:latin typeface="Arial"/>
                <a:cs typeface="Arial"/>
              </a:rPr>
              <a:t>pas le </a:t>
            </a:r>
            <a:r>
              <a:rPr spc="-5" dirty="0">
                <a:latin typeface="Arial"/>
                <a:cs typeface="Arial"/>
              </a:rPr>
              <a:t>phonème quel </a:t>
            </a:r>
            <a:r>
              <a:rPr spc="-10" dirty="0">
                <a:latin typeface="Arial"/>
                <a:cs typeface="Arial"/>
              </a:rPr>
              <a:t>que  </a:t>
            </a:r>
            <a:r>
              <a:rPr spc="-5" dirty="0">
                <a:latin typeface="Arial"/>
                <a:cs typeface="Arial"/>
              </a:rPr>
              <a:t>soit le nombre de syllabes dans le </a:t>
            </a:r>
            <a:r>
              <a:rPr dirty="0">
                <a:latin typeface="Arial"/>
                <a:cs typeface="Arial"/>
              </a:rPr>
              <a:t>mot </a:t>
            </a:r>
            <a:r>
              <a:rPr spc="-5" dirty="0">
                <a:latin typeface="Arial"/>
                <a:cs typeface="Arial"/>
              </a:rPr>
              <a:t>et </a:t>
            </a:r>
            <a:r>
              <a:rPr spc="-15" dirty="0">
                <a:latin typeface="Arial"/>
                <a:cs typeface="Arial"/>
              </a:rPr>
              <a:t>la </a:t>
            </a:r>
            <a:r>
              <a:rPr spc="-5" dirty="0">
                <a:latin typeface="Arial"/>
                <a:cs typeface="Arial"/>
              </a:rPr>
              <a:t>place du a dans le </a:t>
            </a:r>
            <a:r>
              <a:rPr dirty="0">
                <a:latin typeface="Arial"/>
                <a:cs typeface="Arial"/>
              </a:rPr>
              <a:t>mot, </a:t>
            </a:r>
            <a:r>
              <a:rPr spc="-10" dirty="0">
                <a:latin typeface="Arial"/>
                <a:cs typeface="Arial"/>
              </a:rPr>
              <a:t>ne  </a:t>
            </a:r>
            <a:r>
              <a:rPr spc="-5" dirty="0">
                <a:latin typeface="Arial"/>
                <a:cs typeface="Arial"/>
              </a:rPr>
              <a:t>connaît pas le nom des </a:t>
            </a:r>
            <a:r>
              <a:rPr dirty="0">
                <a:latin typeface="Arial"/>
                <a:cs typeface="Arial"/>
              </a:rPr>
              <a:t>lettres, </a:t>
            </a:r>
            <a:r>
              <a:rPr spc="-5" dirty="0">
                <a:latin typeface="Arial"/>
                <a:cs typeface="Arial"/>
              </a:rPr>
              <a:t>utilisation des affichages, tableau…, </a:t>
            </a:r>
            <a:r>
              <a:rPr dirty="0">
                <a:latin typeface="Arial"/>
                <a:cs typeface="Arial"/>
              </a:rPr>
              <a:t>un  </a:t>
            </a:r>
            <a:r>
              <a:rPr spc="-5" dirty="0">
                <a:latin typeface="Arial"/>
                <a:cs typeface="Arial"/>
              </a:rPr>
              <a:t>élève aide un autre</a:t>
            </a:r>
            <a:r>
              <a:rPr spc="25" dirty="0">
                <a:latin typeface="Arial"/>
                <a:cs typeface="Arial"/>
              </a:rPr>
              <a:t> </a:t>
            </a:r>
            <a:r>
              <a:rPr spc="-5" dirty="0">
                <a:latin typeface="Arial"/>
                <a:cs typeface="Arial"/>
              </a:rPr>
              <a:t>élève…</a:t>
            </a:r>
            <a:endParaRPr>
              <a:latin typeface="Arial"/>
              <a:cs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28880" y="89408"/>
            <a:ext cx="5976620" cy="612988"/>
          </a:xfrm>
          <a:prstGeom prst="rect">
            <a:avLst/>
          </a:prstGeom>
        </p:spPr>
        <p:txBody>
          <a:bodyPr vert="horz" wrap="square" lIns="0" tIns="12700" rIns="0" bIns="0" rtlCol="0">
            <a:spAutoFit/>
          </a:bodyPr>
          <a:lstStyle/>
          <a:p>
            <a:pPr marL="12700">
              <a:spcBef>
                <a:spcPts val="100"/>
              </a:spcBef>
            </a:pPr>
            <a:r>
              <a:rPr sz="3900" b="0" spc="145" dirty="0">
                <a:solidFill>
                  <a:srgbClr val="00AF50"/>
                </a:solidFill>
                <a:latin typeface="Georgia"/>
                <a:cs typeface="Georgia"/>
              </a:rPr>
              <a:t>ANALYSE </a:t>
            </a:r>
            <a:r>
              <a:rPr sz="3900" b="0" spc="415" dirty="0">
                <a:solidFill>
                  <a:srgbClr val="00AF50"/>
                </a:solidFill>
                <a:latin typeface="Georgia"/>
                <a:cs typeface="Georgia"/>
              </a:rPr>
              <a:t>A</a:t>
            </a:r>
            <a:r>
              <a:rPr sz="3900" b="0" spc="-135" dirty="0">
                <a:solidFill>
                  <a:srgbClr val="00AF50"/>
                </a:solidFill>
                <a:latin typeface="Georgia"/>
                <a:cs typeface="Georgia"/>
              </a:rPr>
              <a:t> </a:t>
            </a:r>
            <a:r>
              <a:rPr sz="3900" b="0" spc="-75" dirty="0">
                <a:solidFill>
                  <a:srgbClr val="00AF50"/>
                </a:solidFill>
                <a:latin typeface="Georgia"/>
                <a:cs typeface="Georgia"/>
              </a:rPr>
              <a:t>POSTERIORI</a:t>
            </a:r>
            <a:endParaRPr sz="3900">
              <a:latin typeface="Georgia"/>
              <a:cs typeface="Georgia"/>
            </a:endParaRPr>
          </a:p>
        </p:txBody>
      </p:sp>
      <p:sp>
        <p:nvSpPr>
          <p:cNvPr id="3" name="object 3"/>
          <p:cNvSpPr txBox="1"/>
          <p:nvPr/>
        </p:nvSpPr>
        <p:spPr>
          <a:xfrm>
            <a:off x="2335485" y="622553"/>
            <a:ext cx="8197850" cy="1666482"/>
          </a:xfrm>
          <a:prstGeom prst="rect">
            <a:avLst/>
          </a:prstGeom>
        </p:spPr>
        <p:txBody>
          <a:bodyPr vert="horz" wrap="square" lIns="0" tIns="100965" rIns="0" bIns="0" rtlCol="0">
            <a:spAutoFit/>
          </a:bodyPr>
          <a:lstStyle/>
          <a:p>
            <a:pPr marL="12700">
              <a:spcBef>
                <a:spcPts val="795"/>
              </a:spcBef>
              <a:buClr>
                <a:srgbClr val="000000"/>
              </a:buClr>
              <a:buSzPct val="94444"/>
              <a:buAutoNum type="arabicPeriod"/>
              <a:tabLst>
                <a:tab pos="203830" algn="l"/>
              </a:tabLst>
            </a:pPr>
            <a:r>
              <a:rPr spc="-5" dirty="0">
                <a:solidFill>
                  <a:srgbClr val="FF0000"/>
                </a:solidFill>
                <a:latin typeface="Arial"/>
                <a:cs typeface="Arial"/>
              </a:rPr>
              <a:t>Quelle(s) situation(s) ? </a:t>
            </a:r>
            <a:r>
              <a:rPr spc="-5" dirty="0">
                <a:latin typeface="Arial"/>
                <a:cs typeface="Arial"/>
              </a:rPr>
              <a:t>Le jeu du</a:t>
            </a:r>
            <a:r>
              <a:rPr spc="45" dirty="0">
                <a:latin typeface="Arial"/>
                <a:cs typeface="Arial"/>
              </a:rPr>
              <a:t> </a:t>
            </a:r>
            <a:r>
              <a:rPr spc="-5" dirty="0">
                <a:latin typeface="Arial"/>
                <a:cs typeface="Arial"/>
              </a:rPr>
              <a:t>corbillon</a:t>
            </a:r>
            <a:endParaRPr>
              <a:latin typeface="Arial"/>
              <a:cs typeface="Arial"/>
            </a:endParaRPr>
          </a:p>
          <a:p>
            <a:pPr marL="12700">
              <a:spcBef>
                <a:spcPts val="700"/>
              </a:spcBef>
              <a:buClr>
                <a:srgbClr val="000000"/>
              </a:buClr>
              <a:buSzPct val="94444"/>
              <a:buAutoNum type="arabicPeriod"/>
              <a:tabLst>
                <a:tab pos="203830" algn="l"/>
                <a:tab pos="1078838" algn="l"/>
              </a:tabLst>
            </a:pPr>
            <a:r>
              <a:rPr spc="-5" dirty="0">
                <a:solidFill>
                  <a:srgbClr val="FF0000"/>
                </a:solidFill>
                <a:latin typeface="Arial"/>
                <a:cs typeface="Arial"/>
              </a:rPr>
              <a:t>Quel(s)	savoir(s) en jeu dans la situation ? </a:t>
            </a:r>
            <a:r>
              <a:rPr spc="-5" dirty="0">
                <a:latin typeface="Arial"/>
                <a:cs typeface="Arial"/>
              </a:rPr>
              <a:t>Identifier le phonème</a:t>
            </a:r>
            <a:r>
              <a:rPr spc="100" dirty="0">
                <a:latin typeface="Arial"/>
                <a:cs typeface="Arial"/>
              </a:rPr>
              <a:t> </a:t>
            </a:r>
            <a:r>
              <a:rPr dirty="0">
                <a:latin typeface="Arial"/>
                <a:cs typeface="Arial"/>
              </a:rPr>
              <a:t>[a]</a:t>
            </a:r>
            <a:endParaRPr>
              <a:latin typeface="Arial"/>
              <a:cs typeface="Arial"/>
            </a:endParaRPr>
          </a:p>
          <a:p>
            <a:pPr marL="12700" marR="5080" algn="just">
              <a:spcBef>
                <a:spcPts val="710"/>
              </a:spcBef>
              <a:buClr>
                <a:srgbClr val="000000"/>
              </a:buClr>
              <a:buSzPct val="94444"/>
              <a:buAutoNum type="arabicPeriod"/>
              <a:tabLst>
                <a:tab pos="203830" algn="l"/>
              </a:tabLst>
            </a:pPr>
            <a:r>
              <a:rPr spc="-5" dirty="0">
                <a:solidFill>
                  <a:srgbClr val="FF0000"/>
                </a:solidFill>
                <a:latin typeface="Arial"/>
                <a:cs typeface="Arial"/>
              </a:rPr>
              <a:t>Quelles connaissances </a:t>
            </a:r>
            <a:r>
              <a:rPr dirty="0">
                <a:solidFill>
                  <a:srgbClr val="FF0000"/>
                </a:solidFill>
                <a:latin typeface="Arial"/>
                <a:cs typeface="Arial"/>
              </a:rPr>
              <a:t>(savoirs) </a:t>
            </a:r>
            <a:r>
              <a:rPr spc="-5" dirty="0">
                <a:solidFill>
                  <a:srgbClr val="FF0000"/>
                </a:solidFill>
                <a:latin typeface="Arial"/>
                <a:cs typeface="Arial"/>
              </a:rPr>
              <a:t>devrait disposer </a:t>
            </a:r>
            <a:r>
              <a:rPr dirty="0">
                <a:solidFill>
                  <a:srgbClr val="FF0000"/>
                </a:solidFill>
                <a:latin typeface="Arial"/>
                <a:cs typeface="Arial"/>
              </a:rPr>
              <a:t>un élève </a:t>
            </a:r>
            <a:r>
              <a:rPr spc="-5" dirty="0">
                <a:solidFill>
                  <a:srgbClr val="FF0000"/>
                </a:solidFill>
                <a:latin typeface="Arial"/>
                <a:cs typeface="Arial"/>
              </a:rPr>
              <a:t>(générique) </a:t>
            </a:r>
            <a:r>
              <a:rPr spc="-10" dirty="0">
                <a:solidFill>
                  <a:srgbClr val="FF0000"/>
                </a:solidFill>
                <a:latin typeface="Arial"/>
                <a:cs typeface="Arial"/>
              </a:rPr>
              <a:t>pour  </a:t>
            </a:r>
            <a:r>
              <a:rPr spc="-5" dirty="0">
                <a:solidFill>
                  <a:srgbClr val="FF0000"/>
                </a:solidFill>
                <a:latin typeface="Arial"/>
                <a:cs typeface="Arial"/>
              </a:rPr>
              <a:t>réussir ? </a:t>
            </a:r>
            <a:r>
              <a:rPr spc="-5" dirty="0">
                <a:latin typeface="Arial"/>
                <a:cs typeface="Arial"/>
              </a:rPr>
              <a:t>Comprendre les consignes, Connaître deux caractéristiques d'une  lettre</a:t>
            </a:r>
            <a:r>
              <a:rPr spc="90" dirty="0">
                <a:latin typeface="Arial"/>
                <a:cs typeface="Arial"/>
              </a:rPr>
              <a:t> </a:t>
            </a:r>
            <a:r>
              <a:rPr dirty="0">
                <a:latin typeface="Arial"/>
                <a:cs typeface="Arial"/>
              </a:rPr>
              <a:t>:</a:t>
            </a:r>
            <a:r>
              <a:rPr spc="100" dirty="0">
                <a:latin typeface="Arial"/>
                <a:cs typeface="Arial"/>
              </a:rPr>
              <a:t> </a:t>
            </a:r>
            <a:r>
              <a:rPr spc="-5" dirty="0">
                <a:latin typeface="Arial"/>
                <a:cs typeface="Arial"/>
              </a:rPr>
              <a:t>le</a:t>
            </a:r>
            <a:r>
              <a:rPr spc="85" dirty="0">
                <a:latin typeface="Arial"/>
                <a:cs typeface="Arial"/>
              </a:rPr>
              <a:t> </a:t>
            </a:r>
            <a:r>
              <a:rPr spc="-5" dirty="0">
                <a:latin typeface="Arial"/>
                <a:cs typeface="Arial"/>
              </a:rPr>
              <a:t>nom,</a:t>
            </a:r>
            <a:r>
              <a:rPr spc="114" dirty="0">
                <a:latin typeface="Arial"/>
                <a:cs typeface="Arial"/>
              </a:rPr>
              <a:t> </a:t>
            </a:r>
            <a:r>
              <a:rPr spc="-5" dirty="0">
                <a:latin typeface="Arial"/>
                <a:cs typeface="Arial"/>
              </a:rPr>
              <a:t>le</a:t>
            </a:r>
            <a:r>
              <a:rPr spc="90" dirty="0">
                <a:latin typeface="Arial"/>
                <a:cs typeface="Arial"/>
              </a:rPr>
              <a:t> </a:t>
            </a:r>
            <a:r>
              <a:rPr spc="-5" dirty="0">
                <a:latin typeface="Arial"/>
                <a:cs typeface="Arial"/>
              </a:rPr>
              <a:t>son</a:t>
            </a:r>
            <a:r>
              <a:rPr spc="80" dirty="0">
                <a:latin typeface="Arial"/>
                <a:cs typeface="Arial"/>
              </a:rPr>
              <a:t> </a:t>
            </a:r>
            <a:r>
              <a:rPr dirty="0">
                <a:latin typeface="Arial"/>
                <a:cs typeface="Arial"/>
              </a:rPr>
              <a:t>;</a:t>
            </a:r>
            <a:r>
              <a:rPr spc="100" dirty="0">
                <a:latin typeface="Arial"/>
                <a:cs typeface="Arial"/>
              </a:rPr>
              <a:t> </a:t>
            </a:r>
            <a:r>
              <a:rPr dirty="0">
                <a:latin typeface="Arial"/>
                <a:cs typeface="Arial"/>
              </a:rPr>
              <a:t>Être</a:t>
            </a:r>
            <a:r>
              <a:rPr spc="90" dirty="0">
                <a:latin typeface="Arial"/>
                <a:cs typeface="Arial"/>
              </a:rPr>
              <a:t> </a:t>
            </a:r>
            <a:r>
              <a:rPr spc="-5" dirty="0">
                <a:latin typeface="Arial"/>
                <a:cs typeface="Arial"/>
              </a:rPr>
              <a:t>capable</a:t>
            </a:r>
            <a:r>
              <a:rPr spc="90" dirty="0">
                <a:latin typeface="Arial"/>
                <a:cs typeface="Arial"/>
              </a:rPr>
              <a:t> </a:t>
            </a:r>
            <a:r>
              <a:rPr dirty="0">
                <a:latin typeface="Arial"/>
                <a:cs typeface="Arial"/>
              </a:rPr>
              <a:t>de</a:t>
            </a:r>
            <a:r>
              <a:rPr spc="90" dirty="0">
                <a:latin typeface="Arial"/>
                <a:cs typeface="Arial"/>
              </a:rPr>
              <a:t> </a:t>
            </a:r>
            <a:r>
              <a:rPr spc="-5" dirty="0">
                <a:latin typeface="Arial"/>
                <a:cs typeface="Arial"/>
              </a:rPr>
              <a:t>percevoir</a:t>
            </a:r>
            <a:r>
              <a:rPr spc="90" dirty="0">
                <a:latin typeface="Arial"/>
                <a:cs typeface="Arial"/>
              </a:rPr>
              <a:t> </a:t>
            </a:r>
            <a:r>
              <a:rPr dirty="0">
                <a:latin typeface="Arial"/>
                <a:cs typeface="Arial"/>
              </a:rPr>
              <a:t>le</a:t>
            </a:r>
            <a:r>
              <a:rPr spc="90" dirty="0">
                <a:latin typeface="Arial"/>
                <a:cs typeface="Arial"/>
              </a:rPr>
              <a:t> </a:t>
            </a:r>
            <a:r>
              <a:rPr spc="-5" dirty="0">
                <a:latin typeface="Arial"/>
                <a:cs typeface="Arial"/>
              </a:rPr>
              <a:t>phonème</a:t>
            </a:r>
            <a:r>
              <a:rPr spc="90" dirty="0">
                <a:latin typeface="Arial"/>
                <a:cs typeface="Arial"/>
              </a:rPr>
              <a:t> </a:t>
            </a:r>
            <a:r>
              <a:rPr spc="-5" dirty="0">
                <a:latin typeface="Arial"/>
                <a:cs typeface="Arial"/>
              </a:rPr>
              <a:t>étudié</a:t>
            </a:r>
            <a:r>
              <a:rPr spc="95" dirty="0">
                <a:latin typeface="Arial"/>
                <a:cs typeface="Arial"/>
              </a:rPr>
              <a:t> </a:t>
            </a:r>
            <a:r>
              <a:rPr dirty="0">
                <a:latin typeface="Arial"/>
                <a:cs typeface="Arial"/>
              </a:rPr>
              <a:t>;</a:t>
            </a:r>
            <a:r>
              <a:rPr spc="100" dirty="0">
                <a:latin typeface="Arial"/>
                <a:cs typeface="Arial"/>
              </a:rPr>
              <a:t> </a:t>
            </a:r>
            <a:r>
              <a:rPr spc="-5" dirty="0">
                <a:latin typeface="Arial"/>
                <a:cs typeface="Arial"/>
              </a:rPr>
              <a:t>connaître</a:t>
            </a:r>
            <a:endParaRPr>
              <a:latin typeface="Arial"/>
              <a:cs typeface="Arial"/>
            </a:endParaRPr>
          </a:p>
        </p:txBody>
      </p:sp>
      <p:sp>
        <p:nvSpPr>
          <p:cNvPr id="4" name="object 4"/>
          <p:cNvSpPr txBox="1"/>
          <p:nvPr/>
        </p:nvSpPr>
        <p:spPr>
          <a:xfrm>
            <a:off x="2335487" y="2261745"/>
            <a:ext cx="1527175" cy="289823"/>
          </a:xfrm>
          <a:prstGeom prst="rect">
            <a:avLst/>
          </a:prstGeom>
        </p:spPr>
        <p:txBody>
          <a:bodyPr vert="horz" wrap="square" lIns="0" tIns="12700" rIns="0" bIns="0" rtlCol="0">
            <a:spAutoFit/>
          </a:bodyPr>
          <a:lstStyle/>
          <a:p>
            <a:pPr marL="12700">
              <a:spcBef>
                <a:spcPts val="100"/>
              </a:spcBef>
              <a:tabLst>
                <a:tab pos="346067" algn="l"/>
              </a:tabLst>
            </a:pPr>
            <a:r>
              <a:rPr spc="-5" dirty="0">
                <a:latin typeface="Arial"/>
                <a:cs typeface="Arial"/>
              </a:rPr>
              <a:t>le	vocabulaire</a:t>
            </a:r>
            <a:endParaRPr>
              <a:latin typeface="Arial"/>
              <a:cs typeface="Arial"/>
            </a:endParaRPr>
          </a:p>
        </p:txBody>
      </p:sp>
      <p:sp>
        <p:nvSpPr>
          <p:cNvPr id="5" name="object 5"/>
          <p:cNvSpPr txBox="1"/>
          <p:nvPr/>
        </p:nvSpPr>
        <p:spPr>
          <a:xfrm>
            <a:off x="3995451" y="2261745"/>
            <a:ext cx="6535420" cy="289823"/>
          </a:xfrm>
          <a:prstGeom prst="rect">
            <a:avLst/>
          </a:prstGeom>
        </p:spPr>
        <p:txBody>
          <a:bodyPr vert="horz" wrap="square" lIns="0" tIns="12700" rIns="0" bIns="0" rtlCol="0">
            <a:spAutoFit/>
          </a:bodyPr>
          <a:lstStyle/>
          <a:p>
            <a:pPr marL="12700">
              <a:spcBef>
                <a:spcPts val="100"/>
              </a:spcBef>
              <a:tabLst>
                <a:tab pos="1742396" algn="l"/>
                <a:tab pos="2611055" algn="l"/>
                <a:tab pos="3427643" algn="l"/>
                <a:tab pos="3966111" algn="l"/>
                <a:tab pos="4639829" algn="l"/>
                <a:tab pos="5163691" algn="l"/>
              </a:tabLst>
            </a:pPr>
            <a:r>
              <a:rPr spc="-5" dirty="0">
                <a:latin typeface="Arial"/>
                <a:cs typeface="Arial"/>
              </a:rPr>
              <a:t>spatio-temporel	(début,	milieu,	fin).	</a:t>
            </a:r>
            <a:r>
              <a:rPr spc="-15" dirty="0">
                <a:solidFill>
                  <a:srgbClr val="00AF50"/>
                </a:solidFill>
                <a:latin typeface="Arial"/>
                <a:cs typeface="Arial"/>
              </a:rPr>
              <a:t>Avoir	</a:t>
            </a:r>
            <a:r>
              <a:rPr spc="-5" dirty="0">
                <a:solidFill>
                  <a:srgbClr val="00AF50"/>
                </a:solidFill>
                <a:latin typeface="Arial"/>
                <a:cs typeface="Arial"/>
              </a:rPr>
              <a:t>des	compétences</a:t>
            </a:r>
            <a:endParaRPr>
              <a:latin typeface="Arial"/>
              <a:cs typeface="Arial"/>
            </a:endParaRPr>
          </a:p>
        </p:txBody>
      </p:sp>
      <p:sp>
        <p:nvSpPr>
          <p:cNvPr id="6" name="object 6"/>
          <p:cNvSpPr txBox="1"/>
          <p:nvPr/>
        </p:nvSpPr>
        <p:spPr>
          <a:xfrm>
            <a:off x="2335487" y="2447673"/>
            <a:ext cx="8175625" cy="4730975"/>
          </a:xfrm>
          <a:prstGeom prst="rect">
            <a:avLst/>
          </a:prstGeom>
        </p:spPr>
        <p:txBody>
          <a:bodyPr vert="horz" wrap="square" lIns="0" tIns="100965" rIns="0" bIns="0" rtlCol="0">
            <a:spAutoFit/>
          </a:bodyPr>
          <a:lstStyle/>
          <a:p>
            <a:pPr marL="12700">
              <a:spcBef>
                <a:spcPts val="795"/>
              </a:spcBef>
            </a:pPr>
            <a:r>
              <a:rPr spc="-5" dirty="0">
                <a:solidFill>
                  <a:srgbClr val="00AF50"/>
                </a:solidFill>
                <a:latin typeface="Arial"/>
                <a:cs typeface="Arial"/>
              </a:rPr>
              <a:t>attentionnelles et des compétences élèves</a:t>
            </a:r>
            <a:r>
              <a:rPr spc="80" dirty="0">
                <a:solidFill>
                  <a:srgbClr val="00AF50"/>
                </a:solidFill>
                <a:latin typeface="Arial"/>
                <a:cs typeface="Arial"/>
              </a:rPr>
              <a:t> </a:t>
            </a:r>
            <a:r>
              <a:rPr spc="-5" dirty="0">
                <a:solidFill>
                  <a:srgbClr val="00AF50"/>
                </a:solidFill>
                <a:latin typeface="Arial"/>
                <a:cs typeface="Arial"/>
              </a:rPr>
              <a:t>suffisantes.</a:t>
            </a:r>
            <a:endParaRPr>
              <a:latin typeface="Arial"/>
              <a:cs typeface="Arial"/>
            </a:endParaRPr>
          </a:p>
          <a:p>
            <a:pPr marL="12700" marR="306062">
              <a:lnSpc>
                <a:spcPct val="132200"/>
              </a:lnSpc>
              <a:buClr>
                <a:srgbClr val="000000"/>
              </a:buClr>
              <a:buSzPct val="94444"/>
              <a:buAutoNum type="arabicPeriod" startAt="4"/>
              <a:tabLst>
                <a:tab pos="203830" algn="l"/>
              </a:tabLst>
            </a:pPr>
            <a:r>
              <a:rPr spc="-5" dirty="0">
                <a:solidFill>
                  <a:srgbClr val="FF0000"/>
                </a:solidFill>
                <a:latin typeface="Arial"/>
                <a:cs typeface="Arial"/>
              </a:rPr>
              <a:t>Quelles stratégies peuvent développer les élèves (justes et fausses les plus  probables)</a:t>
            </a:r>
            <a:r>
              <a:rPr spc="20" dirty="0">
                <a:solidFill>
                  <a:srgbClr val="FF0000"/>
                </a:solidFill>
                <a:latin typeface="Arial"/>
                <a:cs typeface="Arial"/>
              </a:rPr>
              <a:t> </a:t>
            </a:r>
            <a:r>
              <a:rPr spc="-5" dirty="0">
                <a:solidFill>
                  <a:srgbClr val="FF0000"/>
                </a:solidFill>
                <a:latin typeface="Arial"/>
                <a:cs typeface="Arial"/>
              </a:rPr>
              <a:t>?</a:t>
            </a:r>
            <a:endParaRPr>
              <a:latin typeface="Arial"/>
              <a:cs typeface="Arial"/>
            </a:endParaRPr>
          </a:p>
          <a:p>
            <a:pPr marL="12700">
              <a:spcBef>
                <a:spcPts val="710"/>
              </a:spcBef>
            </a:pPr>
            <a:r>
              <a:rPr spc="-5" dirty="0">
                <a:latin typeface="Arial"/>
                <a:cs typeface="Arial"/>
              </a:rPr>
              <a:t>S'appuie sur </a:t>
            </a:r>
            <a:r>
              <a:rPr spc="-10" dirty="0">
                <a:latin typeface="Arial"/>
                <a:cs typeface="Arial"/>
              </a:rPr>
              <a:t>des </a:t>
            </a:r>
            <a:r>
              <a:rPr spc="-5" dirty="0">
                <a:latin typeface="Arial"/>
                <a:cs typeface="Arial"/>
              </a:rPr>
              <a:t>mots </a:t>
            </a:r>
            <a:r>
              <a:rPr spc="-10" dirty="0">
                <a:latin typeface="Arial"/>
                <a:cs typeface="Arial"/>
              </a:rPr>
              <a:t>connus </a:t>
            </a:r>
            <a:r>
              <a:rPr dirty="0">
                <a:latin typeface="Arial"/>
                <a:cs typeface="Arial"/>
              </a:rPr>
              <a:t>à </a:t>
            </a:r>
            <a:r>
              <a:rPr spc="-5" dirty="0">
                <a:latin typeface="Arial"/>
                <a:cs typeface="Arial"/>
              </a:rPr>
              <a:t>l'oral (prénoms, jours de la semaine), </a:t>
            </a:r>
            <a:r>
              <a:rPr spc="-10" dirty="0">
                <a:latin typeface="Arial"/>
                <a:cs typeface="Arial"/>
              </a:rPr>
              <a:t>répond</a:t>
            </a:r>
            <a:r>
              <a:rPr spc="175" dirty="0">
                <a:latin typeface="Arial"/>
                <a:cs typeface="Arial"/>
              </a:rPr>
              <a:t> </a:t>
            </a:r>
            <a:r>
              <a:rPr spc="-10" dirty="0">
                <a:latin typeface="Arial"/>
                <a:cs typeface="Arial"/>
              </a:rPr>
              <a:t>au</a:t>
            </a:r>
            <a:endParaRPr>
              <a:latin typeface="Arial"/>
              <a:cs typeface="Arial"/>
            </a:endParaRPr>
          </a:p>
          <a:p>
            <a:pPr marL="12700">
              <a:spcBef>
                <a:spcPts val="695"/>
              </a:spcBef>
            </a:pPr>
            <a:r>
              <a:rPr spc="-5" dirty="0">
                <a:latin typeface="Arial"/>
                <a:cs typeface="Arial"/>
              </a:rPr>
              <a:t>hasard, </a:t>
            </a:r>
            <a:r>
              <a:rPr spc="-5" dirty="0">
                <a:solidFill>
                  <a:srgbClr val="00AF50"/>
                </a:solidFill>
                <a:latin typeface="Arial"/>
                <a:cs typeface="Arial"/>
              </a:rPr>
              <a:t>provoque un conflit avant le jeu</a:t>
            </a:r>
            <a:r>
              <a:rPr spc="65" dirty="0">
                <a:solidFill>
                  <a:srgbClr val="00AF50"/>
                </a:solidFill>
                <a:latin typeface="Arial"/>
                <a:cs typeface="Arial"/>
              </a:rPr>
              <a:t> </a:t>
            </a:r>
            <a:r>
              <a:rPr spc="-5" dirty="0">
                <a:solidFill>
                  <a:srgbClr val="00AF50"/>
                </a:solidFill>
                <a:latin typeface="Arial"/>
                <a:cs typeface="Arial"/>
              </a:rPr>
              <a:t>systématiquement.</a:t>
            </a:r>
            <a:endParaRPr>
              <a:latin typeface="Arial"/>
              <a:cs typeface="Arial"/>
            </a:endParaRPr>
          </a:p>
          <a:p>
            <a:pPr marL="12700">
              <a:spcBef>
                <a:spcPts val="695"/>
              </a:spcBef>
              <a:buClr>
                <a:srgbClr val="000000"/>
              </a:buClr>
              <a:buSzPct val="94444"/>
              <a:buAutoNum type="arabicPeriod" startAt="5"/>
              <a:tabLst>
                <a:tab pos="203830" algn="l"/>
              </a:tabLst>
            </a:pPr>
            <a:r>
              <a:rPr spc="-5" dirty="0">
                <a:solidFill>
                  <a:srgbClr val="FF0000"/>
                </a:solidFill>
                <a:latin typeface="Arial"/>
                <a:cs typeface="Arial"/>
              </a:rPr>
              <a:t>Quelles sont les variables didactiques? </a:t>
            </a:r>
            <a:r>
              <a:rPr spc="-10" dirty="0">
                <a:latin typeface="Arial"/>
                <a:cs typeface="Arial"/>
              </a:rPr>
              <a:t>Différenciation </a:t>
            </a:r>
            <a:r>
              <a:rPr dirty="0">
                <a:latin typeface="Arial"/>
                <a:cs typeface="Arial"/>
              </a:rPr>
              <a:t>: </a:t>
            </a:r>
            <a:r>
              <a:rPr spc="-5" dirty="0">
                <a:latin typeface="Arial"/>
                <a:cs typeface="Arial"/>
              </a:rPr>
              <a:t>choix des</a:t>
            </a:r>
            <a:r>
              <a:rPr spc="160" dirty="0">
                <a:latin typeface="Arial"/>
                <a:cs typeface="Arial"/>
              </a:rPr>
              <a:t> </a:t>
            </a:r>
            <a:r>
              <a:rPr dirty="0">
                <a:latin typeface="Arial"/>
                <a:cs typeface="Arial"/>
              </a:rPr>
              <a:t>mots</a:t>
            </a:r>
            <a:endParaRPr>
              <a:latin typeface="Arial"/>
              <a:cs typeface="Arial"/>
            </a:endParaRPr>
          </a:p>
          <a:p>
            <a:pPr marL="12700" marR="419723">
              <a:lnSpc>
                <a:spcPct val="132300"/>
              </a:lnSpc>
              <a:spcBef>
                <a:spcPts val="10"/>
              </a:spcBef>
            </a:pPr>
            <a:r>
              <a:rPr spc="-10" dirty="0">
                <a:latin typeface="Arial"/>
                <a:cs typeface="Arial"/>
              </a:rPr>
              <a:t>différents </a:t>
            </a:r>
            <a:r>
              <a:rPr spc="-5" dirty="0">
                <a:latin typeface="Arial"/>
                <a:cs typeface="Arial"/>
              </a:rPr>
              <a:t>en fonction du niveau des élèves, ne pas demander à l'enfant </a:t>
            </a:r>
            <a:r>
              <a:rPr spc="-10" dirty="0">
                <a:latin typeface="Arial"/>
                <a:cs typeface="Arial"/>
              </a:rPr>
              <a:t>de  </a:t>
            </a:r>
            <a:r>
              <a:rPr spc="-5" dirty="0">
                <a:latin typeface="Arial"/>
                <a:cs typeface="Arial"/>
              </a:rPr>
              <a:t>localiser le phonème dans le mot. Introduire une matérialisation par le geste.  </a:t>
            </a:r>
            <a:r>
              <a:rPr spc="-40" dirty="0">
                <a:solidFill>
                  <a:srgbClr val="00AF50"/>
                </a:solidFill>
                <a:latin typeface="Arial"/>
                <a:cs typeface="Arial"/>
              </a:rPr>
              <a:t>Taille </a:t>
            </a:r>
            <a:r>
              <a:rPr spc="-5" dirty="0">
                <a:solidFill>
                  <a:srgbClr val="00AF50"/>
                </a:solidFill>
                <a:latin typeface="Arial"/>
                <a:cs typeface="Arial"/>
              </a:rPr>
              <a:t>du groupe, tutorat, ne pas </a:t>
            </a:r>
            <a:r>
              <a:rPr dirty="0">
                <a:solidFill>
                  <a:srgbClr val="00AF50"/>
                </a:solidFill>
                <a:latin typeface="Arial"/>
                <a:cs typeface="Arial"/>
              </a:rPr>
              <a:t>être </a:t>
            </a:r>
            <a:r>
              <a:rPr spc="-5" dirty="0">
                <a:solidFill>
                  <a:srgbClr val="00AF50"/>
                </a:solidFill>
                <a:latin typeface="Arial"/>
                <a:cs typeface="Arial"/>
              </a:rPr>
              <a:t>visible du</a:t>
            </a:r>
            <a:r>
              <a:rPr spc="100" dirty="0">
                <a:solidFill>
                  <a:srgbClr val="00AF50"/>
                </a:solidFill>
                <a:latin typeface="Arial"/>
                <a:cs typeface="Arial"/>
              </a:rPr>
              <a:t> </a:t>
            </a:r>
            <a:r>
              <a:rPr spc="-5" dirty="0">
                <a:solidFill>
                  <a:srgbClr val="00AF50"/>
                </a:solidFill>
                <a:latin typeface="Arial"/>
                <a:cs typeface="Arial"/>
              </a:rPr>
              <a:t>groupe…</a:t>
            </a:r>
            <a:endParaRPr>
              <a:latin typeface="Arial"/>
              <a:cs typeface="Arial"/>
            </a:endParaRPr>
          </a:p>
          <a:p>
            <a:pPr marL="12700" marR="217799">
              <a:lnSpc>
                <a:spcPct val="132400"/>
              </a:lnSpc>
              <a:spcBef>
                <a:spcPts val="10"/>
              </a:spcBef>
              <a:buClr>
                <a:srgbClr val="000000"/>
              </a:buClr>
              <a:buSzPct val="94444"/>
              <a:buAutoNum type="arabicPeriod" startAt="6"/>
              <a:tabLst>
                <a:tab pos="203830" algn="l"/>
              </a:tabLst>
            </a:pPr>
            <a:r>
              <a:rPr spc="-5" dirty="0">
                <a:solidFill>
                  <a:srgbClr val="FF0000"/>
                </a:solidFill>
                <a:latin typeface="Arial"/>
                <a:cs typeface="Arial"/>
              </a:rPr>
              <a:t>Quelles rétroactions du milieu ? </a:t>
            </a:r>
            <a:r>
              <a:rPr spc="-5" dirty="0">
                <a:latin typeface="Arial"/>
                <a:cs typeface="Arial"/>
              </a:rPr>
              <a:t>L'élève ne repère pas le phonème quel </a:t>
            </a:r>
            <a:r>
              <a:rPr spc="-10" dirty="0">
                <a:latin typeface="Arial"/>
                <a:cs typeface="Arial"/>
              </a:rPr>
              <a:t>que  </a:t>
            </a:r>
            <a:r>
              <a:rPr spc="-5" dirty="0">
                <a:latin typeface="Arial"/>
                <a:cs typeface="Arial"/>
              </a:rPr>
              <a:t>soit le nombre de </a:t>
            </a:r>
            <a:r>
              <a:rPr spc="-10" dirty="0">
                <a:latin typeface="Arial"/>
                <a:cs typeface="Arial"/>
              </a:rPr>
              <a:t>syllabes </a:t>
            </a:r>
            <a:r>
              <a:rPr spc="-5" dirty="0">
                <a:latin typeface="Arial"/>
                <a:cs typeface="Arial"/>
              </a:rPr>
              <a:t>dans le </a:t>
            </a:r>
            <a:r>
              <a:rPr dirty="0">
                <a:latin typeface="Arial"/>
                <a:cs typeface="Arial"/>
              </a:rPr>
              <a:t>mot </a:t>
            </a:r>
            <a:r>
              <a:rPr spc="-5" dirty="0">
                <a:latin typeface="Arial"/>
                <a:cs typeface="Arial"/>
              </a:rPr>
              <a:t>et la place du a dans le </a:t>
            </a:r>
            <a:r>
              <a:rPr dirty="0">
                <a:latin typeface="Arial"/>
                <a:cs typeface="Arial"/>
              </a:rPr>
              <a:t>mot, </a:t>
            </a:r>
            <a:r>
              <a:rPr spc="-5" dirty="0">
                <a:latin typeface="Arial"/>
                <a:cs typeface="Arial"/>
              </a:rPr>
              <a:t>ne connaît  pas le nom des lettres, utilisation des </a:t>
            </a:r>
            <a:r>
              <a:rPr spc="-10" dirty="0">
                <a:latin typeface="Arial"/>
                <a:cs typeface="Arial"/>
              </a:rPr>
              <a:t>affichages, </a:t>
            </a:r>
            <a:r>
              <a:rPr spc="-5" dirty="0">
                <a:latin typeface="Arial"/>
                <a:cs typeface="Arial"/>
              </a:rPr>
              <a:t>tableau…, un élève aide </a:t>
            </a:r>
            <a:r>
              <a:rPr spc="-10" dirty="0">
                <a:latin typeface="Arial"/>
                <a:cs typeface="Arial"/>
              </a:rPr>
              <a:t>un  </a:t>
            </a:r>
            <a:r>
              <a:rPr spc="-5" dirty="0">
                <a:latin typeface="Arial"/>
                <a:cs typeface="Arial"/>
              </a:rPr>
              <a:t>autre élève…</a:t>
            </a:r>
            <a:r>
              <a:rPr spc="-5" dirty="0">
                <a:solidFill>
                  <a:srgbClr val="00AF50"/>
                </a:solidFill>
                <a:latin typeface="Arial"/>
                <a:cs typeface="Arial"/>
              </a:rPr>
              <a:t>Certains élèves étaient </a:t>
            </a:r>
            <a:r>
              <a:rPr dirty="0">
                <a:solidFill>
                  <a:srgbClr val="00AF50"/>
                </a:solidFill>
                <a:latin typeface="Arial"/>
                <a:cs typeface="Arial"/>
              </a:rPr>
              <a:t>très</a:t>
            </a:r>
            <a:r>
              <a:rPr spc="70" dirty="0">
                <a:solidFill>
                  <a:srgbClr val="00AF50"/>
                </a:solidFill>
                <a:latin typeface="Arial"/>
                <a:cs typeface="Arial"/>
              </a:rPr>
              <a:t> </a:t>
            </a:r>
            <a:r>
              <a:rPr spc="-5" dirty="0">
                <a:solidFill>
                  <a:srgbClr val="00AF50"/>
                </a:solidFill>
                <a:latin typeface="Arial"/>
                <a:cs typeface="Arial"/>
              </a:rPr>
              <a:t>compétents…</a:t>
            </a:r>
            <a:endParaRPr>
              <a:latin typeface="Arial"/>
              <a:cs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048792" y="3271215"/>
            <a:ext cx="5986780" cy="751488"/>
          </a:xfrm>
          <a:prstGeom prst="rect">
            <a:avLst/>
          </a:prstGeom>
        </p:spPr>
        <p:txBody>
          <a:bodyPr vert="horz" wrap="square" lIns="0" tIns="12700" rIns="0" bIns="0" rtlCol="0">
            <a:spAutoFit/>
          </a:bodyPr>
          <a:lstStyle/>
          <a:p>
            <a:pPr marL="12700">
              <a:spcBef>
                <a:spcPts val="100"/>
              </a:spcBef>
            </a:pPr>
            <a:r>
              <a:rPr sz="4800" spc="-5" dirty="0"/>
              <a:t>Difficultés </a:t>
            </a:r>
            <a:r>
              <a:rPr sz="4800" dirty="0"/>
              <a:t>et</a:t>
            </a:r>
            <a:r>
              <a:rPr sz="4800" spc="-25" dirty="0"/>
              <a:t> </a:t>
            </a:r>
            <a:r>
              <a:rPr sz="4800" spc="-5" dirty="0"/>
              <a:t>dérives</a:t>
            </a:r>
            <a:endParaRPr sz="48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2661012" y="1610534"/>
            <a:ext cx="7588250" cy="1183016"/>
          </a:xfrm>
          <a:prstGeom prst="rect">
            <a:avLst/>
          </a:prstGeom>
        </p:spPr>
        <p:txBody>
          <a:bodyPr vert="horz" wrap="square" lIns="0" tIns="13335" rIns="0" bIns="0" rtlCol="0">
            <a:spAutoFit/>
          </a:bodyPr>
          <a:lstStyle/>
          <a:p>
            <a:pPr>
              <a:spcBef>
                <a:spcPts val="10"/>
              </a:spcBef>
            </a:pPr>
            <a:endParaRPr sz="2400" dirty="0">
              <a:latin typeface="Times New Roman"/>
              <a:cs typeface="Times New Roman"/>
            </a:endParaRPr>
          </a:p>
          <a:p>
            <a:pPr marL="193670" indent="-180971">
              <a:buSzPct val="44230"/>
              <a:buChar char="●"/>
              <a:tabLst>
                <a:tab pos="194306" algn="l"/>
                <a:tab pos="707372" algn="l"/>
                <a:tab pos="2136722" algn="l"/>
                <a:tab pos="4248044" algn="l"/>
                <a:tab pos="5081778" algn="l"/>
                <a:tab pos="5759941" algn="l"/>
                <a:tab pos="6456518" algn="l"/>
                <a:tab pos="7208340" algn="l"/>
              </a:tabLst>
            </a:pPr>
            <a:r>
              <a:rPr sz="2600" dirty="0">
                <a:latin typeface="Arial"/>
                <a:cs typeface="Arial"/>
              </a:rPr>
              <a:t>Le	mém</a:t>
            </a:r>
            <a:r>
              <a:rPr sz="2600" spc="-15" dirty="0">
                <a:latin typeface="Arial"/>
                <a:cs typeface="Arial"/>
              </a:rPr>
              <a:t>o</a:t>
            </a:r>
            <a:r>
              <a:rPr sz="2600" dirty="0">
                <a:latin typeface="Arial"/>
                <a:cs typeface="Arial"/>
              </a:rPr>
              <a:t>ire	profession</a:t>
            </a:r>
            <a:r>
              <a:rPr sz="2600" spc="-10" dirty="0">
                <a:latin typeface="Arial"/>
                <a:cs typeface="Arial"/>
              </a:rPr>
              <a:t>n</a:t>
            </a:r>
            <a:r>
              <a:rPr sz="2600" dirty="0">
                <a:latin typeface="Arial"/>
                <a:cs typeface="Arial"/>
              </a:rPr>
              <a:t>el	n'e</a:t>
            </a:r>
            <a:r>
              <a:rPr sz="2600" spc="5" dirty="0">
                <a:latin typeface="Arial"/>
                <a:cs typeface="Arial"/>
              </a:rPr>
              <a:t>s</a:t>
            </a:r>
            <a:r>
              <a:rPr sz="2600" dirty="0">
                <a:latin typeface="Arial"/>
                <a:cs typeface="Arial"/>
              </a:rPr>
              <a:t>t	pas</a:t>
            </a:r>
            <a:r>
              <a:rPr lang="fr-FR" sz="2600" dirty="0">
                <a:latin typeface="Arial"/>
                <a:cs typeface="Arial"/>
              </a:rPr>
              <a:t> </a:t>
            </a:r>
            <a:r>
              <a:rPr sz="2600" spc="-10" dirty="0">
                <a:latin typeface="Arial"/>
                <a:cs typeface="Arial"/>
              </a:rPr>
              <a:t>un</a:t>
            </a:r>
            <a:r>
              <a:rPr lang="fr-FR" sz="2600" spc="-10" dirty="0">
                <a:latin typeface="Arial"/>
                <a:cs typeface="Arial"/>
              </a:rPr>
              <a:t> simple récit de la pratique. </a:t>
            </a:r>
            <a:endParaRPr sz="2600" dirty="0">
              <a:latin typeface="Arial"/>
              <a:cs typeface="Arial"/>
            </a:endParaRPr>
          </a:p>
        </p:txBody>
      </p:sp>
      <p:sp>
        <p:nvSpPr>
          <p:cNvPr id="8" name="object 8"/>
          <p:cNvSpPr txBox="1">
            <a:spLocks noGrp="1"/>
          </p:cNvSpPr>
          <p:nvPr>
            <p:ph type="title"/>
          </p:nvPr>
        </p:nvSpPr>
        <p:spPr>
          <a:xfrm>
            <a:off x="4206017" y="465582"/>
            <a:ext cx="4497070" cy="574040"/>
          </a:xfrm>
          <a:prstGeom prst="rect">
            <a:avLst/>
          </a:prstGeom>
        </p:spPr>
        <p:txBody>
          <a:bodyPr vert="horz" wrap="square" lIns="0" tIns="12700" rIns="0" bIns="0" rtlCol="0">
            <a:spAutoFit/>
          </a:bodyPr>
          <a:lstStyle/>
          <a:p>
            <a:pPr marL="12700">
              <a:spcBef>
                <a:spcPts val="100"/>
              </a:spcBef>
            </a:pPr>
            <a:r>
              <a:rPr spc="-5" dirty="0"/>
              <a:t>Difficultés et dérives</a:t>
            </a:r>
          </a:p>
        </p:txBody>
      </p:sp>
      <p:sp>
        <p:nvSpPr>
          <p:cNvPr id="10" name="Rectangle 9">
            <a:extLst>
              <a:ext uri="{FF2B5EF4-FFF2-40B4-BE49-F238E27FC236}">
                <a16:creationId xmlns:a16="http://schemas.microsoft.com/office/drawing/2014/main" id="{947B56F9-3195-43F5-BD45-EC2020987896}"/>
              </a:ext>
            </a:extLst>
          </p:cNvPr>
          <p:cNvSpPr/>
          <p:nvPr/>
        </p:nvSpPr>
        <p:spPr>
          <a:xfrm>
            <a:off x="3521871" y="3659511"/>
            <a:ext cx="5989067" cy="1865254"/>
          </a:xfrm>
          <a:prstGeom prst="rect">
            <a:avLst/>
          </a:prstGeom>
        </p:spPr>
        <p:txBody>
          <a:bodyPr wrap="square">
            <a:spAutoFit/>
          </a:bodyPr>
          <a:lstStyle/>
          <a:p>
            <a:pPr marL="12700" marR="5080" algn="just">
              <a:lnSpc>
                <a:spcPct val="95800"/>
              </a:lnSpc>
            </a:pPr>
            <a:r>
              <a:rPr lang="fr-FR" sz="2400" b="1" spc="-5" dirty="0">
                <a:latin typeface="Arial"/>
                <a:cs typeface="Arial"/>
              </a:rPr>
              <a:t>C’est un aller-retour constant entre la question professionnelle de départ, la problématique, les observations de terrain au regard des textes de référence.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37491" y="2905761"/>
            <a:ext cx="8122920" cy="2291012"/>
          </a:xfrm>
          <a:prstGeom prst="rect">
            <a:avLst/>
          </a:prstGeom>
        </p:spPr>
        <p:txBody>
          <a:bodyPr vert="horz" wrap="square" lIns="0" tIns="13335" rIns="0" bIns="0" rtlCol="0">
            <a:spAutoFit/>
          </a:bodyPr>
          <a:lstStyle/>
          <a:p>
            <a:pPr marL="469253" indent="-456554">
              <a:spcBef>
                <a:spcPts val="105"/>
              </a:spcBef>
              <a:buSzPct val="44230"/>
              <a:buFont typeface="Wingdings"/>
              <a:buChar char=""/>
              <a:tabLst>
                <a:tab pos="469253" algn="l"/>
                <a:tab pos="469889" algn="l"/>
              </a:tabLst>
            </a:pPr>
            <a:r>
              <a:rPr sz="2600" spc="-35" dirty="0">
                <a:latin typeface="Arial"/>
                <a:cs typeface="Arial"/>
              </a:rPr>
              <a:t>Tendance </a:t>
            </a:r>
            <a:r>
              <a:rPr sz="2600" dirty="0">
                <a:latin typeface="Arial"/>
                <a:cs typeface="Arial"/>
              </a:rPr>
              <a:t>au refoulement de </a:t>
            </a:r>
            <a:r>
              <a:rPr sz="2600" spc="-5" dirty="0">
                <a:latin typeface="Arial"/>
                <a:cs typeface="Arial"/>
              </a:rPr>
              <a:t>la </a:t>
            </a:r>
            <a:r>
              <a:rPr sz="2600" dirty="0">
                <a:latin typeface="Arial"/>
                <a:cs typeface="Arial"/>
              </a:rPr>
              <a:t>question des</a:t>
            </a:r>
            <a:r>
              <a:rPr sz="2600" spc="-80" dirty="0">
                <a:latin typeface="Arial"/>
                <a:cs typeface="Arial"/>
              </a:rPr>
              <a:t> </a:t>
            </a:r>
            <a:r>
              <a:rPr sz="2600" dirty="0">
                <a:latin typeface="Arial"/>
                <a:cs typeface="Arial"/>
              </a:rPr>
              <a:t>savoirs</a:t>
            </a:r>
            <a:endParaRPr sz="2600">
              <a:latin typeface="Arial"/>
              <a:cs typeface="Arial"/>
            </a:endParaRPr>
          </a:p>
          <a:p>
            <a:pPr>
              <a:spcBef>
                <a:spcPts val="40"/>
              </a:spcBef>
              <a:buFont typeface="Wingdings"/>
              <a:buChar char=""/>
            </a:pPr>
            <a:endParaRPr sz="3500">
              <a:latin typeface="Times New Roman"/>
              <a:cs typeface="Times New Roman"/>
            </a:endParaRPr>
          </a:p>
          <a:p>
            <a:pPr marL="469253" indent="-456554">
              <a:spcBef>
                <a:spcPts val="5"/>
              </a:spcBef>
              <a:buSzPct val="44230"/>
              <a:buFont typeface="Wingdings"/>
              <a:buChar char=""/>
              <a:tabLst>
                <a:tab pos="469253" algn="l"/>
                <a:tab pos="469889" algn="l"/>
              </a:tabLst>
            </a:pPr>
            <a:r>
              <a:rPr sz="2600" spc="-35" dirty="0">
                <a:latin typeface="Arial"/>
                <a:cs typeface="Arial"/>
              </a:rPr>
              <a:t>Tendance </a:t>
            </a:r>
            <a:r>
              <a:rPr sz="2600" dirty="0">
                <a:latin typeface="Arial"/>
                <a:cs typeface="Arial"/>
              </a:rPr>
              <a:t>à l'oubli de l'action </a:t>
            </a:r>
            <a:r>
              <a:rPr sz="2600" spc="-5" dirty="0">
                <a:latin typeface="Arial"/>
                <a:cs typeface="Arial"/>
              </a:rPr>
              <a:t>effective </a:t>
            </a:r>
            <a:r>
              <a:rPr sz="2600" dirty="0">
                <a:latin typeface="Arial"/>
                <a:cs typeface="Arial"/>
              </a:rPr>
              <a:t>du</a:t>
            </a:r>
            <a:r>
              <a:rPr sz="2600" spc="-75" dirty="0">
                <a:latin typeface="Arial"/>
                <a:cs typeface="Arial"/>
              </a:rPr>
              <a:t> </a:t>
            </a:r>
            <a:r>
              <a:rPr sz="2600" dirty="0">
                <a:latin typeface="Arial"/>
                <a:cs typeface="Arial"/>
              </a:rPr>
              <a:t>professeur</a:t>
            </a:r>
            <a:endParaRPr sz="2600">
              <a:latin typeface="Arial"/>
              <a:cs typeface="Arial"/>
            </a:endParaRPr>
          </a:p>
          <a:p>
            <a:pPr>
              <a:spcBef>
                <a:spcPts val="30"/>
              </a:spcBef>
              <a:buFont typeface="Wingdings"/>
              <a:buChar char=""/>
            </a:pPr>
            <a:endParaRPr sz="3500">
              <a:latin typeface="Times New Roman"/>
              <a:cs typeface="Times New Roman"/>
            </a:endParaRPr>
          </a:p>
          <a:p>
            <a:pPr marL="469253" indent="-456554">
              <a:buSzPct val="44230"/>
              <a:buFont typeface="Wingdings"/>
              <a:buChar char=""/>
              <a:tabLst>
                <a:tab pos="469253" algn="l"/>
                <a:tab pos="469889" algn="l"/>
              </a:tabLst>
            </a:pPr>
            <a:r>
              <a:rPr sz="2600" spc="-35" dirty="0">
                <a:latin typeface="Arial"/>
                <a:cs typeface="Arial"/>
              </a:rPr>
              <a:t>Tendance </a:t>
            </a:r>
            <a:r>
              <a:rPr sz="2600" dirty="0">
                <a:latin typeface="Arial"/>
                <a:cs typeface="Arial"/>
              </a:rPr>
              <a:t>à l'oubli de l'action </a:t>
            </a:r>
            <a:r>
              <a:rPr sz="2600" spc="-5" dirty="0">
                <a:latin typeface="Arial"/>
                <a:cs typeface="Arial"/>
              </a:rPr>
              <a:t>effective </a:t>
            </a:r>
            <a:r>
              <a:rPr sz="2600" dirty="0">
                <a:latin typeface="Arial"/>
                <a:cs typeface="Arial"/>
              </a:rPr>
              <a:t>des</a:t>
            </a:r>
            <a:r>
              <a:rPr sz="2600" spc="-75" dirty="0">
                <a:latin typeface="Arial"/>
                <a:cs typeface="Arial"/>
              </a:rPr>
              <a:t> </a:t>
            </a:r>
            <a:r>
              <a:rPr sz="2600" dirty="0">
                <a:latin typeface="Arial"/>
                <a:cs typeface="Arial"/>
              </a:rPr>
              <a:t>élèves</a:t>
            </a:r>
            <a:endParaRPr sz="2600">
              <a:latin typeface="Arial"/>
              <a:cs typeface="Arial"/>
            </a:endParaRPr>
          </a:p>
        </p:txBody>
      </p:sp>
      <p:sp>
        <p:nvSpPr>
          <p:cNvPr id="3" name="object 3"/>
          <p:cNvSpPr txBox="1">
            <a:spLocks noGrp="1"/>
          </p:cNvSpPr>
          <p:nvPr>
            <p:ph type="title"/>
          </p:nvPr>
        </p:nvSpPr>
        <p:spPr>
          <a:xfrm>
            <a:off x="3834816" y="733425"/>
            <a:ext cx="6128271" cy="566822"/>
          </a:xfrm>
          <a:prstGeom prst="rect">
            <a:avLst/>
          </a:prstGeom>
        </p:spPr>
        <p:txBody>
          <a:bodyPr vert="horz" wrap="square" lIns="0" tIns="12700" rIns="0" bIns="0" rtlCol="0">
            <a:spAutoFit/>
          </a:bodyPr>
          <a:lstStyle/>
          <a:p>
            <a:pPr marL="111758" algn="ctr">
              <a:spcBef>
                <a:spcPts val="100"/>
              </a:spcBef>
            </a:pPr>
            <a:r>
              <a:rPr spc="-5" dirty="0"/>
              <a:t>Difficultés et dérives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3"/>
            <a:ext cx="9239250" cy="612987"/>
          </a:xfrm>
          <a:prstGeom prst="rect">
            <a:avLst/>
          </a:prstGeom>
          <a:solidFill>
            <a:srgbClr val="FFFFFF"/>
          </a:solidFill>
        </p:spPr>
        <p:txBody>
          <a:bodyPr vert="horz" wrap="square" lIns="0" tIns="58419" rIns="0" bIns="0" rtlCol="0">
            <a:spAutoFit/>
          </a:bodyPr>
          <a:lstStyle/>
          <a:p>
            <a:pPr marL="1024865">
              <a:spcBef>
                <a:spcPts val="459"/>
              </a:spcBef>
            </a:pPr>
            <a:r>
              <a:rPr spc="-25" dirty="0">
                <a:solidFill>
                  <a:srgbClr val="6B7C71"/>
                </a:solidFill>
              </a:rPr>
              <a:t>QU'EST-CE </a:t>
            </a:r>
            <a:r>
              <a:rPr spc="-5" dirty="0">
                <a:solidFill>
                  <a:srgbClr val="6B7C71"/>
                </a:solidFill>
              </a:rPr>
              <a:t>QU'UN BON </a:t>
            </a:r>
            <a:r>
              <a:rPr dirty="0">
                <a:solidFill>
                  <a:srgbClr val="6B7C71"/>
                </a:solidFill>
              </a:rPr>
              <a:t>SUJET</a:t>
            </a:r>
            <a:r>
              <a:rPr spc="10" dirty="0">
                <a:solidFill>
                  <a:srgbClr val="6B7C71"/>
                </a:solidFill>
              </a:rPr>
              <a:t> </a:t>
            </a:r>
            <a:r>
              <a:rPr dirty="0">
                <a:solidFill>
                  <a:srgbClr val="6B7C71"/>
                </a:solidFill>
              </a:rPr>
              <a:t>?</a:t>
            </a:r>
          </a:p>
        </p:txBody>
      </p:sp>
      <p:sp>
        <p:nvSpPr>
          <p:cNvPr id="4" name="object 4"/>
          <p:cNvSpPr txBox="1"/>
          <p:nvPr/>
        </p:nvSpPr>
        <p:spPr>
          <a:xfrm>
            <a:off x="2398275" y="1960830"/>
            <a:ext cx="8932507" cy="3045064"/>
          </a:xfrm>
          <a:prstGeom prst="rect">
            <a:avLst/>
          </a:prstGeom>
        </p:spPr>
        <p:txBody>
          <a:bodyPr vert="horz" wrap="square" lIns="0" tIns="13335" rIns="0" bIns="0" rtlCol="0">
            <a:spAutoFit/>
          </a:bodyPr>
          <a:lstStyle/>
          <a:p>
            <a:pPr marL="264154" marR="5080" indent="-251454">
              <a:spcBef>
                <a:spcPts val="105"/>
              </a:spcBef>
              <a:buClr>
                <a:srgbClr val="92A199"/>
              </a:buClr>
              <a:buSzPct val="44230"/>
              <a:buChar char="●"/>
              <a:tabLst>
                <a:tab pos="263519" algn="l"/>
                <a:tab pos="264154" algn="l"/>
              </a:tabLst>
            </a:pPr>
            <a:r>
              <a:rPr sz="2600" dirty="0">
                <a:solidFill>
                  <a:srgbClr val="554A3B"/>
                </a:solidFill>
                <a:latin typeface="Arial"/>
                <a:cs typeface="Arial"/>
              </a:rPr>
              <a:t>Un sujet qui concerne des questions</a:t>
            </a:r>
            <a:r>
              <a:rPr sz="2600" spc="-50" dirty="0">
                <a:solidFill>
                  <a:srgbClr val="554A3B"/>
                </a:solidFill>
                <a:latin typeface="Arial"/>
                <a:cs typeface="Arial"/>
              </a:rPr>
              <a:t> </a:t>
            </a:r>
            <a:r>
              <a:rPr sz="2600" spc="5" dirty="0">
                <a:solidFill>
                  <a:srgbClr val="554A3B"/>
                </a:solidFill>
                <a:latin typeface="Arial"/>
                <a:cs typeface="Arial"/>
              </a:rPr>
              <a:t>d'enseignement-  </a:t>
            </a:r>
            <a:r>
              <a:rPr sz="2600" dirty="0">
                <a:solidFill>
                  <a:srgbClr val="554A3B"/>
                </a:solidFill>
                <a:latin typeface="Arial"/>
                <a:cs typeface="Arial"/>
              </a:rPr>
              <a:t>apprentissage</a:t>
            </a:r>
            <a:endParaRPr sz="2600" dirty="0">
              <a:latin typeface="Arial"/>
              <a:cs typeface="Arial"/>
            </a:endParaRPr>
          </a:p>
          <a:p>
            <a:pPr marL="264154" indent="-251454">
              <a:spcBef>
                <a:spcPts val="600"/>
              </a:spcBef>
              <a:buClr>
                <a:srgbClr val="92A199"/>
              </a:buClr>
              <a:buSzPct val="44230"/>
              <a:buChar char="●"/>
              <a:tabLst>
                <a:tab pos="263519" algn="l"/>
                <a:tab pos="264154" algn="l"/>
              </a:tabLst>
            </a:pPr>
            <a:r>
              <a:rPr sz="2600" dirty="0">
                <a:solidFill>
                  <a:srgbClr val="554A3B"/>
                </a:solidFill>
                <a:latin typeface="Arial"/>
                <a:cs typeface="Arial"/>
              </a:rPr>
              <a:t>Un sujet qui intéresse les</a:t>
            </a:r>
            <a:r>
              <a:rPr sz="2600" spc="-40" dirty="0">
                <a:solidFill>
                  <a:srgbClr val="554A3B"/>
                </a:solidFill>
                <a:latin typeface="Arial"/>
                <a:cs typeface="Arial"/>
              </a:rPr>
              <a:t> </a:t>
            </a:r>
            <a:r>
              <a:rPr sz="2600" dirty="0">
                <a:solidFill>
                  <a:srgbClr val="554A3B"/>
                </a:solidFill>
                <a:latin typeface="Arial"/>
                <a:cs typeface="Arial"/>
              </a:rPr>
              <a:t>auteurs</a:t>
            </a:r>
            <a:r>
              <a:rPr lang="fr-FR" sz="2600" dirty="0">
                <a:solidFill>
                  <a:srgbClr val="554A3B"/>
                </a:solidFill>
                <a:latin typeface="Arial"/>
                <a:cs typeface="Arial"/>
              </a:rPr>
              <a:t> et qui s’élabore avec le directeur de mémoire</a:t>
            </a:r>
            <a:endParaRPr sz="2600" dirty="0">
              <a:latin typeface="Arial"/>
              <a:cs typeface="Arial"/>
            </a:endParaRPr>
          </a:p>
          <a:p>
            <a:pPr marL="264154" indent="-251454">
              <a:spcBef>
                <a:spcPts val="605"/>
              </a:spcBef>
              <a:buClr>
                <a:srgbClr val="92A199"/>
              </a:buClr>
              <a:buSzPct val="44230"/>
              <a:buChar char="●"/>
              <a:tabLst>
                <a:tab pos="263519" algn="l"/>
                <a:tab pos="264154" algn="l"/>
              </a:tabLst>
            </a:pPr>
            <a:r>
              <a:rPr sz="2600" dirty="0">
                <a:solidFill>
                  <a:srgbClr val="554A3B"/>
                </a:solidFill>
                <a:latin typeface="Arial"/>
                <a:cs typeface="Arial"/>
              </a:rPr>
              <a:t>Le savoir enseigné est identifiable </a:t>
            </a:r>
            <a:r>
              <a:rPr sz="2600" i="1" dirty="0">
                <a:solidFill>
                  <a:srgbClr val="554A3B"/>
                </a:solidFill>
                <a:latin typeface="Arial"/>
                <a:cs typeface="Arial"/>
              </a:rPr>
              <a:t>a</a:t>
            </a:r>
            <a:r>
              <a:rPr sz="2600" i="1" spc="-35" dirty="0">
                <a:solidFill>
                  <a:srgbClr val="554A3B"/>
                </a:solidFill>
                <a:latin typeface="Arial"/>
                <a:cs typeface="Arial"/>
              </a:rPr>
              <a:t> </a:t>
            </a:r>
            <a:r>
              <a:rPr sz="2600" i="1" dirty="0">
                <a:solidFill>
                  <a:srgbClr val="554A3B"/>
                </a:solidFill>
                <a:latin typeface="Arial"/>
                <a:cs typeface="Arial"/>
              </a:rPr>
              <a:t>priori</a:t>
            </a:r>
            <a:endParaRPr sz="2600" dirty="0">
              <a:latin typeface="Arial"/>
              <a:cs typeface="Arial"/>
            </a:endParaRPr>
          </a:p>
          <a:p>
            <a:pPr marL="264154" marR="166366" indent="-251454">
              <a:spcBef>
                <a:spcPts val="600"/>
              </a:spcBef>
              <a:buClr>
                <a:srgbClr val="92A199"/>
              </a:buClr>
              <a:buSzPct val="44230"/>
              <a:buChar char="●"/>
              <a:tabLst>
                <a:tab pos="263519" algn="l"/>
                <a:tab pos="264154" algn="l"/>
              </a:tabLst>
            </a:pPr>
            <a:r>
              <a:rPr sz="2600" dirty="0">
                <a:solidFill>
                  <a:srgbClr val="554A3B"/>
                </a:solidFill>
                <a:latin typeface="Arial"/>
                <a:cs typeface="Arial"/>
              </a:rPr>
              <a:t>Le sujet est dans les compétences des directeurs</a:t>
            </a:r>
            <a:r>
              <a:rPr sz="2600" spc="-45" dirty="0">
                <a:solidFill>
                  <a:srgbClr val="554A3B"/>
                </a:solidFill>
                <a:latin typeface="Arial"/>
                <a:cs typeface="Arial"/>
              </a:rPr>
              <a:t> </a:t>
            </a:r>
            <a:r>
              <a:rPr sz="2600" dirty="0">
                <a:solidFill>
                  <a:srgbClr val="554A3B"/>
                </a:solidFill>
                <a:latin typeface="Arial"/>
                <a:cs typeface="Arial"/>
              </a:rPr>
              <a:t>de  mémoire</a:t>
            </a:r>
            <a:r>
              <a:rPr sz="2600" spc="-25" dirty="0">
                <a:solidFill>
                  <a:srgbClr val="554A3B"/>
                </a:solidFill>
                <a:latin typeface="Arial"/>
                <a:cs typeface="Arial"/>
              </a:rPr>
              <a:t> </a:t>
            </a:r>
            <a:r>
              <a:rPr sz="2600" dirty="0">
                <a:solidFill>
                  <a:srgbClr val="554A3B"/>
                </a:solidFill>
                <a:latin typeface="Arial"/>
                <a:cs typeface="Arial"/>
              </a:rPr>
              <a:t>disponibles</a:t>
            </a:r>
            <a:endParaRPr sz="2600" dirty="0">
              <a:latin typeface="Arial"/>
              <a:cs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177192" y="3246120"/>
            <a:ext cx="9115044" cy="2718816"/>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2305844" y="3359150"/>
            <a:ext cx="8856980" cy="2476500"/>
          </a:xfrm>
          <a:custGeom>
            <a:avLst/>
            <a:gdLst/>
            <a:ahLst/>
            <a:cxnLst/>
            <a:rect l="l" t="t" r="r" b="b"/>
            <a:pathLst>
              <a:path w="8856980" h="2476500">
                <a:moveTo>
                  <a:pt x="0" y="2476500"/>
                </a:moveTo>
                <a:lnTo>
                  <a:pt x="8856726" y="2476500"/>
                </a:lnTo>
                <a:lnTo>
                  <a:pt x="8856726" y="0"/>
                </a:lnTo>
                <a:lnTo>
                  <a:pt x="0" y="0"/>
                </a:lnTo>
                <a:lnTo>
                  <a:pt x="0" y="2476500"/>
                </a:lnTo>
                <a:close/>
              </a:path>
            </a:pathLst>
          </a:custGeom>
          <a:solidFill>
            <a:srgbClr val="FFFFFF"/>
          </a:solidFill>
        </p:spPr>
        <p:txBody>
          <a:bodyPr wrap="square" lIns="0" tIns="0" rIns="0" bIns="0" rtlCol="0"/>
          <a:lstStyle/>
          <a:p>
            <a:endParaRPr/>
          </a:p>
        </p:txBody>
      </p:sp>
      <p:sp>
        <p:nvSpPr>
          <p:cNvPr id="4" name="object 4"/>
          <p:cNvSpPr/>
          <p:nvPr/>
        </p:nvSpPr>
        <p:spPr>
          <a:xfrm>
            <a:off x="2424907" y="5007039"/>
            <a:ext cx="8618855" cy="732155"/>
          </a:xfrm>
          <a:custGeom>
            <a:avLst/>
            <a:gdLst/>
            <a:ahLst/>
            <a:cxnLst/>
            <a:rect l="l" t="t" r="r" b="b"/>
            <a:pathLst>
              <a:path w="8618855" h="732154">
                <a:moveTo>
                  <a:pt x="0" y="731837"/>
                </a:moveTo>
                <a:lnTo>
                  <a:pt x="8618474" y="731837"/>
                </a:lnTo>
                <a:lnTo>
                  <a:pt x="8618474" y="0"/>
                </a:lnTo>
                <a:lnTo>
                  <a:pt x="0" y="0"/>
                </a:lnTo>
                <a:lnTo>
                  <a:pt x="0" y="731837"/>
                </a:lnTo>
                <a:close/>
              </a:path>
            </a:pathLst>
          </a:custGeom>
          <a:solidFill>
            <a:srgbClr val="92A199"/>
          </a:solidFill>
        </p:spPr>
        <p:txBody>
          <a:bodyPr wrap="square" lIns="0" tIns="0" rIns="0" bIns="0" rtlCol="0"/>
          <a:lstStyle/>
          <a:p>
            <a:endParaRPr/>
          </a:p>
        </p:txBody>
      </p:sp>
      <p:sp>
        <p:nvSpPr>
          <p:cNvPr id="5" name="object 5"/>
          <p:cNvSpPr/>
          <p:nvPr/>
        </p:nvSpPr>
        <p:spPr>
          <a:xfrm>
            <a:off x="2421733" y="3440049"/>
            <a:ext cx="8625205" cy="2297430"/>
          </a:xfrm>
          <a:custGeom>
            <a:avLst/>
            <a:gdLst/>
            <a:ahLst/>
            <a:cxnLst/>
            <a:rect l="l" t="t" r="r" b="b"/>
            <a:pathLst>
              <a:path w="8625205" h="2297429">
                <a:moveTo>
                  <a:pt x="8623490" y="0"/>
                </a:moveTo>
                <a:lnTo>
                  <a:pt x="1422" y="0"/>
                </a:lnTo>
                <a:lnTo>
                  <a:pt x="0" y="1524"/>
                </a:lnTo>
                <a:lnTo>
                  <a:pt x="0" y="2295779"/>
                </a:lnTo>
                <a:lnTo>
                  <a:pt x="1422" y="2297176"/>
                </a:lnTo>
                <a:lnTo>
                  <a:pt x="8623490" y="2297176"/>
                </a:lnTo>
                <a:lnTo>
                  <a:pt x="8624887" y="2295779"/>
                </a:lnTo>
                <a:lnTo>
                  <a:pt x="8624887" y="2295016"/>
                </a:lnTo>
                <a:lnTo>
                  <a:pt x="2590" y="2295016"/>
                </a:lnTo>
                <a:lnTo>
                  <a:pt x="2120" y="2294635"/>
                </a:lnTo>
                <a:lnTo>
                  <a:pt x="2120" y="2666"/>
                </a:lnTo>
                <a:lnTo>
                  <a:pt x="2590" y="2158"/>
                </a:lnTo>
                <a:lnTo>
                  <a:pt x="8624887" y="2158"/>
                </a:lnTo>
                <a:lnTo>
                  <a:pt x="8624887" y="1524"/>
                </a:lnTo>
                <a:lnTo>
                  <a:pt x="8623490" y="0"/>
                </a:lnTo>
                <a:close/>
              </a:path>
              <a:path w="8625205" h="2297429">
                <a:moveTo>
                  <a:pt x="8624887" y="2158"/>
                </a:moveTo>
                <a:lnTo>
                  <a:pt x="8622347" y="2158"/>
                </a:lnTo>
                <a:lnTo>
                  <a:pt x="8622728" y="2666"/>
                </a:lnTo>
                <a:lnTo>
                  <a:pt x="8622728" y="2294635"/>
                </a:lnTo>
                <a:lnTo>
                  <a:pt x="8622347" y="2295016"/>
                </a:lnTo>
                <a:lnTo>
                  <a:pt x="8624887" y="2295016"/>
                </a:lnTo>
                <a:lnTo>
                  <a:pt x="8624887" y="2158"/>
                </a:lnTo>
                <a:close/>
              </a:path>
              <a:path w="8625205" h="2297429">
                <a:moveTo>
                  <a:pt x="8620696" y="4317"/>
                </a:moveTo>
                <a:lnTo>
                  <a:pt x="4229" y="4317"/>
                </a:lnTo>
                <a:lnTo>
                  <a:pt x="4229" y="2292985"/>
                </a:lnTo>
                <a:lnTo>
                  <a:pt x="8620696" y="2292985"/>
                </a:lnTo>
                <a:lnTo>
                  <a:pt x="8620696" y="2290826"/>
                </a:lnTo>
                <a:lnTo>
                  <a:pt x="6350" y="2290826"/>
                </a:lnTo>
                <a:lnTo>
                  <a:pt x="6350" y="6350"/>
                </a:lnTo>
                <a:lnTo>
                  <a:pt x="8620696" y="6350"/>
                </a:lnTo>
                <a:lnTo>
                  <a:pt x="8620696" y="4317"/>
                </a:lnTo>
                <a:close/>
              </a:path>
              <a:path w="8625205" h="2297429">
                <a:moveTo>
                  <a:pt x="8620696" y="6350"/>
                </a:moveTo>
                <a:lnTo>
                  <a:pt x="8618537" y="6350"/>
                </a:lnTo>
                <a:lnTo>
                  <a:pt x="8618537" y="2290826"/>
                </a:lnTo>
                <a:lnTo>
                  <a:pt x="8620696" y="2290826"/>
                </a:lnTo>
                <a:lnTo>
                  <a:pt x="8620696" y="6350"/>
                </a:lnTo>
                <a:close/>
              </a:path>
            </a:pathLst>
          </a:custGeom>
          <a:solidFill>
            <a:srgbClr val="6B7C71"/>
          </a:solidFill>
        </p:spPr>
        <p:txBody>
          <a:bodyPr wrap="square" lIns="0" tIns="0" rIns="0" bIns="0" rtlCol="0"/>
          <a:lstStyle/>
          <a:p>
            <a:endParaRPr/>
          </a:p>
        </p:txBody>
      </p:sp>
      <p:sp>
        <p:nvSpPr>
          <p:cNvPr id="6" name="object 6"/>
          <p:cNvSpPr txBox="1">
            <a:spLocks noGrp="1"/>
          </p:cNvSpPr>
          <p:nvPr>
            <p:ph type="title"/>
          </p:nvPr>
        </p:nvSpPr>
        <p:spPr>
          <a:xfrm>
            <a:off x="3331244" y="3511677"/>
            <a:ext cx="6806565" cy="1367682"/>
          </a:xfrm>
          <a:prstGeom prst="rect">
            <a:avLst/>
          </a:prstGeom>
        </p:spPr>
        <p:txBody>
          <a:bodyPr vert="horz" wrap="square" lIns="0" tIns="13335" rIns="0" bIns="0" rtlCol="0">
            <a:spAutoFit/>
          </a:bodyPr>
          <a:lstStyle/>
          <a:p>
            <a:pPr marL="2030679" marR="5080" indent="-2018614">
              <a:spcBef>
                <a:spcPts val="105"/>
              </a:spcBef>
            </a:pPr>
            <a:r>
              <a:rPr sz="4400" b="0" spc="-105" dirty="0">
                <a:solidFill>
                  <a:srgbClr val="46524B"/>
                </a:solidFill>
                <a:latin typeface="Georgia"/>
                <a:cs typeface="Georgia"/>
              </a:rPr>
              <a:t>LES </a:t>
            </a:r>
            <a:r>
              <a:rPr sz="4400" b="0" spc="-100" dirty="0">
                <a:solidFill>
                  <a:srgbClr val="46524B"/>
                </a:solidFill>
                <a:latin typeface="Georgia"/>
                <a:cs typeface="Georgia"/>
              </a:rPr>
              <a:t>CRITÈRES </a:t>
            </a:r>
            <a:r>
              <a:rPr sz="4400" b="0" spc="180" dirty="0">
                <a:solidFill>
                  <a:srgbClr val="46524B"/>
                </a:solidFill>
                <a:latin typeface="Georgia"/>
                <a:cs typeface="Georgia"/>
              </a:rPr>
              <a:t>D’UN </a:t>
            </a:r>
            <a:r>
              <a:rPr sz="4400" b="0" spc="95" dirty="0">
                <a:solidFill>
                  <a:srgbClr val="46524B"/>
                </a:solidFill>
                <a:latin typeface="Georgia"/>
                <a:cs typeface="Georgia"/>
              </a:rPr>
              <a:t>BON  </a:t>
            </a:r>
            <a:r>
              <a:rPr sz="4400" b="0" spc="-55" dirty="0">
                <a:solidFill>
                  <a:srgbClr val="46524B"/>
                </a:solidFill>
                <a:latin typeface="Georgia"/>
                <a:cs typeface="Georgia"/>
              </a:rPr>
              <a:t>MÉMOIRE</a:t>
            </a:r>
            <a:endParaRPr sz="4400">
              <a:latin typeface="Georgia"/>
              <a:cs typeface="Georgi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2177258" y="820801"/>
          <a:ext cx="8714105" cy="6447824"/>
        </p:xfrm>
        <a:graphic>
          <a:graphicData uri="http://schemas.openxmlformats.org/drawingml/2006/table">
            <a:tbl>
              <a:tblPr firstRow="1" bandRow="1">
                <a:tableStyleId>{2D5ABB26-0587-4C30-8999-92F81FD0307C}</a:tableStyleId>
              </a:tblPr>
              <a:tblGrid>
                <a:gridCol w="8714105">
                  <a:extLst>
                    <a:ext uri="{9D8B030D-6E8A-4147-A177-3AD203B41FA5}">
                      <a16:colId xmlns:a16="http://schemas.microsoft.com/office/drawing/2014/main" val="20000"/>
                    </a:ext>
                  </a:extLst>
                </a:gridCol>
              </a:tblGrid>
              <a:tr h="402590">
                <a:tc>
                  <a:txBody>
                    <a:bodyPr/>
                    <a:lstStyle/>
                    <a:p>
                      <a:pPr marL="12700" algn="ctr">
                        <a:lnSpc>
                          <a:spcPct val="100000"/>
                        </a:lnSpc>
                        <a:spcBef>
                          <a:spcPts val="55"/>
                        </a:spcBef>
                      </a:pPr>
                      <a:r>
                        <a:rPr sz="1600" b="1" spc="-155" dirty="0">
                          <a:solidFill>
                            <a:srgbClr val="FFFFFF"/>
                          </a:solidFill>
                          <a:latin typeface="Verdana"/>
                          <a:cs typeface="Verdana"/>
                        </a:rPr>
                        <a:t>Critères</a:t>
                      </a:r>
                      <a:endParaRPr sz="1600">
                        <a:latin typeface="Verdana"/>
                        <a:cs typeface="Verdana"/>
                      </a:endParaRPr>
                    </a:p>
                  </a:txBody>
                  <a:tcPr marL="0" marR="0" marT="698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92A199"/>
                    </a:solidFill>
                  </a:tcPr>
                </a:tc>
                <a:extLst>
                  <a:ext uri="{0D108BD9-81ED-4DB2-BD59-A6C34878D82A}">
                    <a16:rowId xmlns:a16="http://schemas.microsoft.com/office/drawing/2014/main" val="10000"/>
                  </a:ext>
                </a:extLst>
              </a:tr>
              <a:tr h="859189">
                <a:tc>
                  <a:txBody>
                    <a:bodyPr/>
                    <a:lstStyle/>
                    <a:p>
                      <a:pPr marL="74295">
                        <a:lnSpc>
                          <a:spcPct val="100000"/>
                        </a:lnSpc>
                        <a:spcBef>
                          <a:spcPts val="60"/>
                        </a:spcBef>
                        <a:tabLst>
                          <a:tab pos="490855" algn="l"/>
                          <a:tab pos="1591310" algn="l"/>
                          <a:tab pos="2757170" algn="l"/>
                          <a:tab pos="4441190" algn="l"/>
                          <a:tab pos="4793615" algn="l"/>
                          <a:tab pos="5906135" algn="l"/>
                          <a:tab pos="6666865" algn="l"/>
                          <a:tab pos="7717155" algn="l"/>
                          <a:tab pos="8526145" algn="l"/>
                        </a:tabLst>
                      </a:pPr>
                      <a:r>
                        <a:rPr sz="1800" b="1" dirty="0">
                          <a:solidFill>
                            <a:srgbClr val="FFFFFF"/>
                          </a:solidFill>
                          <a:latin typeface="Arial"/>
                          <a:cs typeface="Arial"/>
                        </a:rPr>
                        <a:t>Le	</a:t>
                      </a:r>
                      <a:r>
                        <a:rPr sz="1800" b="1" spc="-5" dirty="0">
                          <a:solidFill>
                            <a:srgbClr val="FFFFFF"/>
                          </a:solidFill>
                          <a:latin typeface="Arial"/>
                          <a:cs typeface="Arial"/>
                        </a:rPr>
                        <a:t>mémoire	constitue	l’objectivation	et	l’analyse	</a:t>
                      </a:r>
                      <a:r>
                        <a:rPr sz="1800" b="1" dirty="0">
                          <a:solidFill>
                            <a:srgbClr val="FFFFFF"/>
                          </a:solidFill>
                          <a:latin typeface="Arial"/>
                          <a:cs typeface="Arial"/>
                        </a:rPr>
                        <a:t>d’une	</a:t>
                      </a:r>
                      <a:r>
                        <a:rPr sz="1800" b="1" spc="-5" dirty="0">
                          <a:solidFill>
                            <a:srgbClr val="FFFFFF"/>
                          </a:solidFill>
                          <a:latin typeface="Arial"/>
                          <a:cs typeface="Arial"/>
                        </a:rPr>
                        <a:t>pratique	réelle.	</a:t>
                      </a:r>
                      <a:r>
                        <a:rPr sz="1800" b="1" spc="-10" dirty="0">
                          <a:solidFill>
                            <a:srgbClr val="FFFFFF"/>
                          </a:solidFill>
                          <a:latin typeface="Arial"/>
                          <a:cs typeface="Arial"/>
                        </a:rPr>
                        <a:t>Il</a:t>
                      </a:r>
                      <a:endParaRPr sz="1800">
                        <a:latin typeface="Arial"/>
                        <a:cs typeface="Arial"/>
                      </a:endParaRPr>
                    </a:p>
                    <a:p>
                      <a:pPr marL="74295">
                        <a:lnSpc>
                          <a:spcPct val="100000"/>
                        </a:lnSpc>
                        <a:spcBef>
                          <a:spcPts val="325"/>
                        </a:spcBef>
                      </a:pPr>
                      <a:r>
                        <a:rPr sz="1800" b="1" spc="-5" dirty="0">
                          <a:solidFill>
                            <a:srgbClr val="FFFFFF"/>
                          </a:solidFill>
                          <a:latin typeface="Arial"/>
                          <a:cs typeface="Arial"/>
                        </a:rPr>
                        <a:t>aborde des questions professionnelles </a:t>
                      </a:r>
                      <a:r>
                        <a:rPr sz="1800" b="1" spc="-15" dirty="0">
                          <a:solidFill>
                            <a:srgbClr val="FFFFFF"/>
                          </a:solidFill>
                          <a:latin typeface="Arial"/>
                          <a:cs typeface="Arial"/>
                        </a:rPr>
                        <a:t>avec </a:t>
                      </a:r>
                      <a:r>
                        <a:rPr sz="1800" b="1" dirty="0">
                          <a:solidFill>
                            <a:srgbClr val="FFFFFF"/>
                          </a:solidFill>
                          <a:latin typeface="Arial"/>
                          <a:cs typeface="Arial"/>
                        </a:rPr>
                        <a:t>rigueur </a:t>
                      </a:r>
                      <a:r>
                        <a:rPr sz="1800" b="1" spc="-5" dirty="0">
                          <a:solidFill>
                            <a:srgbClr val="FFFFFF"/>
                          </a:solidFill>
                          <a:latin typeface="Arial"/>
                          <a:cs typeface="Arial"/>
                        </a:rPr>
                        <a:t>et</a:t>
                      </a:r>
                      <a:r>
                        <a:rPr sz="1800" b="1" spc="75" dirty="0">
                          <a:solidFill>
                            <a:srgbClr val="FFFFFF"/>
                          </a:solidFill>
                          <a:latin typeface="Arial"/>
                          <a:cs typeface="Arial"/>
                        </a:rPr>
                        <a:t> </a:t>
                      </a:r>
                      <a:r>
                        <a:rPr sz="1800" b="1" spc="-5" dirty="0">
                          <a:solidFill>
                            <a:srgbClr val="FFFFFF"/>
                          </a:solidFill>
                          <a:latin typeface="Arial"/>
                          <a:cs typeface="Arial"/>
                        </a:rPr>
                        <a:t>pertinence.</a:t>
                      </a:r>
                      <a:endParaRPr sz="1800">
                        <a:latin typeface="Arial"/>
                        <a:cs typeface="Arial"/>
                      </a:endParaRPr>
                    </a:p>
                  </a:txBody>
                  <a:tcPr marL="0" marR="0" marT="762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1"/>
                  </a:ext>
                </a:extLst>
              </a:tr>
              <a:tr h="818515">
                <a:tc>
                  <a:txBody>
                    <a:bodyPr/>
                    <a:lstStyle/>
                    <a:p>
                      <a:pPr marL="74295">
                        <a:lnSpc>
                          <a:spcPct val="100000"/>
                        </a:lnSpc>
                        <a:spcBef>
                          <a:spcPts val="65"/>
                        </a:spcBef>
                      </a:pPr>
                      <a:r>
                        <a:rPr sz="1800" b="1" spc="-5" dirty="0">
                          <a:solidFill>
                            <a:srgbClr val="FFFFFF"/>
                          </a:solidFill>
                          <a:latin typeface="Arial"/>
                          <a:cs typeface="Arial"/>
                        </a:rPr>
                        <a:t>Les références </a:t>
                      </a:r>
                      <a:r>
                        <a:rPr sz="1800" b="1" dirty="0">
                          <a:solidFill>
                            <a:srgbClr val="FFFFFF"/>
                          </a:solidFill>
                          <a:latin typeface="Arial"/>
                          <a:cs typeface="Arial"/>
                        </a:rPr>
                        <a:t>théoriques sont </a:t>
                      </a:r>
                      <a:r>
                        <a:rPr sz="1800" b="1" spc="-5" dirty="0">
                          <a:solidFill>
                            <a:srgbClr val="FFFFFF"/>
                          </a:solidFill>
                          <a:latin typeface="Arial"/>
                          <a:cs typeface="Arial"/>
                        </a:rPr>
                        <a:t>utilisées </a:t>
                      </a:r>
                      <a:r>
                        <a:rPr sz="1800" b="1" dirty="0">
                          <a:solidFill>
                            <a:srgbClr val="FFFFFF"/>
                          </a:solidFill>
                          <a:latin typeface="Arial"/>
                          <a:cs typeface="Arial"/>
                        </a:rPr>
                        <a:t>pour </a:t>
                      </a:r>
                      <a:r>
                        <a:rPr sz="1800" b="1" spc="-5" dirty="0">
                          <a:solidFill>
                            <a:srgbClr val="FFFFFF"/>
                          </a:solidFill>
                          <a:latin typeface="Arial"/>
                          <a:cs typeface="Arial"/>
                        </a:rPr>
                        <a:t>élaborer des hypothèses</a:t>
                      </a:r>
                      <a:r>
                        <a:rPr sz="1800" b="1" spc="405" dirty="0">
                          <a:solidFill>
                            <a:srgbClr val="FFFFFF"/>
                          </a:solidFill>
                          <a:latin typeface="Arial"/>
                          <a:cs typeface="Arial"/>
                        </a:rPr>
                        <a:t> </a:t>
                      </a:r>
                      <a:r>
                        <a:rPr sz="1800" b="1" spc="-5" dirty="0">
                          <a:solidFill>
                            <a:srgbClr val="FFFFFF"/>
                          </a:solidFill>
                          <a:latin typeface="Arial"/>
                          <a:cs typeface="Arial"/>
                        </a:rPr>
                        <a:t>de</a:t>
                      </a:r>
                      <a:endParaRPr sz="1800">
                        <a:latin typeface="Arial"/>
                        <a:cs typeface="Arial"/>
                      </a:endParaRPr>
                    </a:p>
                    <a:p>
                      <a:pPr marL="74295">
                        <a:lnSpc>
                          <a:spcPct val="100000"/>
                        </a:lnSpc>
                        <a:spcBef>
                          <a:spcPts val="320"/>
                        </a:spcBef>
                      </a:pPr>
                      <a:r>
                        <a:rPr sz="1800" b="1" spc="-5" dirty="0">
                          <a:solidFill>
                            <a:srgbClr val="FFFFFF"/>
                          </a:solidFill>
                          <a:latin typeface="Arial"/>
                          <a:cs typeface="Arial"/>
                        </a:rPr>
                        <a:t>recherche </a:t>
                      </a:r>
                      <a:r>
                        <a:rPr sz="1800" b="1" dirty="0">
                          <a:solidFill>
                            <a:srgbClr val="FFFFFF"/>
                          </a:solidFill>
                          <a:latin typeface="Arial"/>
                          <a:cs typeface="Arial"/>
                        </a:rPr>
                        <a:t>puis pour </a:t>
                      </a:r>
                      <a:r>
                        <a:rPr sz="1800" b="1" spc="-5" dirty="0">
                          <a:solidFill>
                            <a:srgbClr val="FFFFFF"/>
                          </a:solidFill>
                          <a:latin typeface="Arial"/>
                          <a:cs typeface="Arial"/>
                        </a:rPr>
                        <a:t>analyser les données recueillies</a:t>
                      </a:r>
                      <a:r>
                        <a:rPr sz="1800" b="1" spc="35" dirty="0">
                          <a:solidFill>
                            <a:srgbClr val="FFFFFF"/>
                          </a:solidFill>
                          <a:latin typeface="Arial"/>
                          <a:cs typeface="Arial"/>
                        </a:rPr>
                        <a:t> </a:t>
                      </a:r>
                      <a:r>
                        <a:rPr sz="1800" b="1" spc="-5" dirty="0">
                          <a:solidFill>
                            <a:srgbClr val="FFFFFF"/>
                          </a:solidFill>
                          <a:latin typeface="Arial"/>
                          <a:cs typeface="Arial"/>
                        </a:rPr>
                        <a:t>(discussion).</a:t>
                      </a:r>
                      <a:endParaRPr sz="1800">
                        <a:latin typeface="Arial"/>
                        <a:cs typeface="Arial"/>
                      </a:endParaRPr>
                    </a:p>
                  </a:txBody>
                  <a:tcPr marL="0" marR="0" marT="82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2"/>
                  </a:ext>
                </a:extLst>
              </a:tr>
              <a:tr h="1092835">
                <a:tc>
                  <a:txBody>
                    <a:bodyPr/>
                    <a:lstStyle/>
                    <a:p>
                      <a:pPr marL="74295">
                        <a:lnSpc>
                          <a:spcPct val="100000"/>
                        </a:lnSpc>
                        <a:spcBef>
                          <a:spcPts val="65"/>
                        </a:spcBef>
                      </a:pPr>
                      <a:r>
                        <a:rPr sz="1800" b="1" spc="-5" dirty="0">
                          <a:solidFill>
                            <a:srgbClr val="FFFFFF"/>
                          </a:solidFill>
                          <a:latin typeface="Arial"/>
                          <a:cs typeface="Arial"/>
                        </a:rPr>
                        <a:t>Le questionnement professionnel </a:t>
                      </a:r>
                      <a:r>
                        <a:rPr sz="1800" b="1" dirty="0">
                          <a:solidFill>
                            <a:srgbClr val="FFFFFF"/>
                          </a:solidFill>
                          <a:latin typeface="Arial"/>
                          <a:cs typeface="Arial"/>
                        </a:rPr>
                        <a:t>initial </a:t>
                      </a:r>
                      <a:r>
                        <a:rPr sz="1800" b="1" spc="-5" dirty="0">
                          <a:solidFill>
                            <a:srgbClr val="FFFFFF"/>
                          </a:solidFill>
                          <a:latin typeface="Arial"/>
                          <a:cs typeface="Arial"/>
                        </a:rPr>
                        <a:t>est progressivement</a:t>
                      </a:r>
                      <a:r>
                        <a:rPr sz="1800" b="1" spc="85" dirty="0">
                          <a:solidFill>
                            <a:srgbClr val="FFFFFF"/>
                          </a:solidFill>
                          <a:latin typeface="Arial"/>
                          <a:cs typeface="Arial"/>
                        </a:rPr>
                        <a:t> </a:t>
                      </a:r>
                      <a:r>
                        <a:rPr sz="1800" b="1" spc="-5" dirty="0">
                          <a:solidFill>
                            <a:srgbClr val="FFFFFF"/>
                          </a:solidFill>
                          <a:latin typeface="Arial"/>
                          <a:cs typeface="Arial"/>
                        </a:rPr>
                        <a:t>problématisé.</a:t>
                      </a:r>
                      <a:endParaRPr sz="1800">
                        <a:latin typeface="Arial"/>
                        <a:cs typeface="Arial"/>
                      </a:endParaRPr>
                    </a:p>
                    <a:p>
                      <a:pPr marL="74295">
                        <a:lnSpc>
                          <a:spcPct val="100000"/>
                        </a:lnSpc>
                        <a:spcBef>
                          <a:spcPts val="1330"/>
                        </a:spcBef>
                      </a:pPr>
                      <a:r>
                        <a:rPr sz="1800" b="1" spc="-5" dirty="0">
                          <a:solidFill>
                            <a:srgbClr val="FFFFFF"/>
                          </a:solidFill>
                          <a:latin typeface="Arial"/>
                          <a:cs typeface="Arial"/>
                        </a:rPr>
                        <a:t>Le corps </a:t>
                      </a:r>
                      <a:r>
                        <a:rPr sz="1800" b="1" dirty="0">
                          <a:solidFill>
                            <a:srgbClr val="FFFFFF"/>
                          </a:solidFill>
                          <a:latin typeface="Arial"/>
                          <a:cs typeface="Arial"/>
                        </a:rPr>
                        <a:t>du </a:t>
                      </a:r>
                      <a:r>
                        <a:rPr sz="1800" b="1" spc="-5" dirty="0">
                          <a:solidFill>
                            <a:srgbClr val="FFFFFF"/>
                          </a:solidFill>
                          <a:latin typeface="Arial"/>
                          <a:cs typeface="Arial"/>
                        </a:rPr>
                        <a:t>texte fait apparaître </a:t>
                      </a:r>
                      <a:r>
                        <a:rPr sz="1800" b="1" dirty="0">
                          <a:solidFill>
                            <a:srgbClr val="FFFFFF"/>
                          </a:solidFill>
                          <a:latin typeface="Arial"/>
                          <a:cs typeface="Arial"/>
                        </a:rPr>
                        <a:t>une </a:t>
                      </a:r>
                      <a:r>
                        <a:rPr sz="1800" b="1" spc="-5" dirty="0">
                          <a:solidFill>
                            <a:srgbClr val="FFFFFF"/>
                          </a:solidFill>
                          <a:latin typeface="Arial"/>
                          <a:cs typeface="Arial"/>
                        </a:rPr>
                        <a:t>partie </a:t>
                      </a:r>
                      <a:r>
                        <a:rPr sz="1800" b="1" dirty="0">
                          <a:solidFill>
                            <a:srgbClr val="FFFFFF"/>
                          </a:solidFill>
                          <a:latin typeface="Arial"/>
                          <a:cs typeface="Arial"/>
                        </a:rPr>
                        <a:t>intitulée </a:t>
                      </a:r>
                      <a:r>
                        <a:rPr sz="1800" b="1" spc="-5" dirty="0">
                          <a:solidFill>
                            <a:srgbClr val="FFFFFF"/>
                          </a:solidFill>
                          <a:latin typeface="Arial"/>
                          <a:cs typeface="Arial"/>
                        </a:rPr>
                        <a:t>« problématique</a:t>
                      </a:r>
                      <a:r>
                        <a:rPr sz="1800" b="1" spc="25" dirty="0">
                          <a:solidFill>
                            <a:srgbClr val="FFFFFF"/>
                          </a:solidFill>
                          <a:latin typeface="Arial"/>
                          <a:cs typeface="Arial"/>
                        </a:rPr>
                        <a:t> </a:t>
                      </a:r>
                      <a:r>
                        <a:rPr sz="1800" b="1" spc="-5" dirty="0">
                          <a:solidFill>
                            <a:srgbClr val="FFFFFF"/>
                          </a:solidFill>
                          <a:latin typeface="Arial"/>
                          <a:cs typeface="Arial"/>
                        </a:rPr>
                        <a:t>».</a:t>
                      </a:r>
                      <a:endParaRPr sz="1800">
                        <a:latin typeface="Arial"/>
                        <a:cs typeface="Arial"/>
                      </a:endParaRPr>
                    </a:p>
                  </a:txBody>
                  <a:tcPr marL="0" marR="0" marT="82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3"/>
                  </a:ext>
                </a:extLst>
              </a:tr>
              <a:tr h="402590">
                <a:tc>
                  <a:txBody>
                    <a:bodyPr/>
                    <a:lstStyle/>
                    <a:p>
                      <a:pPr marL="74295">
                        <a:lnSpc>
                          <a:spcPct val="100000"/>
                        </a:lnSpc>
                        <a:spcBef>
                          <a:spcPts val="65"/>
                        </a:spcBef>
                      </a:pPr>
                      <a:r>
                        <a:rPr sz="1800" b="1" spc="-5" dirty="0">
                          <a:solidFill>
                            <a:srgbClr val="FFFFFF"/>
                          </a:solidFill>
                          <a:latin typeface="Arial"/>
                          <a:cs typeface="Arial"/>
                        </a:rPr>
                        <a:t>Les </a:t>
                      </a:r>
                      <a:r>
                        <a:rPr sz="1800" b="1" spc="-10" dirty="0">
                          <a:solidFill>
                            <a:srgbClr val="FFFFFF"/>
                          </a:solidFill>
                          <a:latin typeface="Arial"/>
                          <a:cs typeface="Arial"/>
                        </a:rPr>
                        <a:t>savoirs </a:t>
                      </a:r>
                      <a:r>
                        <a:rPr sz="1800" b="1" spc="-5" dirty="0">
                          <a:solidFill>
                            <a:srgbClr val="FFFFFF"/>
                          </a:solidFill>
                          <a:latin typeface="Arial"/>
                          <a:cs typeface="Arial"/>
                        </a:rPr>
                        <a:t>disciplinaires en jeu </a:t>
                      </a:r>
                      <a:r>
                        <a:rPr sz="1800" b="1" spc="-10" dirty="0">
                          <a:solidFill>
                            <a:srgbClr val="FFFFFF"/>
                          </a:solidFill>
                          <a:latin typeface="Arial"/>
                          <a:cs typeface="Arial"/>
                        </a:rPr>
                        <a:t>doivent </a:t>
                      </a:r>
                      <a:r>
                        <a:rPr sz="1800" b="1" spc="-5" dirty="0">
                          <a:solidFill>
                            <a:srgbClr val="FFFFFF"/>
                          </a:solidFill>
                          <a:latin typeface="Arial"/>
                          <a:cs typeface="Arial"/>
                        </a:rPr>
                        <a:t>être</a:t>
                      </a:r>
                      <a:r>
                        <a:rPr sz="1800" b="1" spc="120" dirty="0">
                          <a:solidFill>
                            <a:srgbClr val="FFFFFF"/>
                          </a:solidFill>
                          <a:latin typeface="Arial"/>
                          <a:cs typeface="Arial"/>
                        </a:rPr>
                        <a:t> </a:t>
                      </a:r>
                      <a:r>
                        <a:rPr sz="1800" b="1" spc="-5" dirty="0">
                          <a:solidFill>
                            <a:srgbClr val="FFFFFF"/>
                          </a:solidFill>
                          <a:latin typeface="Arial"/>
                          <a:cs typeface="Arial"/>
                        </a:rPr>
                        <a:t>précisés.</a:t>
                      </a:r>
                      <a:endParaRPr sz="1800">
                        <a:latin typeface="Arial"/>
                        <a:cs typeface="Arial"/>
                      </a:endParaRPr>
                    </a:p>
                  </a:txBody>
                  <a:tcPr marL="0" marR="0" marT="82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4"/>
                  </a:ext>
                </a:extLst>
              </a:tr>
              <a:tr h="818515">
                <a:tc>
                  <a:txBody>
                    <a:bodyPr/>
                    <a:lstStyle/>
                    <a:p>
                      <a:pPr marL="74295">
                        <a:lnSpc>
                          <a:spcPct val="100000"/>
                        </a:lnSpc>
                        <a:spcBef>
                          <a:spcPts val="65"/>
                        </a:spcBef>
                      </a:pPr>
                      <a:r>
                        <a:rPr sz="1800" b="1" spc="-15" dirty="0">
                          <a:solidFill>
                            <a:srgbClr val="FFFFFF"/>
                          </a:solidFill>
                          <a:latin typeface="Arial"/>
                          <a:cs typeface="Arial"/>
                        </a:rPr>
                        <a:t>L’action</a:t>
                      </a:r>
                      <a:r>
                        <a:rPr sz="1800" b="1" spc="210" dirty="0">
                          <a:solidFill>
                            <a:srgbClr val="FFFFFF"/>
                          </a:solidFill>
                          <a:latin typeface="Arial"/>
                          <a:cs typeface="Arial"/>
                        </a:rPr>
                        <a:t> </a:t>
                      </a:r>
                      <a:r>
                        <a:rPr sz="1800" b="1" dirty="0">
                          <a:solidFill>
                            <a:srgbClr val="FFFFFF"/>
                          </a:solidFill>
                          <a:latin typeface="Arial"/>
                          <a:cs typeface="Arial"/>
                        </a:rPr>
                        <a:t>du</a:t>
                      </a:r>
                      <a:r>
                        <a:rPr sz="1800" b="1" spc="210" dirty="0">
                          <a:solidFill>
                            <a:srgbClr val="FFFFFF"/>
                          </a:solidFill>
                          <a:latin typeface="Arial"/>
                          <a:cs typeface="Arial"/>
                        </a:rPr>
                        <a:t> </a:t>
                      </a:r>
                      <a:r>
                        <a:rPr sz="1800" b="1" spc="-5" dirty="0">
                          <a:solidFill>
                            <a:srgbClr val="FFFFFF"/>
                          </a:solidFill>
                          <a:latin typeface="Arial"/>
                          <a:cs typeface="Arial"/>
                        </a:rPr>
                        <a:t>professeur</a:t>
                      </a:r>
                      <a:r>
                        <a:rPr sz="1800" b="1" spc="215" dirty="0">
                          <a:solidFill>
                            <a:srgbClr val="FFFFFF"/>
                          </a:solidFill>
                          <a:latin typeface="Arial"/>
                          <a:cs typeface="Arial"/>
                        </a:rPr>
                        <a:t> </a:t>
                      </a:r>
                      <a:r>
                        <a:rPr sz="1800" b="1" spc="-5" dirty="0">
                          <a:solidFill>
                            <a:srgbClr val="FFFFFF"/>
                          </a:solidFill>
                          <a:latin typeface="Arial"/>
                          <a:cs typeface="Arial"/>
                        </a:rPr>
                        <a:t>et</a:t>
                      </a:r>
                      <a:r>
                        <a:rPr sz="1800" b="1" spc="220" dirty="0">
                          <a:solidFill>
                            <a:srgbClr val="FFFFFF"/>
                          </a:solidFill>
                          <a:latin typeface="Arial"/>
                          <a:cs typeface="Arial"/>
                        </a:rPr>
                        <a:t> </a:t>
                      </a:r>
                      <a:r>
                        <a:rPr sz="1800" b="1" spc="-5" dirty="0">
                          <a:solidFill>
                            <a:srgbClr val="FFFFFF"/>
                          </a:solidFill>
                          <a:latin typeface="Arial"/>
                          <a:cs typeface="Arial"/>
                        </a:rPr>
                        <a:t>les</a:t>
                      </a:r>
                      <a:r>
                        <a:rPr sz="1800" b="1" spc="210" dirty="0">
                          <a:solidFill>
                            <a:srgbClr val="FFFFFF"/>
                          </a:solidFill>
                          <a:latin typeface="Arial"/>
                          <a:cs typeface="Arial"/>
                        </a:rPr>
                        <a:t> </a:t>
                      </a:r>
                      <a:r>
                        <a:rPr sz="1800" b="1" spc="-5" dirty="0">
                          <a:solidFill>
                            <a:srgbClr val="FFFFFF"/>
                          </a:solidFill>
                          <a:latin typeface="Arial"/>
                          <a:cs typeface="Arial"/>
                        </a:rPr>
                        <a:t>gestes</a:t>
                      </a:r>
                      <a:r>
                        <a:rPr sz="1800" b="1" spc="204" dirty="0">
                          <a:solidFill>
                            <a:srgbClr val="FFFFFF"/>
                          </a:solidFill>
                          <a:latin typeface="Arial"/>
                          <a:cs typeface="Arial"/>
                        </a:rPr>
                        <a:t> </a:t>
                      </a:r>
                      <a:r>
                        <a:rPr sz="1800" b="1" spc="-5" dirty="0">
                          <a:solidFill>
                            <a:srgbClr val="FFFFFF"/>
                          </a:solidFill>
                          <a:latin typeface="Arial"/>
                          <a:cs typeface="Arial"/>
                        </a:rPr>
                        <a:t>professionnels</a:t>
                      </a:r>
                      <a:r>
                        <a:rPr sz="1800" b="1" spc="215" dirty="0">
                          <a:solidFill>
                            <a:srgbClr val="FFFFFF"/>
                          </a:solidFill>
                          <a:latin typeface="Arial"/>
                          <a:cs typeface="Arial"/>
                        </a:rPr>
                        <a:t> </a:t>
                      </a:r>
                      <a:r>
                        <a:rPr sz="1800" b="1" dirty="0">
                          <a:solidFill>
                            <a:srgbClr val="FFFFFF"/>
                          </a:solidFill>
                          <a:latin typeface="Arial"/>
                          <a:cs typeface="Arial"/>
                        </a:rPr>
                        <a:t>sont</a:t>
                      </a:r>
                      <a:r>
                        <a:rPr sz="1800" b="1" spc="225" dirty="0">
                          <a:solidFill>
                            <a:srgbClr val="FFFFFF"/>
                          </a:solidFill>
                          <a:latin typeface="Arial"/>
                          <a:cs typeface="Arial"/>
                        </a:rPr>
                        <a:t> </a:t>
                      </a:r>
                      <a:r>
                        <a:rPr sz="1800" b="1" spc="-5" dirty="0">
                          <a:solidFill>
                            <a:srgbClr val="FFFFFF"/>
                          </a:solidFill>
                          <a:latin typeface="Arial"/>
                          <a:cs typeface="Arial"/>
                        </a:rPr>
                        <a:t>précisément</a:t>
                      </a:r>
                      <a:r>
                        <a:rPr sz="1800" b="1" spc="220" dirty="0">
                          <a:solidFill>
                            <a:srgbClr val="FFFFFF"/>
                          </a:solidFill>
                          <a:latin typeface="Arial"/>
                          <a:cs typeface="Arial"/>
                        </a:rPr>
                        <a:t> </a:t>
                      </a:r>
                      <a:r>
                        <a:rPr sz="1800" b="1" spc="-5" dirty="0">
                          <a:solidFill>
                            <a:srgbClr val="FFFFFF"/>
                          </a:solidFill>
                          <a:latin typeface="Arial"/>
                          <a:cs typeface="Arial"/>
                        </a:rPr>
                        <a:t>décrits</a:t>
                      </a:r>
                      <a:endParaRPr sz="1800">
                        <a:latin typeface="Arial"/>
                        <a:cs typeface="Arial"/>
                      </a:endParaRPr>
                    </a:p>
                    <a:p>
                      <a:pPr marL="74295">
                        <a:lnSpc>
                          <a:spcPct val="100000"/>
                        </a:lnSpc>
                        <a:spcBef>
                          <a:spcPts val="325"/>
                        </a:spcBef>
                      </a:pPr>
                      <a:r>
                        <a:rPr sz="1800" b="1" spc="-5" dirty="0">
                          <a:solidFill>
                            <a:srgbClr val="FFFFFF"/>
                          </a:solidFill>
                          <a:latin typeface="Arial"/>
                          <a:cs typeface="Arial"/>
                        </a:rPr>
                        <a:t>et analysés.</a:t>
                      </a:r>
                      <a:endParaRPr sz="1800">
                        <a:latin typeface="Arial"/>
                        <a:cs typeface="Arial"/>
                      </a:endParaRPr>
                    </a:p>
                  </a:txBody>
                  <a:tcPr marL="0" marR="0" marT="82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5"/>
                  </a:ext>
                </a:extLst>
              </a:tr>
              <a:tr h="818515">
                <a:tc>
                  <a:txBody>
                    <a:bodyPr/>
                    <a:lstStyle/>
                    <a:p>
                      <a:pPr marL="74295">
                        <a:lnSpc>
                          <a:spcPct val="100000"/>
                        </a:lnSpc>
                        <a:spcBef>
                          <a:spcPts val="70"/>
                        </a:spcBef>
                      </a:pPr>
                      <a:r>
                        <a:rPr sz="1800" b="1" spc="-15" dirty="0">
                          <a:solidFill>
                            <a:srgbClr val="FFFFFF"/>
                          </a:solidFill>
                          <a:latin typeface="Arial"/>
                          <a:cs typeface="Arial"/>
                        </a:rPr>
                        <a:t>L’action</a:t>
                      </a:r>
                      <a:r>
                        <a:rPr sz="1800" b="1" spc="80" dirty="0">
                          <a:solidFill>
                            <a:srgbClr val="FFFFFF"/>
                          </a:solidFill>
                          <a:latin typeface="Arial"/>
                          <a:cs typeface="Arial"/>
                        </a:rPr>
                        <a:t> </a:t>
                      </a:r>
                      <a:r>
                        <a:rPr sz="1800" b="1" spc="-5" dirty="0">
                          <a:solidFill>
                            <a:srgbClr val="FFFFFF"/>
                          </a:solidFill>
                          <a:latin typeface="Arial"/>
                          <a:cs typeface="Arial"/>
                        </a:rPr>
                        <a:t>des</a:t>
                      </a:r>
                      <a:r>
                        <a:rPr sz="1800" b="1" spc="80" dirty="0">
                          <a:solidFill>
                            <a:srgbClr val="FFFFFF"/>
                          </a:solidFill>
                          <a:latin typeface="Arial"/>
                          <a:cs typeface="Arial"/>
                        </a:rPr>
                        <a:t> </a:t>
                      </a:r>
                      <a:r>
                        <a:rPr sz="1800" b="1" spc="-5" dirty="0">
                          <a:solidFill>
                            <a:srgbClr val="FFFFFF"/>
                          </a:solidFill>
                          <a:latin typeface="Arial"/>
                          <a:cs typeface="Arial"/>
                        </a:rPr>
                        <a:t>élèves</a:t>
                      </a:r>
                      <a:r>
                        <a:rPr sz="1800" b="1" spc="85" dirty="0">
                          <a:solidFill>
                            <a:srgbClr val="FFFFFF"/>
                          </a:solidFill>
                          <a:latin typeface="Arial"/>
                          <a:cs typeface="Arial"/>
                        </a:rPr>
                        <a:t> </a:t>
                      </a:r>
                      <a:r>
                        <a:rPr sz="1800" b="1" spc="-5" dirty="0">
                          <a:solidFill>
                            <a:srgbClr val="FFFFFF"/>
                          </a:solidFill>
                          <a:latin typeface="Arial"/>
                          <a:cs typeface="Arial"/>
                        </a:rPr>
                        <a:t>est</a:t>
                      </a:r>
                      <a:r>
                        <a:rPr sz="1800" b="1" spc="85" dirty="0">
                          <a:solidFill>
                            <a:srgbClr val="FFFFFF"/>
                          </a:solidFill>
                          <a:latin typeface="Arial"/>
                          <a:cs typeface="Arial"/>
                        </a:rPr>
                        <a:t> </a:t>
                      </a:r>
                      <a:r>
                        <a:rPr sz="1800" b="1" spc="-5" dirty="0">
                          <a:solidFill>
                            <a:srgbClr val="FFFFFF"/>
                          </a:solidFill>
                          <a:latin typeface="Arial"/>
                          <a:cs typeface="Arial"/>
                        </a:rPr>
                        <a:t>précisément</a:t>
                      </a:r>
                      <a:r>
                        <a:rPr sz="1800" b="1" spc="95" dirty="0">
                          <a:solidFill>
                            <a:srgbClr val="FFFFFF"/>
                          </a:solidFill>
                          <a:latin typeface="Arial"/>
                          <a:cs typeface="Arial"/>
                        </a:rPr>
                        <a:t> </a:t>
                      </a:r>
                      <a:r>
                        <a:rPr sz="1800" b="1" spc="-5" dirty="0">
                          <a:solidFill>
                            <a:srgbClr val="FFFFFF"/>
                          </a:solidFill>
                          <a:latin typeface="Arial"/>
                          <a:cs typeface="Arial"/>
                        </a:rPr>
                        <a:t>décrite.</a:t>
                      </a:r>
                      <a:r>
                        <a:rPr sz="1800" b="1" spc="85" dirty="0">
                          <a:solidFill>
                            <a:srgbClr val="FFFFFF"/>
                          </a:solidFill>
                          <a:latin typeface="Arial"/>
                          <a:cs typeface="Arial"/>
                        </a:rPr>
                        <a:t> </a:t>
                      </a:r>
                      <a:r>
                        <a:rPr sz="1800" b="1" spc="-5" dirty="0">
                          <a:solidFill>
                            <a:srgbClr val="FFFFFF"/>
                          </a:solidFill>
                          <a:latin typeface="Arial"/>
                          <a:cs typeface="Arial"/>
                        </a:rPr>
                        <a:t>Les</a:t>
                      </a:r>
                      <a:r>
                        <a:rPr sz="1800" b="1" spc="80" dirty="0">
                          <a:solidFill>
                            <a:srgbClr val="FFFFFF"/>
                          </a:solidFill>
                          <a:latin typeface="Arial"/>
                          <a:cs typeface="Arial"/>
                        </a:rPr>
                        <a:t> </a:t>
                      </a:r>
                      <a:r>
                        <a:rPr sz="1800" b="1" spc="-5" dirty="0">
                          <a:solidFill>
                            <a:srgbClr val="FFFFFF"/>
                          </a:solidFill>
                          <a:latin typeface="Arial"/>
                          <a:cs typeface="Arial"/>
                        </a:rPr>
                        <a:t>productions</a:t>
                      </a:r>
                      <a:r>
                        <a:rPr sz="1800" b="1" spc="85" dirty="0">
                          <a:solidFill>
                            <a:srgbClr val="FFFFFF"/>
                          </a:solidFill>
                          <a:latin typeface="Arial"/>
                          <a:cs typeface="Arial"/>
                        </a:rPr>
                        <a:t> </a:t>
                      </a:r>
                      <a:r>
                        <a:rPr sz="1800" b="1" spc="-5" dirty="0">
                          <a:solidFill>
                            <a:srgbClr val="FFFFFF"/>
                          </a:solidFill>
                          <a:latin typeface="Arial"/>
                          <a:cs typeface="Arial"/>
                        </a:rPr>
                        <a:t>d’élèves</a:t>
                      </a:r>
                      <a:r>
                        <a:rPr sz="1800" b="1" spc="100" dirty="0">
                          <a:solidFill>
                            <a:srgbClr val="FFFFFF"/>
                          </a:solidFill>
                          <a:latin typeface="Arial"/>
                          <a:cs typeface="Arial"/>
                        </a:rPr>
                        <a:t> </a:t>
                      </a:r>
                      <a:r>
                        <a:rPr sz="1800" b="1" spc="-5" dirty="0">
                          <a:solidFill>
                            <a:srgbClr val="FFFFFF"/>
                          </a:solidFill>
                          <a:latin typeface="Arial"/>
                          <a:cs typeface="Arial"/>
                        </a:rPr>
                        <a:t>les</a:t>
                      </a:r>
                      <a:r>
                        <a:rPr sz="1800" b="1" spc="75" dirty="0">
                          <a:solidFill>
                            <a:srgbClr val="FFFFFF"/>
                          </a:solidFill>
                          <a:latin typeface="Arial"/>
                          <a:cs typeface="Arial"/>
                        </a:rPr>
                        <a:t> </a:t>
                      </a:r>
                      <a:r>
                        <a:rPr sz="1800" b="1" spc="-5" dirty="0">
                          <a:solidFill>
                            <a:srgbClr val="FFFFFF"/>
                          </a:solidFill>
                          <a:latin typeface="Arial"/>
                          <a:cs typeface="Arial"/>
                        </a:rPr>
                        <a:t>plus</a:t>
                      </a:r>
                      <a:endParaRPr sz="1800">
                        <a:latin typeface="Arial"/>
                        <a:cs typeface="Arial"/>
                      </a:endParaRPr>
                    </a:p>
                    <a:p>
                      <a:pPr marL="74295">
                        <a:lnSpc>
                          <a:spcPct val="100000"/>
                        </a:lnSpc>
                        <a:spcBef>
                          <a:spcPts val="320"/>
                        </a:spcBef>
                      </a:pPr>
                      <a:r>
                        <a:rPr sz="1800" b="1" spc="-5" dirty="0">
                          <a:solidFill>
                            <a:srgbClr val="FFFFFF"/>
                          </a:solidFill>
                          <a:latin typeface="Arial"/>
                          <a:cs typeface="Arial"/>
                        </a:rPr>
                        <a:t>significatives </a:t>
                      </a:r>
                      <a:r>
                        <a:rPr sz="1800" b="1" dirty="0">
                          <a:solidFill>
                            <a:srgbClr val="FFFFFF"/>
                          </a:solidFill>
                          <a:latin typeface="Arial"/>
                          <a:cs typeface="Arial"/>
                        </a:rPr>
                        <a:t>sont jointes </a:t>
                      </a:r>
                      <a:r>
                        <a:rPr sz="1800" b="1" spc="-5" dirty="0">
                          <a:solidFill>
                            <a:srgbClr val="FFFFFF"/>
                          </a:solidFill>
                          <a:latin typeface="Arial"/>
                          <a:cs typeface="Arial"/>
                        </a:rPr>
                        <a:t>en</a:t>
                      </a:r>
                      <a:r>
                        <a:rPr sz="1800" b="1" spc="25" dirty="0">
                          <a:solidFill>
                            <a:srgbClr val="FFFFFF"/>
                          </a:solidFill>
                          <a:latin typeface="Arial"/>
                          <a:cs typeface="Arial"/>
                        </a:rPr>
                        <a:t> </a:t>
                      </a:r>
                      <a:r>
                        <a:rPr sz="1800" b="1" spc="-5" dirty="0">
                          <a:solidFill>
                            <a:srgbClr val="FFFFFF"/>
                          </a:solidFill>
                          <a:latin typeface="Arial"/>
                          <a:cs typeface="Arial"/>
                        </a:rPr>
                        <a:t>annexe.</a:t>
                      </a:r>
                      <a:endParaRPr sz="1800">
                        <a:latin typeface="Arial"/>
                        <a:cs typeface="Arial"/>
                      </a:endParaRPr>
                    </a:p>
                  </a:txBody>
                  <a:tcPr marL="0" marR="0" marT="88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6"/>
                  </a:ext>
                </a:extLst>
              </a:tr>
              <a:tr h="1235075">
                <a:tc>
                  <a:txBody>
                    <a:bodyPr/>
                    <a:lstStyle/>
                    <a:p>
                      <a:pPr marL="74295">
                        <a:lnSpc>
                          <a:spcPct val="100000"/>
                        </a:lnSpc>
                        <a:spcBef>
                          <a:spcPts val="70"/>
                        </a:spcBef>
                        <a:tabLst>
                          <a:tab pos="512445" algn="l"/>
                          <a:tab pos="1316990" algn="l"/>
                          <a:tab pos="1816735" algn="l"/>
                          <a:tab pos="2988945" algn="l"/>
                          <a:tab pos="3235960" algn="l"/>
                          <a:tab pos="3597275" algn="l"/>
                          <a:tab pos="4299585" algn="l"/>
                          <a:tab pos="4799330" algn="l"/>
                          <a:tab pos="5249545" algn="l"/>
                          <a:tab pos="5901690" algn="l"/>
                          <a:tab pos="6337935" algn="l"/>
                          <a:tab pos="8261350" algn="l"/>
                        </a:tabLst>
                      </a:pPr>
                      <a:r>
                        <a:rPr sz="1800" b="1" spc="-5" dirty="0">
                          <a:solidFill>
                            <a:srgbClr val="FFFFFF"/>
                          </a:solidFill>
                          <a:latin typeface="Arial"/>
                          <a:cs typeface="Arial"/>
                        </a:rPr>
                        <a:t>La	forme	est	maîtrisée	</a:t>
                      </a:r>
                      <a:r>
                        <a:rPr sz="1800" b="1" dirty="0">
                          <a:solidFill>
                            <a:srgbClr val="FFFFFF"/>
                          </a:solidFill>
                          <a:latin typeface="Arial"/>
                          <a:cs typeface="Arial"/>
                        </a:rPr>
                        <a:t>:	</a:t>
                      </a:r>
                      <a:r>
                        <a:rPr sz="1800" b="1" spc="-5" dirty="0">
                          <a:solidFill>
                            <a:srgbClr val="FFFFFF"/>
                          </a:solidFill>
                          <a:latin typeface="Arial"/>
                          <a:cs typeface="Arial"/>
                        </a:rPr>
                        <a:t>le	texte	est	</a:t>
                      </a:r>
                      <a:r>
                        <a:rPr sz="1800" b="1" dirty="0">
                          <a:solidFill>
                            <a:srgbClr val="FFFFFF"/>
                          </a:solidFill>
                          <a:latin typeface="Arial"/>
                          <a:cs typeface="Arial"/>
                        </a:rPr>
                        <a:t>un	</a:t>
                      </a:r>
                      <a:r>
                        <a:rPr sz="1800" b="1" spc="-5" dirty="0">
                          <a:solidFill>
                            <a:srgbClr val="FFFFFF"/>
                          </a:solidFill>
                          <a:latin typeface="Arial"/>
                          <a:cs typeface="Arial"/>
                        </a:rPr>
                        <a:t>outil	</a:t>
                      </a:r>
                      <a:r>
                        <a:rPr sz="1800" b="1" spc="-10" dirty="0">
                          <a:solidFill>
                            <a:srgbClr val="FFFFFF"/>
                          </a:solidFill>
                          <a:latin typeface="Arial"/>
                          <a:cs typeface="Arial"/>
                        </a:rPr>
                        <a:t>de	</a:t>
                      </a:r>
                      <a:r>
                        <a:rPr sz="1800" b="1" spc="-5" dirty="0">
                          <a:solidFill>
                            <a:srgbClr val="FFFFFF"/>
                          </a:solidFill>
                          <a:latin typeface="Arial"/>
                          <a:cs typeface="Arial"/>
                        </a:rPr>
                        <a:t>communication.	</a:t>
                      </a:r>
                      <a:r>
                        <a:rPr sz="1800" b="1" spc="-10" dirty="0">
                          <a:solidFill>
                            <a:srgbClr val="FFFFFF"/>
                          </a:solidFill>
                          <a:latin typeface="Arial"/>
                          <a:cs typeface="Arial"/>
                        </a:rPr>
                        <a:t>Les</a:t>
                      </a:r>
                      <a:endParaRPr sz="1800">
                        <a:latin typeface="Arial"/>
                        <a:cs typeface="Arial"/>
                      </a:endParaRPr>
                    </a:p>
                    <a:p>
                      <a:pPr marL="74295">
                        <a:lnSpc>
                          <a:spcPct val="100000"/>
                        </a:lnSpc>
                        <a:spcBef>
                          <a:spcPts val="325"/>
                        </a:spcBef>
                      </a:pPr>
                      <a:r>
                        <a:rPr sz="1800" b="1" spc="-5" dirty="0">
                          <a:solidFill>
                            <a:srgbClr val="FFFFFF"/>
                          </a:solidFill>
                          <a:latin typeface="Arial"/>
                          <a:cs typeface="Arial"/>
                        </a:rPr>
                        <a:t>caractéristiques  stylistiques,  argumentatives,  l’orthographe,  la  syntaxe  et</a:t>
                      </a:r>
                      <a:r>
                        <a:rPr sz="1800" b="1" spc="-180" dirty="0">
                          <a:solidFill>
                            <a:srgbClr val="FFFFFF"/>
                          </a:solidFill>
                          <a:latin typeface="Arial"/>
                          <a:cs typeface="Arial"/>
                        </a:rPr>
                        <a:t> </a:t>
                      </a:r>
                      <a:r>
                        <a:rPr sz="1800" b="1" spc="-5" dirty="0">
                          <a:solidFill>
                            <a:srgbClr val="FFFFFF"/>
                          </a:solidFill>
                          <a:latin typeface="Arial"/>
                          <a:cs typeface="Arial"/>
                        </a:rPr>
                        <a:t>la</a:t>
                      </a:r>
                      <a:endParaRPr sz="1800">
                        <a:latin typeface="Arial"/>
                        <a:cs typeface="Arial"/>
                      </a:endParaRPr>
                    </a:p>
                    <a:p>
                      <a:pPr marL="74295">
                        <a:lnSpc>
                          <a:spcPct val="100000"/>
                        </a:lnSpc>
                        <a:spcBef>
                          <a:spcPts val="325"/>
                        </a:spcBef>
                      </a:pPr>
                      <a:r>
                        <a:rPr sz="1800" b="1" dirty="0">
                          <a:solidFill>
                            <a:srgbClr val="FFFFFF"/>
                          </a:solidFill>
                          <a:latin typeface="Arial"/>
                          <a:cs typeface="Arial"/>
                        </a:rPr>
                        <a:t>ponctuation </a:t>
                      </a:r>
                      <a:r>
                        <a:rPr sz="1800" b="1" spc="-5" dirty="0">
                          <a:solidFill>
                            <a:srgbClr val="FFFFFF"/>
                          </a:solidFill>
                          <a:latin typeface="Arial"/>
                          <a:cs typeface="Arial"/>
                        </a:rPr>
                        <a:t>sont maîtrisées. </a:t>
                      </a:r>
                      <a:r>
                        <a:rPr sz="1800" b="1" dirty="0">
                          <a:solidFill>
                            <a:srgbClr val="FFFFFF"/>
                          </a:solidFill>
                          <a:latin typeface="Arial"/>
                          <a:cs typeface="Arial"/>
                        </a:rPr>
                        <a:t>Les </a:t>
                      </a:r>
                      <a:r>
                        <a:rPr sz="1800" b="1" spc="-5" dirty="0">
                          <a:solidFill>
                            <a:srgbClr val="FFFFFF"/>
                          </a:solidFill>
                          <a:latin typeface="Arial"/>
                          <a:cs typeface="Arial"/>
                        </a:rPr>
                        <a:t>normes </a:t>
                      </a:r>
                      <a:r>
                        <a:rPr sz="1800" b="1" dirty="0">
                          <a:solidFill>
                            <a:srgbClr val="FFFFFF"/>
                          </a:solidFill>
                          <a:latin typeface="Arial"/>
                          <a:cs typeface="Arial"/>
                        </a:rPr>
                        <a:t>de </a:t>
                      </a:r>
                      <a:r>
                        <a:rPr sz="1800" b="1" spc="-5" dirty="0">
                          <a:solidFill>
                            <a:srgbClr val="FFFFFF"/>
                          </a:solidFill>
                          <a:latin typeface="Arial"/>
                          <a:cs typeface="Arial"/>
                        </a:rPr>
                        <a:t>rédaction </a:t>
                      </a:r>
                      <a:r>
                        <a:rPr sz="1800" b="1" spc="-60" dirty="0">
                          <a:solidFill>
                            <a:srgbClr val="FFFFFF"/>
                          </a:solidFill>
                          <a:latin typeface="Arial"/>
                          <a:cs typeface="Arial"/>
                        </a:rPr>
                        <a:t>APA </a:t>
                      </a:r>
                      <a:r>
                        <a:rPr sz="1800" b="1" spc="-5" dirty="0">
                          <a:solidFill>
                            <a:srgbClr val="FFFFFF"/>
                          </a:solidFill>
                          <a:latin typeface="Arial"/>
                          <a:cs typeface="Arial"/>
                        </a:rPr>
                        <a:t>sont</a:t>
                      </a:r>
                      <a:r>
                        <a:rPr sz="1800" b="1" spc="-40" dirty="0">
                          <a:solidFill>
                            <a:srgbClr val="FFFFFF"/>
                          </a:solidFill>
                          <a:latin typeface="Arial"/>
                          <a:cs typeface="Arial"/>
                        </a:rPr>
                        <a:t> </a:t>
                      </a:r>
                      <a:r>
                        <a:rPr sz="1800" b="1" spc="-5" dirty="0">
                          <a:solidFill>
                            <a:srgbClr val="FFFFFF"/>
                          </a:solidFill>
                          <a:latin typeface="Arial"/>
                          <a:cs typeface="Arial"/>
                        </a:rPr>
                        <a:t>respectées.</a:t>
                      </a:r>
                      <a:endParaRPr sz="1800">
                        <a:latin typeface="Arial"/>
                        <a:cs typeface="Arial"/>
                      </a:endParaRPr>
                    </a:p>
                  </a:txBody>
                  <a:tcPr marL="0" marR="0" marT="88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92A199"/>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a:extLst>
              <a:ext uri="{FF2B5EF4-FFF2-40B4-BE49-F238E27FC236}">
                <a16:creationId xmlns:a16="http://schemas.microsoft.com/office/drawing/2014/main" id="{75E800D0-B0CE-4D14-83A3-2A2E406E16E1}"/>
              </a:ext>
            </a:extLst>
          </p:cNvPr>
          <p:cNvSpPr>
            <a:spLocks noGrp="1"/>
          </p:cNvSpPr>
          <p:nvPr>
            <p:ph type="title"/>
          </p:nvPr>
        </p:nvSpPr>
        <p:spPr/>
        <p:txBody>
          <a:bodyPr/>
          <a:lstStyle/>
          <a:p>
            <a:pPr eaLnBrk="1" fontAlgn="auto" hangingPunct="1">
              <a:spcAft>
                <a:spcPts val="0"/>
              </a:spcAft>
              <a:defRPr/>
            </a:pPr>
            <a:r>
              <a:rPr lang="fr-FR" altLang="fr-FR">
                <a:solidFill>
                  <a:schemeClr val="accent1">
                    <a:lumMod val="75000"/>
                  </a:schemeClr>
                </a:solidFill>
              </a:rPr>
              <a:t>Objectifs</a:t>
            </a:r>
          </a:p>
        </p:txBody>
      </p:sp>
      <p:sp>
        <p:nvSpPr>
          <p:cNvPr id="6147" name="Espace réservé du contenu 2">
            <a:extLst>
              <a:ext uri="{FF2B5EF4-FFF2-40B4-BE49-F238E27FC236}">
                <a16:creationId xmlns:a16="http://schemas.microsoft.com/office/drawing/2014/main" id="{5BBB8C22-ACC7-48E8-9FD0-988CA9784DA7}"/>
              </a:ext>
            </a:extLst>
          </p:cNvPr>
          <p:cNvSpPr>
            <a:spLocks noGrp="1"/>
          </p:cNvSpPr>
          <p:nvPr>
            <p:ph idx="1"/>
          </p:nvPr>
        </p:nvSpPr>
        <p:spPr/>
        <p:txBody>
          <a:bodyPr rtlCol="0">
            <a:normAutofit/>
          </a:bodyPr>
          <a:lstStyle/>
          <a:p>
            <a:pPr algn="just" eaLnBrk="1" fontAlgn="auto" hangingPunct="1">
              <a:spcAft>
                <a:spcPts val="0"/>
              </a:spcAft>
              <a:defRPr/>
            </a:pPr>
            <a:r>
              <a:rPr lang="fr-FR" altLang="fr-FR" dirty="0">
                <a:solidFill>
                  <a:schemeClr val="bg1">
                    <a:lumMod val="65000"/>
                  </a:schemeClr>
                </a:solidFill>
              </a:rPr>
              <a:t>Initiation à la recherche appliquée à des problématiques d’éducation et d’enseignement,</a:t>
            </a:r>
          </a:p>
          <a:p>
            <a:pPr algn="just" eaLnBrk="1" fontAlgn="auto" hangingPunct="1">
              <a:spcAft>
                <a:spcPts val="0"/>
              </a:spcAft>
              <a:defRPr/>
            </a:pPr>
            <a:r>
              <a:rPr lang="fr-FR" altLang="fr-FR" dirty="0">
                <a:solidFill>
                  <a:schemeClr val="bg1">
                    <a:lumMod val="65000"/>
                  </a:schemeClr>
                </a:solidFill>
              </a:rPr>
              <a:t>Familiarisation à la démarche scientifique,</a:t>
            </a:r>
          </a:p>
          <a:p>
            <a:pPr algn="just" eaLnBrk="1" fontAlgn="auto" hangingPunct="1">
              <a:spcAft>
                <a:spcPts val="0"/>
              </a:spcAft>
              <a:defRPr/>
            </a:pPr>
            <a:r>
              <a:rPr lang="fr-FR" altLang="fr-FR" sz="3088" b="1" dirty="0"/>
              <a:t>Notre objectif est de vous </a:t>
            </a:r>
            <a:r>
              <a:rPr lang="fr-FR" altLang="fr-FR" sz="3088" b="1" u="sng" dirty="0"/>
              <a:t>former</a:t>
            </a:r>
            <a:r>
              <a:rPr lang="fr-FR" altLang="fr-FR" sz="3088" b="1" dirty="0"/>
              <a:t> par la recherche et à la recherche pour élargir et systématiser votre réflexion sur des et/ou vos pratiques professionnelles.</a:t>
            </a:r>
          </a:p>
          <a:p>
            <a:pPr algn="just" eaLnBrk="1" fontAlgn="auto" hangingPunct="1">
              <a:spcAft>
                <a:spcPts val="0"/>
              </a:spcAft>
              <a:defRPr/>
            </a:pPr>
            <a:endParaRPr lang="fr-FR" altLang="fr-FR" dirty="0"/>
          </a:p>
          <a:p>
            <a:pPr algn="just" eaLnBrk="1" fontAlgn="auto" hangingPunct="1">
              <a:spcAft>
                <a:spcPts val="0"/>
              </a:spcAft>
              <a:defRPr/>
            </a:pPr>
            <a:endParaRPr lang="fr-FR" altLang="fr-FR" dirty="0"/>
          </a:p>
        </p:txBody>
      </p:sp>
      <p:sp>
        <p:nvSpPr>
          <p:cNvPr id="12292" name="Espace réservé du numéro de diapositive 1">
            <a:extLst>
              <a:ext uri="{FF2B5EF4-FFF2-40B4-BE49-F238E27FC236}">
                <a16:creationId xmlns:a16="http://schemas.microsoft.com/office/drawing/2014/main" id="{DB16D7AE-8AE2-4EF3-AF81-5B9F1971D0C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Arial" panose="020B0604020202020204" pitchFamily="34" charset="0"/>
              <a:buChar char="•"/>
              <a:defRPr sz="2647">
                <a:solidFill>
                  <a:schemeClr val="tx2"/>
                </a:solidFill>
                <a:latin typeface="Century Gothic" panose="020B0502020202020204" pitchFamily="34" charset="0"/>
              </a:defRPr>
            </a:lvl1pPr>
            <a:lvl2pPr marL="819305" indent="-315117">
              <a:spcBef>
                <a:spcPct val="20000"/>
              </a:spcBef>
              <a:buClr>
                <a:schemeClr val="accent2"/>
              </a:buClr>
              <a:buFont typeface="Arial" panose="020B0604020202020204" pitchFamily="34" charset="0"/>
              <a:buChar char="•"/>
              <a:defRPr sz="2206">
                <a:solidFill>
                  <a:schemeClr val="tx2"/>
                </a:solidFill>
                <a:latin typeface="Century Gothic" panose="020B0502020202020204" pitchFamily="34" charset="0"/>
              </a:defRPr>
            </a:lvl2pPr>
            <a:lvl3pPr marL="1260469" indent="-252094">
              <a:spcBef>
                <a:spcPct val="20000"/>
              </a:spcBef>
              <a:buClr>
                <a:srgbClr val="B5AE53"/>
              </a:buClr>
              <a:buFont typeface="Arial" panose="020B0604020202020204" pitchFamily="34" charset="0"/>
              <a:buChar char="•"/>
              <a:defRPr>
                <a:solidFill>
                  <a:schemeClr val="tx2"/>
                </a:solidFill>
                <a:latin typeface="Century Gothic" panose="020B0502020202020204" pitchFamily="34" charset="0"/>
              </a:defRPr>
            </a:lvl3pPr>
            <a:lvl4pPr marL="1764657" indent="-252094">
              <a:spcBef>
                <a:spcPct val="20000"/>
              </a:spcBef>
              <a:buClr>
                <a:srgbClr val="848058"/>
              </a:buClr>
              <a:buFont typeface="Arial" panose="020B0604020202020204" pitchFamily="34" charset="0"/>
              <a:buChar char="•"/>
              <a:defRPr sz="1764">
                <a:solidFill>
                  <a:schemeClr val="tx2"/>
                </a:solidFill>
                <a:latin typeface="Century Gothic" panose="020B0502020202020204" pitchFamily="34" charset="0"/>
              </a:defRPr>
            </a:lvl4pPr>
            <a:lvl5pPr marL="2268845" indent="-252094">
              <a:spcBef>
                <a:spcPct val="20000"/>
              </a:spcBef>
              <a:buClr>
                <a:srgbClr val="E8B54D"/>
              </a:buClr>
              <a:buFont typeface="Arial" panose="020B0604020202020204" pitchFamily="34" charset="0"/>
              <a:buChar char="•"/>
              <a:defRPr sz="1764">
                <a:solidFill>
                  <a:schemeClr val="tx2"/>
                </a:solidFill>
                <a:latin typeface="Century Gothic" panose="020B0502020202020204" pitchFamily="34" charset="0"/>
              </a:defRPr>
            </a:lvl5pPr>
            <a:lvl6pPr marL="2773032"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6pPr>
            <a:lvl7pPr marL="3277219"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7pPr>
            <a:lvl8pPr marL="3781406"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8pPr>
            <a:lvl9pPr marL="4285594" indent="-252094" eaLnBrk="0" fontAlgn="base" hangingPunct="0">
              <a:spcBef>
                <a:spcPct val="20000"/>
              </a:spcBef>
              <a:spcAft>
                <a:spcPct val="0"/>
              </a:spcAft>
              <a:buClr>
                <a:srgbClr val="E8B54D"/>
              </a:buClr>
              <a:buFont typeface="Arial" panose="020B0604020202020204" pitchFamily="34" charset="0"/>
              <a:buChar char="•"/>
              <a:defRPr sz="1764">
                <a:solidFill>
                  <a:schemeClr val="tx2"/>
                </a:solidFill>
                <a:latin typeface="Century Gothic" panose="020B0502020202020204" pitchFamily="34" charset="0"/>
              </a:defRPr>
            </a:lvl9pPr>
          </a:lstStyle>
          <a:p>
            <a:pPr defTabSz="1008375" fontAlgn="base">
              <a:spcBef>
                <a:spcPct val="0"/>
              </a:spcBef>
              <a:spcAft>
                <a:spcPct val="0"/>
              </a:spcAft>
              <a:buClrTx/>
              <a:buNone/>
            </a:pPr>
            <a:fld id="{12625C2F-0177-4AC2-BBAD-854C66338FB1}" type="slidenum">
              <a:rPr lang="fr-FR" altLang="fr-FR" sz="1323">
                <a:solidFill>
                  <a:srgbClr val="564B3C"/>
                </a:solidFill>
                <a:latin typeface="Constantia" panose="02030602050306030303" pitchFamily="18" charset="0"/>
                <a:cs typeface="Arial" panose="020B0604020202020204" pitchFamily="34" charset="0"/>
              </a:rPr>
              <a:pPr defTabSz="1008375" fontAlgn="base">
                <a:spcBef>
                  <a:spcPct val="0"/>
                </a:spcBef>
                <a:spcAft>
                  <a:spcPct val="0"/>
                </a:spcAft>
                <a:buClrTx/>
                <a:buNone/>
              </a:pPr>
              <a:t>4</a:t>
            </a:fld>
            <a:endParaRPr lang="fr-FR" altLang="fr-FR" sz="1323">
              <a:solidFill>
                <a:srgbClr val="564B3C"/>
              </a:solidFill>
              <a:latin typeface="Constantia" panose="02030602050306030303" pitchFamily="18"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79984" y="573405"/>
            <a:ext cx="5909945" cy="566822"/>
          </a:xfrm>
          <a:prstGeom prst="rect">
            <a:avLst/>
          </a:prstGeom>
        </p:spPr>
        <p:txBody>
          <a:bodyPr vert="horz" wrap="square" lIns="0" tIns="12700" rIns="0" bIns="0" rtlCol="0">
            <a:spAutoFit/>
          </a:bodyPr>
          <a:lstStyle/>
          <a:p>
            <a:pPr marL="12700">
              <a:spcBef>
                <a:spcPts val="100"/>
              </a:spcBef>
            </a:pPr>
            <a:r>
              <a:rPr b="0" spc="204" dirty="0">
                <a:latin typeface="Georgia"/>
                <a:cs typeface="Georgia"/>
              </a:rPr>
              <a:t>LA </a:t>
            </a:r>
            <a:r>
              <a:rPr b="0" spc="-50" dirty="0">
                <a:latin typeface="Georgia"/>
                <a:cs typeface="Georgia"/>
              </a:rPr>
              <a:t>FORME </a:t>
            </a:r>
            <a:r>
              <a:rPr b="0" spc="-105" dirty="0">
                <a:latin typeface="Georgia"/>
                <a:cs typeface="Georgia"/>
              </a:rPr>
              <a:t>EST</a:t>
            </a:r>
            <a:r>
              <a:rPr b="0" spc="-140" dirty="0">
                <a:latin typeface="Georgia"/>
                <a:cs typeface="Georgia"/>
              </a:rPr>
              <a:t> </a:t>
            </a:r>
            <a:r>
              <a:rPr b="0" spc="-60" dirty="0">
                <a:latin typeface="Georgia"/>
                <a:cs typeface="Georgia"/>
              </a:rPr>
              <a:t>MAÎTRISÉE</a:t>
            </a:r>
          </a:p>
        </p:txBody>
      </p:sp>
      <p:sp>
        <p:nvSpPr>
          <p:cNvPr id="3" name="object 3"/>
          <p:cNvSpPr txBox="1"/>
          <p:nvPr/>
        </p:nvSpPr>
        <p:spPr>
          <a:xfrm>
            <a:off x="2344934" y="1253063"/>
            <a:ext cx="8483600" cy="4893263"/>
          </a:xfrm>
          <a:prstGeom prst="rect">
            <a:avLst/>
          </a:prstGeom>
        </p:spPr>
        <p:txBody>
          <a:bodyPr vert="horz" wrap="square" lIns="0" tIns="12065" rIns="0" bIns="0" rtlCol="0">
            <a:spAutoFit/>
          </a:bodyPr>
          <a:lstStyle/>
          <a:p>
            <a:pPr marL="469889" marR="5080" indent="-457189" algn="just">
              <a:lnSpc>
                <a:spcPct val="150000"/>
              </a:lnSpc>
              <a:spcBef>
                <a:spcPts val="95"/>
              </a:spcBef>
              <a:buClr>
                <a:srgbClr val="92A199"/>
              </a:buClr>
              <a:buSzPct val="44230"/>
              <a:buFont typeface="Wingdings"/>
              <a:buChar char=""/>
              <a:tabLst>
                <a:tab pos="469889" algn="l"/>
              </a:tabLst>
            </a:pPr>
            <a:r>
              <a:rPr sz="2600" dirty="0">
                <a:latin typeface="Arial"/>
                <a:cs typeface="Arial"/>
              </a:rPr>
              <a:t>Le texte est un outil de communication, qui doit faire  apparaître </a:t>
            </a:r>
            <a:r>
              <a:rPr sz="2600" spc="-5" dirty="0">
                <a:latin typeface="Arial"/>
                <a:cs typeface="Arial"/>
              </a:rPr>
              <a:t>l’évolution </a:t>
            </a:r>
            <a:r>
              <a:rPr sz="2600" dirty="0">
                <a:latin typeface="Arial"/>
                <a:cs typeface="Arial"/>
              </a:rPr>
              <a:t>des questionnements et leur  logique.</a:t>
            </a:r>
            <a:endParaRPr sz="2600">
              <a:latin typeface="Arial"/>
              <a:cs typeface="Arial"/>
            </a:endParaRPr>
          </a:p>
          <a:p>
            <a:pPr marL="469889" marR="5715" indent="-457189" algn="just">
              <a:lnSpc>
                <a:spcPct val="150000"/>
              </a:lnSpc>
              <a:spcBef>
                <a:spcPts val="630"/>
              </a:spcBef>
              <a:buClr>
                <a:srgbClr val="92A199"/>
              </a:buClr>
              <a:buSzPct val="44230"/>
              <a:buFont typeface="Wingdings"/>
              <a:buChar char=""/>
              <a:tabLst>
                <a:tab pos="469889" algn="l"/>
              </a:tabLst>
            </a:pPr>
            <a:r>
              <a:rPr sz="2600" dirty="0">
                <a:latin typeface="Arial"/>
                <a:cs typeface="Arial"/>
              </a:rPr>
              <a:t>Le texte et les paragraphes sont structurés :  </a:t>
            </a:r>
            <a:r>
              <a:rPr sz="2600" spc="-5" dirty="0">
                <a:latin typeface="Arial"/>
                <a:cs typeface="Arial"/>
              </a:rPr>
              <a:t>Caractéristiques </a:t>
            </a:r>
            <a:r>
              <a:rPr sz="2600" dirty="0">
                <a:latin typeface="Arial"/>
                <a:cs typeface="Arial"/>
              </a:rPr>
              <a:t>rhétoriques et argumentatives  Orthographe, syntaxe, ponctuation sont</a:t>
            </a:r>
            <a:r>
              <a:rPr sz="2600" spc="-5" dirty="0">
                <a:latin typeface="Arial"/>
                <a:cs typeface="Arial"/>
              </a:rPr>
              <a:t> </a:t>
            </a:r>
            <a:r>
              <a:rPr sz="2600" dirty="0">
                <a:latin typeface="Arial"/>
                <a:cs typeface="Arial"/>
              </a:rPr>
              <a:t>maîtrisées</a:t>
            </a:r>
            <a:endParaRPr sz="2600">
              <a:latin typeface="Arial"/>
              <a:cs typeface="Arial"/>
            </a:endParaRPr>
          </a:p>
          <a:p>
            <a:pPr marL="469889" marR="6350" indent="-457189" algn="just">
              <a:lnSpc>
                <a:spcPct val="150100"/>
              </a:lnSpc>
              <a:spcBef>
                <a:spcPts val="620"/>
              </a:spcBef>
              <a:buClr>
                <a:srgbClr val="92A199"/>
              </a:buClr>
              <a:buSzPct val="44230"/>
              <a:buFont typeface="Wingdings"/>
              <a:buChar char=""/>
              <a:tabLst>
                <a:tab pos="469889" algn="l"/>
              </a:tabLst>
            </a:pPr>
            <a:r>
              <a:rPr sz="2600" dirty="0">
                <a:latin typeface="Arial"/>
                <a:cs typeface="Arial"/>
              </a:rPr>
              <a:t>Des </a:t>
            </a:r>
            <a:r>
              <a:rPr sz="2600" spc="-5" dirty="0">
                <a:latin typeface="Arial"/>
                <a:cs typeface="Arial"/>
              </a:rPr>
              <a:t>phrases </a:t>
            </a:r>
            <a:r>
              <a:rPr sz="2600" dirty="0">
                <a:latin typeface="Arial"/>
                <a:cs typeface="Arial"/>
              </a:rPr>
              <a:t>de transition aident </a:t>
            </a:r>
            <a:r>
              <a:rPr sz="2600" spc="-5" dirty="0">
                <a:latin typeface="Arial"/>
                <a:cs typeface="Arial"/>
              </a:rPr>
              <a:t>le </a:t>
            </a:r>
            <a:r>
              <a:rPr sz="2600" dirty="0">
                <a:latin typeface="Arial"/>
                <a:cs typeface="Arial"/>
              </a:rPr>
              <a:t>lecteur à  comprendre les changements de</a:t>
            </a:r>
            <a:r>
              <a:rPr sz="2600" spc="-40" dirty="0">
                <a:latin typeface="Arial"/>
                <a:cs typeface="Arial"/>
              </a:rPr>
              <a:t> </a:t>
            </a:r>
            <a:r>
              <a:rPr sz="2600" dirty="0">
                <a:latin typeface="Arial"/>
                <a:cs typeface="Arial"/>
              </a:rPr>
              <a:t>section</a:t>
            </a:r>
            <a:endParaRPr sz="2600">
              <a:latin typeface="Arial"/>
              <a:cs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1166466">
              <a:spcBef>
                <a:spcPts val="2190"/>
              </a:spcBef>
            </a:pPr>
            <a:r>
              <a:rPr sz="3900" b="0" spc="-25" dirty="0">
                <a:solidFill>
                  <a:srgbClr val="6B7C71"/>
                </a:solidFill>
                <a:latin typeface="Georgia"/>
                <a:cs typeface="Georgia"/>
              </a:rPr>
              <a:t>BARÈME </a:t>
            </a:r>
            <a:r>
              <a:rPr sz="3900" b="0" spc="20" dirty="0">
                <a:solidFill>
                  <a:srgbClr val="6B7C71"/>
                </a:solidFill>
                <a:latin typeface="Georgia"/>
                <a:cs typeface="Georgia"/>
              </a:rPr>
              <a:t>POUR </a:t>
            </a:r>
            <a:r>
              <a:rPr sz="3900" b="0" spc="-10" dirty="0">
                <a:solidFill>
                  <a:srgbClr val="6B7C71"/>
                </a:solidFill>
                <a:latin typeface="Georgia"/>
                <a:cs typeface="Georgia"/>
              </a:rPr>
              <a:t>L’ÉCRIT</a:t>
            </a:r>
            <a:r>
              <a:rPr sz="3900" b="0" spc="100" dirty="0">
                <a:solidFill>
                  <a:srgbClr val="6B7C71"/>
                </a:solidFill>
                <a:latin typeface="Georgia"/>
                <a:cs typeface="Georgia"/>
              </a:rPr>
              <a:t> </a:t>
            </a:r>
            <a:r>
              <a:rPr sz="3900" b="0" spc="-100" dirty="0">
                <a:solidFill>
                  <a:srgbClr val="6B7C71"/>
                </a:solidFill>
                <a:latin typeface="Georgia"/>
                <a:cs typeface="Georgia"/>
              </a:rPr>
              <a:t>(/</a:t>
            </a:r>
            <a:r>
              <a:rPr lang="fr-FR" sz="3900" b="0" spc="-100" dirty="0">
                <a:solidFill>
                  <a:srgbClr val="6B7C71"/>
                </a:solidFill>
                <a:latin typeface="Georgia"/>
                <a:cs typeface="Georgia"/>
              </a:rPr>
              <a:t>1</a:t>
            </a:r>
            <a:r>
              <a:rPr sz="3900" b="0" spc="-100" dirty="0">
                <a:solidFill>
                  <a:srgbClr val="6B7C71"/>
                </a:solidFill>
                <a:latin typeface="Georgia"/>
                <a:cs typeface="Georgia"/>
              </a:rPr>
              <a:t>0)</a:t>
            </a:r>
            <a:endParaRPr sz="3900" dirty="0">
              <a:latin typeface="Georgia"/>
              <a:cs typeface="Georgia"/>
            </a:endParaRPr>
          </a:p>
        </p:txBody>
      </p:sp>
      <p:sp>
        <p:nvSpPr>
          <p:cNvPr id="4" name="object 4"/>
          <p:cNvSpPr txBox="1">
            <a:spLocks noGrp="1"/>
          </p:cNvSpPr>
          <p:nvPr>
            <p:ph type="body" idx="1"/>
          </p:nvPr>
        </p:nvSpPr>
        <p:spPr>
          <a:xfrm>
            <a:off x="1980596" y="1976015"/>
            <a:ext cx="9479280" cy="5920210"/>
          </a:xfrm>
          <a:prstGeom prst="rect">
            <a:avLst/>
          </a:prstGeom>
        </p:spPr>
        <p:txBody>
          <a:bodyPr vert="horz" wrap="square" lIns="0" tIns="13335" rIns="0" bIns="0" rtlCol="0">
            <a:spAutoFit/>
          </a:bodyPr>
          <a:lstStyle/>
          <a:p>
            <a:pPr marL="390515" marR="5080" indent="-251454">
              <a:spcBef>
                <a:spcPts val="105"/>
              </a:spcBef>
              <a:buClr>
                <a:srgbClr val="92A199"/>
              </a:buClr>
              <a:buSzPct val="96153"/>
              <a:buFont typeface="Wingdings"/>
              <a:buChar char=""/>
              <a:tabLst>
                <a:tab pos="400040" algn="l"/>
              </a:tabLst>
            </a:pPr>
            <a:r>
              <a:rPr sz="2400" dirty="0"/>
              <a:t>Introduction qui décrit </a:t>
            </a:r>
            <a:r>
              <a:rPr sz="2400" spc="-5" dirty="0"/>
              <a:t>le </a:t>
            </a:r>
            <a:r>
              <a:rPr sz="2400" dirty="0"/>
              <a:t>problème général qui est posé,  dans un</a:t>
            </a:r>
            <a:r>
              <a:rPr sz="2400" spc="-15" dirty="0"/>
              <a:t> </a:t>
            </a:r>
            <a:r>
              <a:rPr sz="2400" dirty="0" err="1"/>
              <a:t>contexte</a:t>
            </a:r>
            <a:endParaRPr sz="2400" dirty="0"/>
          </a:p>
          <a:p>
            <a:pPr marL="390515" marR="5080" indent="-251454">
              <a:spcBef>
                <a:spcPts val="625"/>
              </a:spcBef>
              <a:buClr>
                <a:srgbClr val="92A199"/>
              </a:buClr>
              <a:buSzPct val="96153"/>
              <a:buFont typeface="Wingdings"/>
              <a:buChar char=""/>
              <a:tabLst>
                <a:tab pos="400040" algn="l"/>
                <a:tab pos="1880823" algn="l"/>
                <a:tab pos="2407860" algn="l"/>
                <a:tab pos="4130572" algn="l"/>
                <a:tab pos="6457789" algn="l"/>
                <a:tab pos="6985460" algn="l"/>
                <a:tab pos="7659179" algn="l"/>
                <a:tab pos="8518312" algn="l"/>
              </a:tabLst>
            </a:pPr>
            <a:r>
              <a:rPr sz="2400" dirty="0"/>
              <a:t>Qu</a:t>
            </a:r>
            <a:r>
              <a:rPr sz="2400" spc="5" dirty="0"/>
              <a:t>e</a:t>
            </a:r>
            <a:r>
              <a:rPr sz="2400" dirty="0"/>
              <a:t>stion	de	rec</a:t>
            </a:r>
            <a:r>
              <a:rPr sz="2400" spc="5" dirty="0"/>
              <a:t>h</a:t>
            </a:r>
            <a:r>
              <a:rPr sz="2400" dirty="0"/>
              <a:t>e</a:t>
            </a:r>
            <a:r>
              <a:rPr sz="2400" spc="-15" dirty="0"/>
              <a:t>r</a:t>
            </a:r>
            <a:r>
              <a:rPr sz="2400" dirty="0"/>
              <a:t>c</a:t>
            </a:r>
            <a:r>
              <a:rPr sz="2400" spc="5" dirty="0"/>
              <a:t>h</a:t>
            </a:r>
            <a:r>
              <a:rPr sz="2400" dirty="0"/>
              <a:t>e,	</a:t>
            </a:r>
            <a:r>
              <a:rPr sz="2400" dirty="0" err="1"/>
              <a:t>pro</a:t>
            </a:r>
            <a:r>
              <a:rPr sz="2400" spc="5" dirty="0" err="1"/>
              <a:t>b</a:t>
            </a:r>
            <a:r>
              <a:rPr sz="2400" spc="-15" dirty="0" err="1"/>
              <a:t>l</a:t>
            </a:r>
            <a:r>
              <a:rPr sz="2400" dirty="0" err="1"/>
              <a:t>ém</a:t>
            </a:r>
            <a:r>
              <a:rPr sz="2400" spc="5" dirty="0" err="1"/>
              <a:t>a</a:t>
            </a:r>
            <a:r>
              <a:rPr sz="2400" dirty="0" err="1"/>
              <a:t>ti</a:t>
            </a:r>
            <a:r>
              <a:rPr sz="2400" spc="-15" dirty="0" err="1"/>
              <a:t>s</a:t>
            </a:r>
            <a:r>
              <a:rPr sz="2400" dirty="0" err="1"/>
              <a:t>é</a:t>
            </a:r>
            <a:r>
              <a:rPr sz="2400" spc="5" dirty="0" err="1"/>
              <a:t>e</a:t>
            </a:r>
            <a:r>
              <a:rPr sz="2400" dirty="0"/>
              <a:t>,	en	lien	</a:t>
            </a:r>
            <a:r>
              <a:rPr sz="2400" spc="10" dirty="0"/>
              <a:t>a</a:t>
            </a:r>
            <a:r>
              <a:rPr sz="2400" dirty="0"/>
              <a:t>vec	un  dispositif </a:t>
            </a:r>
            <a:r>
              <a:rPr sz="2400" dirty="0" err="1"/>
              <a:t>d'enseignement</a:t>
            </a:r>
            <a:r>
              <a:rPr sz="2400" spc="-25" dirty="0"/>
              <a:t> </a:t>
            </a:r>
            <a:endParaRPr sz="2400" spc="-5" dirty="0"/>
          </a:p>
          <a:p>
            <a:pPr marL="390515" marR="6985" indent="-251454">
              <a:spcBef>
                <a:spcPts val="625"/>
              </a:spcBef>
              <a:buClr>
                <a:srgbClr val="92A199"/>
              </a:buClr>
              <a:buSzPct val="96153"/>
              <a:buFont typeface="Wingdings"/>
              <a:buChar char=""/>
              <a:tabLst>
                <a:tab pos="400040" algn="l"/>
                <a:tab pos="2275783" algn="l"/>
                <a:tab pos="4007385" algn="l"/>
                <a:tab pos="5829789" algn="l"/>
                <a:tab pos="6677492" algn="l"/>
                <a:tab pos="8628164" algn="l"/>
              </a:tabLst>
            </a:pPr>
            <a:r>
              <a:rPr sz="2400" dirty="0" err="1"/>
              <a:t>R</a:t>
            </a:r>
            <a:r>
              <a:rPr sz="2400" spc="5" dirty="0" err="1"/>
              <a:t>é</a:t>
            </a:r>
            <a:r>
              <a:rPr sz="2400" dirty="0" err="1"/>
              <a:t>férenc</a:t>
            </a:r>
            <a:r>
              <a:rPr sz="2400" spc="-10" dirty="0" err="1"/>
              <a:t>e</a:t>
            </a:r>
            <a:r>
              <a:rPr sz="2400" dirty="0" err="1"/>
              <a:t>s</a:t>
            </a:r>
            <a:r>
              <a:rPr sz="2400" dirty="0"/>
              <a:t>	</a:t>
            </a:r>
            <a:r>
              <a:rPr sz="2400" dirty="0" err="1"/>
              <a:t>thé</a:t>
            </a:r>
            <a:r>
              <a:rPr sz="2400" spc="5" dirty="0" err="1"/>
              <a:t>o</a:t>
            </a:r>
            <a:r>
              <a:rPr sz="2400" dirty="0" err="1"/>
              <a:t>riq</a:t>
            </a:r>
            <a:r>
              <a:rPr sz="2400" spc="-10" dirty="0" err="1"/>
              <a:t>u</a:t>
            </a:r>
            <a:r>
              <a:rPr sz="2400" dirty="0" err="1"/>
              <a:t>es</a:t>
            </a:r>
            <a:r>
              <a:rPr sz="2400" dirty="0"/>
              <a:t>	</a:t>
            </a:r>
            <a:r>
              <a:rPr sz="2400" dirty="0" err="1"/>
              <a:t>p</a:t>
            </a:r>
            <a:r>
              <a:rPr sz="2400" spc="5" dirty="0" err="1"/>
              <a:t>e</a:t>
            </a:r>
            <a:r>
              <a:rPr sz="2400" dirty="0" err="1"/>
              <a:t>rt</a:t>
            </a:r>
            <a:r>
              <a:rPr sz="2400" spc="-15" dirty="0" err="1"/>
              <a:t>i</a:t>
            </a:r>
            <a:r>
              <a:rPr sz="2400" dirty="0" err="1"/>
              <a:t>nentes</a:t>
            </a:r>
            <a:r>
              <a:rPr sz="2400" dirty="0"/>
              <a:t>	pour	</a:t>
            </a:r>
            <a:r>
              <a:rPr sz="2400" dirty="0" err="1"/>
              <a:t>c</a:t>
            </a:r>
            <a:r>
              <a:rPr sz="2400" spc="5" dirty="0" err="1"/>
              <a:t>o</a:t>
            </a:r>
            <a:r>
              <a:rPr sz="2400" dirty="0" err="1"/>
              <a:t>mp</a:t>
            </a:r>
            <a:r>
              <a:rPr sz="2400" spc="-10" dirty="0" err="1"/>
              <a:t>r</a:t>
            </a:r>
            <a:r>
              <a:rPr sz="2400" dirty="0" err="1"/>
              <a:t>endre</a:t>
            </a:r>
            <a:r>
              <a:rPr sz="2400" dirty="0"/>
              <a:t>	</a:t>
            </a:r>
            <a:r>
              <a:rPr sz="2400" spc="-5" dirty="0"/>
              <a:t>le  </a:t>
            </a:r>
            <a:r>
              <a:rPr sz="2400" dirty="0"/>
              <a:t>dispositif </a:t>
            </a:r>
            <a:r>
              <a:rPr sz="2400" dirty="0" err="1"/>
              <a:t>d'enseignement</a:t>
            </a:r>
            <a:r>
              <a:rPr sz="2400" spc="-25" dirty="0"/>
              <a:t> </a:t>
            </a:r>
            <a:r>
              <a:rPr sz="2400" dirty="0" err="1"/>
              <a:t>étudié</a:t>
            </a:r>
            <a:endParaRPr sz="2400" dirty="0"/>
          </a:p>
          <a:p>
            <a:pPr marL="399405" indent="-260344">
              <a:spcBef>
                <a:spcPts val="625"/>
              </a:spcBef>
              <a:buClr>
                <a:srgbClr val="92A199"/>
              </a:buClr>
              <a:buSzPct val="96153"/>
              <a:buFont typeface="Wingdings"/>
              <a:buChar char=""/>
              <a:tabLst>
                <a:tab pos="400040" algn="l"/>
              </a:tabLst>
            </a:pPr>
            <a:r>
              <a:rPr sz="2400" dirty="0"/>
              <a:t>Concision de </a:t>
            </a:r>
            <a:r>
              <a:rPr sz="2400" spc="-5" dirty="0"/>
              <a:t>la </a:t>
            </a:r>
            <a:r>
              <a:rPr sz="2400" dirty="0" err="1"/>
              <a:t>méthodologie</a:t>
            </a:r>
            <a:endParaRPr sz="2400" spc="-5" dirty="0"/>
          </a:p>
          <a:p>
            <a:pPr marL="399405" indent="-260344">
              <a:spcBef>
                <a:spcPts val="625"/>
              </a:spcBef>
              <a:buClr>
                <a:srgbClr val="92A199"/>
              </a:buClr>
              <a:buSzPct val="96153"/>
              <a:buFont typeface="Wingdings"/>
              <a:buChar char=""/>
              <a:tabLst>
                <a:tab pos="400040" algn="l"/>
              </a:tabLst>
            </a:pPr>
            <a:r>
              <a:rPr sz="2400" dirty="0"/>
              <a:t>Contenus / savoirs en jeu dans </a:t>
            </a:r>
            <a:r>
              <a:rPr sz="2400" spc="-5" dirty="0"/>
              <a:t>le </a:t>
            </a:r>
            <a:r>
              <a:rPr sz="2400" dirty="0" err="1"/>
              <a:t>dispositif</a:t>
            </a:r>
            <a:r>
              <a:rPr sz="2400" dirty="0"/>
              <a:t> </a:t>
            </a:r>
            <a:r>
              <a:rPr sz="2400" dirty="0" err="1"/>
              <a:t>étudié</a:t>
            </a:r>
            <a:endParaRPr lang="fr-FR" sz="2400" dirty="0"/>
          </a:p>
          <a:p>
            <a:pPr marL="390515" marR="5080" indent="-251454">
              <a:spcBef>
                <a:spcPts val="105"/>
              </a:spcBef>
              <a:buClr>
                <a:srgbClr val="92A199"/>
              </a:buClr>
              <a:buSzPct val="96153"/>
              <a:buFont typeface="Wingdings"/>
              <a:buChar char=""/>
              <a:tabLst>
                <a:tab pos="400040" algn="l"/>
                <a:tab pos="1739221" algn="l"/>
                <a:tab pos="2269433" algn="l"/>
                <a:tab pos="3717832" algn="l"/>
                <a:tab pos="6209510" algn="l"/>
                <a:tab pos="6647014" algn="l"/>
                <a:tab pos="8353850" algn="l"/>
              </a:tabLst>
            </a:pPr>
            <a:r>
              <a:rPr lang="fr-FR" sz="2400" dirty="0"/>
              <a:t>An</a:t>
            </a:r>
            <a:r>
              <a:rPr lang="fr-FR" sz="2400" spc="5" dirty="0"/>
              <a:t>a</a:t>
            </a:r>
            <a:r>
              <a:rPr lang="fr-FR" sz="2400" dirty="0"/>
              <a:t>l</a:t>
            </a:r>
            <a:r>
              <a:rPr lang="fr-FR" sz="2400" spc="-10" dirty="0"/>
              <a:t>y</a:t>
            </a:r>
            <a:r>
              <a:rPr lang="fr-FR" sz="2400" dirty="0"/>
              <a:t>se	</a:t>
            </a:r>
            <a:r>
              <a:rPr lang="fr-FR" sz="2400" spc="-10" dirty="0"/>
              <a:t>d</a:t>
            </a:r>
            <a:r>
              <a:rPr lang="fr-FR" sz="2400" dirty="0"/>
              <a:t>u	di</a:t>
            </a:r>
            <a:r>
              <a:rPr lang="fr-FR" sz="2400" spc="5" dirty="0"/>
              <a:t>s</a:t>
            </a:r>
            <a:r>
              <a:rPr lang="fr-FR" sz="2400" dirty="0"/>
              <a:t>posit</a:t>
            </a:r>
            <a:r>
              <a:rPr lang="fr-FR" sz="2400" spc="-20" dirty="0"/>
              <a:t>i</a:t>
            </a:r>
            <a:r>
              <a:rPr lang="fr-FR" sz="2400" dirty="0"/>
              <a:t>f	d'en</a:t>
            </a:r>
            <a:r>
              <a:rPr lang="fr-FR" sz="2400" spc="10" dirty="0"/>
              <a:t>s</a:t>
            </a:r>
            <a:r>
              <a:rPr lang="fr-FR" sz="2400" dirty="0"/>
              <a:t>eig</a:t>
            </a:r>
            <a:r>
              <a:rPr lang="fr-FR" sz="2400" spc="5" dirty="0"/>
              <a:t>n</a:t>
            </a:r>
            <a:r>
              <a:rPr lang="fr-FR" sz="2400" dirty="0"/>
              <a:t>em</a:t>
            </a:r>
            <a:r>
              <a:rPr lang="fr-FR" sz="2400" spc="5" dirty="0"/>
              <a:t>e</a:t>
            </a:r>
            <a:r>
              <a:rPr lang="fr-FR" sz="2400" dirty="0"/>
              <a:t>nt	et	di</a:t>
            </a:r>
            <a:r>
              <a:rPr lang="fr-FR" sz="2400" spc="5" dirty="0"/>
              <a:t>s</a:t>
            </a:r>
            <a:r>
              <a:rPr lang="fr-FR" sz="2400" dirty="0"/>
              <a:t>cu</a:t>
            </a:r>
            <a:r>
              <a:rPr lang="fr-FR" sz="2400" spc="-10" dirty="0"/>
              <a:t>s</a:t>
            </a:r>
            <a:r>
              <a:rPr lang="fr-FR" sz="2400" dirty="0"/>
              <a:t>sion	des  résultats</a:t>
            </a:r>
            <a:endParaRPr lang="fr-FR" sz="2400" spc="-5" dirty="0"/>
          </a:p>
          <a:p>
            <a:pPr marL="390515" indent="-251454">
              <a:spcBef>
                <a:spcPts val="625"/>
              </a:spcBef>
              <a:buClr>
                <a:srgbClr val="92A199"/>
              </a:buClr>
              <a:buSzPct val="96153"/>
              <a:buFont typeface="Wingdings"/>
              <a:buChar char=""/>
              <a:tabLst>
                <a:tab pos="400040" algn="l"/>
              </a:tabLst>
            </a:pPr>
            <a:r>
              <a:rPr lang="fr-FR" sz="2400" dirty="0"/>
              <a:t>Synthèse et perspectives pour </a:t>
            </a:r>
            <a:r>
              <a:rPr lang="fr-FR" sz="2400" spc="-5" dirty="0"/>
              <a:t>la </a:t>
            </a:r>
            <a:r>
              <a:rPr lang="fr-FR" sz="2400" dirty="0"/>
              <a:t>pratique future</a:t>
            </a:r>
            <a:endParaRPr lang="fr-FR" sz="2400" spc="-5" dirty="0"/>
          </a:p>
          <a:p>
            <a:pPr marL="390515" marR="5715" indent="-251454">
              <a:spcBef>
                <a:spcPts val="625"/>
              </a:spcBef>
              <a:buClr>
                <a:srgbClr val="92A199"/>
              </a:buClr>
              <a:buSzPct val="96153"/>
              <a:buFont typeface="Wingdings"/>
              <a:buChar char=""/>
              <a:tabLst>
                <a:tab pos="400040" algn="l"/>
                <a:tab pos="1983056" algn="l"/>
                <a:tab pos="2723447" algn="l"/>
                <a:tab pos="3353351" algn="l"/>
                <a:tab pos="4571251" algn="l"/>
                <a:tab pos="5862173" algn="l"/>
                <a:tab pos="6602565" algn="l"/>
                <a:tab pos="7784270" algn="l"/>
              </a:tabLst>
            </a:pPr>
            <a:r>
              <a:rPr lang="fr-FR" sz="2400" dirty="0"/>
              <a:t>Respect	de	</a:t>
            </a:r>
            <a:r>
              <a:rPr lang="fr-FR" sz="2400" spc="-5" dirty="0"/>
              <a:t>l</a:t>
            </a:r>
            <a:r>
              <a:rPr lang="fr-FR" sz="2400" dirty="0"/>
              <a:t>a	forme	(cor</a:t>
            </a:r>
            <a:r>
              <a:rPr lang="fr-FR" sz="2400" spc="5" dirty="0"/>
              <a:t>p</a:t>
            </a:r>
            <a:r>
              <a:rPr lang="fr-FR" sz="2400" dirty="0"/>
              <a:t>s	du	texte,	n</a:t>
            </a:r>
            <a:r>
              <a:rPr lang="fr-FR" sz="2400" spc="5" dirty="0"/>
              <a:t>o</a:t>
            </a:r>
            <a:r>
              <a:rPr lang="fr-FR" sz="2400" dirty="0"/>
              <a:t>rm</a:t>
            </a:r>
            <a:r>
              <a:rPr lang="fr-FR" sz="2400" spc="-10" dirty="0"/>
              <a:t>e</a:t>
            </a:r>
            <a:r>
              <a:rPr lang="fr-FR" sz="2400" dirty="0"/>
              <a:t>s  bibliographiques...), une trentaine de</a:t>
            </a:r>
            <a:r>
              <a:rPr lang="fr-FR" sz="2400" spc="-20" dirty="0"/>
              <a:t> </a:t>
            </a:r>
            <a:r>
              <a:rPr lang="fr-FR" sz="2400" dirty="0"/>
              <a:t>pages</a:t>
            </a:r>
          </a:p>
          <a:p>
            <a:pPr marL="399405" indent="-260344">
              <a:spcBef>
                <a:spcPts val="625"/>
              </a:spcBef>
              <a:buClr>
                <a:srgbClr val="92A199"/>
              </a:buClr>
              <a:buSzPct val="96153"/>
              <a:buFont typeface="Wingdings"/>
              <a:buChar char=""/>
              <a:tabLst>
                <a:tab pos="400040" algn="l"/>
              </a:tabLst>
            </a:pPr>
            <a:endParaRPr sz="2400" spc="-5"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41756" y="378079"/>
            <a:ext cx="5704713" cy="443070"/>
          </a:xfrm>
          <a:prstGeom prst="rect">
            <a:avLst/>
          </a:prstGeom>
        </p:spPr>
        <p:txBody>
          <a:bodyPr vert="horz" wrap="square" lIns="0" tIns="12065" rIns="0" bIns="0" rtlCol="0">
            <a:spAutoFit/>
          </a:bodyPr>
          <a:lstStyle/>
          <a:p>
            <a:pPr marL="12700">
              <a:spcBef>
                <a:spcPts val="95"/>
              </a:spcBef>
            </a:pPr>
            <a:r>
              <a:rPr sz="2800" spc="-40" dirty="0"/>
              <a:t>Barème </a:t>
            </a:r>
            <a:r>
              <a:rPr sz="2800" spc="40" dirty="0"/>
              <a:t>pour </a:t>
            </a:r>
            <a:r>
              <a:rPr sz="2800" spc="5" dirty="0"/>
              <a:t>la</a:t>
            </a:r>
            <a:r>
              <a:rPr sz="2800" spc="265" dirty="0"/>
              <a:t> </a:t>
            </a:r>
            <a:r>
              <a:rPr sz="2800" spc="-10" dirty="0" err="1"/>
              <a:t>soutenance</a:t>
            </a:r>
            <a:r>
              <a:rPr lang="fr-FR" sz="2800" spc="-10" dirty="0"/>
              <a:t> (/10)</a:t>
            </a:r>
            <a:endParaRPr sz="2800" dirty="0"/>
          </a:p>
        </p:txBody>
      </p:sp>
      <p:sp>
        <p:nvSpPr>
          <p:cNvPr id="3" name="object 3"/>
          <p:cNvSpPr txBox="1"/>
          <p:nvPr/>
        </p:nvSpPr>
        <p:spPr>
          <a:xfrm>
            <a:off x="2262333" y="1032129"/>
            <a:ext cx="8845550" cy="5763116"/>
          </a:xfrm>
          <a:prstGeom prst="rect">
            <a:avLst/>
          </a:prstGeom>
        </p:spPr>
        <p:txBody>
          <a:bodyPr vert="horz" wrap="square" lIns="0" tIns="12700" rIns="0" bIns="0" rtlCol="0">
            <a:spAutoFit/>
          </a:bodyPr>
          <a:lstStyle/>
          <a:p>
            <a:pPr marL="12700" marR="5080" algn="just">
              <a:spcBef>
                <a:spcPts val="100"/>
              </a:spcBef>
            </a:pPr>
            <a:r>
              <a:rPr sz="2400" spc="-90" dirty="0">
                <a:latin typeface="Verdana"/>
                <a:cs typeface="Verdana"/>
              </a:rPr>
              <a:t>La </a:t>
            </a:r>
            <a:r>
              <a:rPr sz="2400" spc="-50" dirty="0">
                <a:latin typeface="Verdana"/>
                <a:cs typeface="Verdana"/>
              </a:rPr>
              <a:t>soutenance </a:t>
            </a:r>
            <a:r>
              <a:rPr sz="2400" spc="-60" dirty="0">
                <a:latin typeface="Verdana"/>
                <a:cs typeface="Verdana"/>
              </a:rPr>
              <a:t>est </a:t>
            </a:r>
            <a:r>
              <a:rPr sz="2400" spc="-35" dirty="0">
                <a:latin typeface="Verdana"/>
                <a:cs typeface="Verdana"/>
              </a:rPr>
              <a:t>un </a:t>
            </a:r>
            <a:r>
              <a:rPr sz="2400" spc="-60" dirty="0">
                <a:latin typeface="Verdana"/>
                <a:cs typeface="Verdana"/>
              </a:rPr>
              <a:t>moment </a:t>
            </a:r>
            <a:r>
              <a:rPr sz="2400" spc="80" dirty="0">
                <a:latin typeface="Arial"/>
                <a:cs typeface="Arial"/>
              </a:rPr>
              <a:t>d’analyse </a:t>
            </a:r>
            <a:r>
              <a:rPr sz="2400" spc="-40" dirty="0">
                <a:latin typeface="Verdana"/>
                <a:cs typeface="Verdana"/>
              </a:rPr>
              <a:t>réflexive </a:t>
            </a:r>
            <a:r>
              <a:rPr sz="2400" spc="-35" dirty="0">
                <a:latin typeface="Verdana"/>
                <a:cs typeface="Verdana"/>
              </a:rPr>
              <a:t>sur </a:t>
            </a:r>
            <a:r>
              <a:rPr sz="2400" spc="-65" dirty="0">
                <a:latin typeface="Verdana"/>
                <a:cs typeface="Verdana"/>
              </a:rPr>
              <a:t>sa </a:t>
            </a:r>
            <a:r>
              <a:rPr sz="2400" spc="710" dirty="0">
                <a:latin typeface="Verdana"/>
                <a:cs typeface="Verdana"/>
              </a:rPr>
              <a:t> </a:t>
            </a:r>
            <a:r>
              <a:rPr sz="2400" spc="-25" dirty="0">
                <a:latin typeface="Verdana"/>
                <a:cs typeface="Verdana"/>
              </a:rPr>
              <a:t>propre </a:t>
            </a:r>
            <a:r>
              <a:rPr sz="2400" spc="-65" dirty="0">
                <a:latin typeface="Verdana"/>
                <a:cs typeface="Verdana"/>
              </a:rPr>
              <a:t>démarche </a:t>
            </a:r>
            <a:r>
              <a:rPr sz="2400" spc="-35" dirty="0">
                <a:latin typeface="Verdana"/>
                <a:cs typeface="Verdana"/>
              </a:rPr>
              <a:t>de </a:t>
            </a:r>
            <a:r>
              <a:rPr sz="2400" spc="-65" dirty="0">
                <a:latin typeface="Verdana"/>
                <a:cs typeface="Verdana"/>
              </a:rPr>
              <a:t>recherche. </a:t>
            </a:r>
            <a:r>
              <a:rPr sz="2400" spc="-60" dirty="0">
                <a:latin typeface="Verdana"/>
                <a:cs typeface="Verdana"/>
              </a:rPr>
              <a:t>Elle </a:t>
            </a:r>
            <a:r>
              <a:rPr sz="2400" spc="5" dirty="0">
                <a:latin typeface="Verdana"/>
                <a:cs typeface="Verdana"/>
              </a:rPr>
              <a:t>doit </a:t>
            </a:r>
            <a:r>
              <a:rPr sz="2400" spc="-35" dirty="0">
                <a:latin typeface="Verdana"/>
                <a:cs typeface="Verdana"/>
              </a:rPr>
              <a:t>donner </a:t>
            </a:r>
            <a:r>
              <a:rPr sz="2400" spc="-120" dirty="0">
                <a:latin typeface="Verdana"/>
                <a:cs typeface="Verdana"/>
              </a:rPr>
              <a:t>à </a:t>
            </a:r>
            <a:r>
              <a:rPr sz="2400" spc="-45" dirty="0">
                <a:latin typeface="Verdana"/>
                <a:cs typeface="Verdana"/>
              </a:rPr>
              <a:t>voir </a:t>
            </a:r>
            <a:r>
              <a:rPr sz="2400" spc="-20" dirty="0">
                <a:latin typeface="Verdana"/>
                <a:cs typeface="Verdana"/>
              </a:rPr>
              <a:t>le  </a:t>
            </a:r>
            <a:r>
              <a:rPr sz="2400" spc="-60" dirty="0">
                <a:latin typeface="Verdana"/>
                <a:cs typeface="Verdana"/>
              </a:rPr>
              <a:t>cheminement </a:t>
            </a:r>
            <a:r>
              <a:rPr sz="2400" dirty="0">
                <a:latin typeface="Verdana"/>
                <a:cs typeface="Verdana"/>
              </a:rPr>
              <a:t>qui </a:t>
            </a:r>
            <a:r>
              <a:rPr sz="2400" spc="-120" dirty="0">
                <a:latin typeface="Verdana"/>
                <a:cs typeface="Verdana"/>
              </a:rPr>
              <a:t>a </a:t>
            </a:r>
            <a:r>
              <a:rPr sz="2400" spc="-40" dirty="0">
                <a:latin typeface="Verdana"/>
                <a:cs typeface="Verdana"/>
              </a:rPr>
              <a:t>permis </a:t>
            </a:r>
            <a:r>
              <a:rPr sz="2400" spc="-35" dirty="0">
                <a:latin typeface="Verdana"/>
                <a:cs typeface="Verdana"/>
              </a:rPr>
              <a:t>de </a:t>
            </a:r>
            <a:r>
              <a:rPr sz="2400" spc="-45" dirty="0">
                <a:latin typeface="Verdana"/>
                <a:cs typeface="Verdana"/>
              </a:rPr>
              <a:t>transformer </a:t>
            </a:r>
            <a:r>
              <a:rPr sz="2400" spc="-40" dirty="0">
                <a:latin typeface="Verdana"/>
                <a:cs typeface="Verdana"/>
              </a:rPr>
              <a:t>des </a:t>
            </a:r>
            <a:r>
              <a:rPr sz="2400" spc="-30" dirty="0">
                <a:latin typeface="Verdana"/>
                <a:cs typeface="Verdana"/>
              </a:rPr>
              <a:t>questions  </a:t>
            </a:r>
            <a:r>
              <a:rPr sz="2400" spc="-20" dirty="0">
                <a:latin typeface="Verdana"/>
                <a:cs typeface="Verdana"/>
              </a:rPr>
              <a:t>professionnelles </a:t>
            </a:r>
            <a:r>
              <a:rPr sz="2400" spc="-70" dirty="0">
                <a:latin typeface="Verdana"/>
                <a:cs typeface="Verdana"/>
              </a:rPr>
              <a:t>en </a:t>
            </a:r>
            <a:r>
              <a:rPr sz="2400" spc="-35" dirty="0">
                <a:latin typeface="Verdana"/>
                <a:cs typeface="Verdana"/>
              </a:rPr>
              <a:t>problématique </a:t>
            </a:r>
            <a:r>
              <a:rPr sz="2400" spc="-40" dirty="0">
                <a:latin typeface="Verdana"/>
                <a:cs typeface="Verdana"/>
              </a:rPr>
              <a:t>de </a:t>
            </a:r>
            <a:r>
              <a:rPr sz="2400" spc="-65" dirty="0">
                <a:latin typeface="Verdana"/>
                <a:cs typeface="Verdana"/>
              </a:rPr>
              <a:t>recherche.  </a:t>
            </a:r>
            <a:r>
              <a:rPr sz="2400" spc="-50" dirty="0">
                <a:latin typeface="Verdana"/>
                <a:cs typeface="Verdana"/>
              </a:rPr>
              <a:t>Contrairement </a:t>
            </a:r>
            <a:r>
              <a:rPr sz="2400" spc="-80" dirty="0">
                <a:latin typeface="Verdana"/>
                <a:cs typeface="Verdana"/>
              </a:rPr>
              <a:t>au </a:t>
            </a:r>
            <a:r>
              <a:rPr sz="2400" spc="-40" dirty="0">
                <a:latin typeface="Verdana"/>
                <a:cs typeface="Verdana"/>
              </a:rPr>
              <a:t>document </a:t>
            </a:r>
            <a:r>
              <a:rPr sz="2400" spc="-50" dirty="0">
                <a:latin typeface="Verdana"/>
                <a:cs typeface="Verdana"/>
              </a:rPr>
              <a:t>écrit, </a:t>
            </a:r>
            <a:r>
              <a:rPr sz="2400" u="heavy" spc="-55" dirty="0">
                <a:uFill>
                  <a:solidFill>
                    <a:srgbClr val="000000"/>
                  </a:solidFill>
                </a:uFill>
                <a:latin typeface="Verdana"/>
                <a:cs typeface="Verdana"/>
              </a:rPr>
              <a:t>une </a:t>
            </a:r>
            <a:r>
              <a:rPr sz="2400" u="heavy" spc="-45" dirty="0">
                <a:uFill>
                  <a:solidFill>
                    <a:srgbClr val="000000"/>
                  </a:solidFill>
                </a:uFill>
                <a:latin typeface="Verdana"/>
                <a:cs typeface="Verdana"/>
              </a:rPr>
              <a:t>partie</a:t>
            </a:r>
            <a:r>
              <a:rPr sz="2400" spc="-45" dirty="0">
                <a:latin typeface="Verdana"/>
                <a:cs typeface="Verdana"/>
              </a:rPr>
              <a:t> </a:t>
            </a:r>
            <a:r>
              <a:rPr sz="2400" spc="-40" dirty="0">
                <a:latin typeface="Verdana"/>
                <a:cs typeface="Verdana"/>
              </a:rPr>
              <a:t>de </a:t>
            </a:r>
            <a:r>
              <a:rPr sz="2400" spc="-35" dirty="0">
                <a:latin typeface="Verdana"/>
                <a:cs typeface="Verdana"/>
              </a:rPr>
              <a:t>la  </a:t>
            </a:r>
            <a:r>
              <a:rPr sz="2400" spc="-45" dirty="0">
                <a:latin typeface="Verdana"/>
                <a:cs typeface="Verdana"/>
              </a:rPr>
              <a:t>présentation orale </a:t>
            </a:r>
            <a:r>
              <a:rPr sz="2400" spc="-70" dirty="0">
                <a:latin typeface="Verdana"/>
                <a:cs typeface="Verdana"/>
              </a:rPr>
              <a:t>sera </a:t>
            </a:r>
            <a:r>
              <a:rPr sz="2400" spc="-25" dirty="0">
                <a:latin typeface="Verdana"/>
                <a:cs typeface="Verdana"/>
              </a:rPr>
              <a:t>individuelle </a:t>
            </a:r>
            <a:r>
              <a:rPr sz="2400" spc="-80" dirty="0">
                <a:latin typeface="Verdana"/>
                <a:cs typeface="Verdana"/>
              </a:rPr>
              <a:t>et</a:t>
            </a:r>
            <a:r>
              <a:rPr sz="2400" spc="-150" dirty="0">
                <a:latin typeface="Verdana"/>
                <a:cs typeface="Verdana"/>
              </a:rPr>
              <a:t> </a:t>
            </a:r>
            <a:r>
              <a:rPr sz="2400" spc="-40" dirty="0">
                <a:latin typeface="Verdana"/>
                <a:cs typeface="Verdana"/>
              </a:rPr>
              <a:t>personnelle.</a:t>
            </a:r>
            <a:endParaRPr sz="2400" dirty="0">
              <a:latin typeface="Verdana"/>
              <a:cs typeface="Verdana"/>
            </a:endParaRPr>
          </a:p>
          <a:p>
            <a:pPr>
              <a:lnSpc>
                <a:spcPct val="100000"/>
              </a:lnSpc>
            </a:pPr>
            <a:endParaRPr sz="4050" dirty="0">
              <a:latin typeface="Times New Roman"/>
              <a:cs typeface="Times New Roman"/>
            </a:endParaRPr>
          </a:p>
          <a:p>
            <a:pPr marL="299078" marR="885168" indent="-286378">
              <a:lnSpc>
                <a:spcPct val="150000"/>
              </a:lnSpc>
              <a:buFont typeface="Wingdings"/>
              <a:buChar char=""/>
              <a:tabLst>
                <a:tab pos="299713" algn="l"/>
              </a:tabLst>
            </a:pPr>
            <a:r>
              <a:rPr spc="-30" dirty="0">
                <a:latin typeface="Verdana"/>
                <a:cs typeface="Verdana"/>
              </a:rPr>
              <a:t>Maîtrise des contenus </a:t>
            </a:r>
            <a:r>
              <a:rPr spc="-15" dirty="0">
                <a:latin typeface="Verdana"/>
                <a:cs typeface="Verdana"/>
              </a:rPr>
              <a:t>du </a:t>
            </a:r>
            <a:r>
              <a:rPr spc="-50" dirty="0">
                <a:latin typeface="Verdana"/>
                <a:cs typeface="Verdana"/>
              </a:rPr>
              <a:t>mémoire, </a:t>
            </a:r>
            <a:r>
              <a:rPr spc="-40" dirty="0">
                <a:latin typeface="Verdana"/>
                <a:cs typeface="Verdana"/>
              </a:rPr>
              <a:t>capacité </a:t>
            </a:r>
            <a:r>
              <a:rPr spc="-35" dirty="0">
                <a:latin typeface="Verdana"/>
                <a:cs typeface="Verdana"/>
              </a:rPr>
              <a:t>de </a:t>
            </a:r>
            <a:r>
              <a:rPr spc="-60" dirty="0">
                <a:latin typeface="Verdana"/>
                <a:cs typeface="Verdana"/>
              </a:rPr>
              <a:t>synthèse, </a:t>
            </a:r>
            <a:r>
              <a:rPr spc="-40" dirty="0">
                <a:latin typeface="Verdana"/>
                <a:cs typeface="Verdana"/>
              </a:rPr>
              <a:t>clarté </a:t>
            </a:r>
            <a:r>
              <a:rPr spc="-35" dirty="0">
                <a:latin typeface="Verdana"/>
                <a:cs typeface="Verdana"/>
              </a:rPr>
              <a:t>de </a:t>
            </a:r>
            <a:r>
              <a:rPr spc="-40" dirty="0">
                <a:latin typeface="Verdana"/>
                <a:cs typeface="Verdana"/>
              </a:rPr>
              <a:t>la  </a:t>
            </a:r>
            <a:r>
              <a:rPr spc="-35" dirty="0" err="1">
                <a:latin typeface="Verdana"/>
                <a:cs typeface="Verdana"/>
              </a:rPr>
              <a:t>présentation</a:t>
            </a:r>
            <a:endParaRPr dirty="0">
              <a:latin typeface="Verdana"/>
              <a:cs typeface="Verdana"/>
            </a:endParaRPr>
          </a:p>
          <a:p>
            <a:pPr marL="299078" marR="399405" indent="-286378">
              <a:lnSpc>
                <a:spcPct val="150000"/>
              </a:lnSpc>
              <a:buFont typeface="Wingdings"/>
              <a:buChar char=""/>
              <a:tabLst>
                <a:tab pos="299713" algn="l"/>
              </a:tabLst>
            </a:pPr>
            <a:r>
              <a:rPr spc="-30" dirty="0">
                <a:latin typeface="Verdana"/>
                <a:cs typeface="Verdana"/>
              </a:rPr>
              <a:t>Qualité </a:t>
            </a:r>
            <a:r>
              <a:rPr spc="-35" dirty="0">
                <a:latin typeface="Verdana"/>
                <a:cs typeface="Verdana"/>
              </a:rPr>
              <a:t>de la </a:t>
            </a:r>
            <a:r>
              <a:rPr spc="-45" dirty="0">
                <a:latin typeface="Verdana"/>
                <a:cs typeface="Verdana"/>
              </a:rPr>
              <a:t>langue, </a:t>
            </a:r>
            <a:r>
              <a:rPr spc="-40" dirty="0">
                <a:latin typeface="Verdana"/>
                <a:cs typeface="Verdana"/>
              </a:rPr>
              <a:t>maîtrise </a:t>
            </a:r>
            <a:r>
              <a:rPr spc="-10" dirty="0">
                <a:latin typeface="Verdana"/>
                <a:cs typeface="Verdana"/>
              </a:rPr>
              <a:t>du </a:t>
            </a:r>
            <a:r>
              <a:rPr spc="-50" dirty="0">
                <a:latin typeface="Verdana"/>
                <a:cs typeface="Verdana"/>
              </a:rPr>
              <a:t>temps, </a:t>
            </a:r>
            <a:r>
              <a:rPr spc="-30" dirty="0">
                <a:latin typeface="Verdana"/>
                <a:cs typeface="Verdana"/>
              </a:rPr>
              <a:t>qualité </a:t>
            </a:r>
            <a:r>
              <a:rPr spc="-35" dirty="0">
                <a:latin typeface="Verdana"/>
                <a:cs typeface="Verdana"/>
              </a:rPr>
              <a:t>de la </a:t>
            </a:r>
            <a:r>
              <a:rPr spc="-30" dirty="0">
                <a:latin typeface="Verdana"/>
                <a:cs typeface="Verdana"/>
              </a:rPr>
              <a:t>forme </a:t>
            </a:r>
            <a:r>
              <a:rPr spc="-35" dirty="0">
                <a:latin typeface="Verdana"/>
                <a:cs typeface="Verdana"/>
              </a:rPr>
              <a:t>visuelle de </a:t>
            </a:r>
            <a:r>
              <a:rPr spc="-40" dirty="0">
                <a:latin typeface="Verdana"/>
                <a:cs typeface="Verdana"/>
              </a:rPr>
              <a:t>la  </a:t>
            </a:r>
            <a:r>
              <a:rPr spc="-35" dirty="0" err="1">
                <a:latin typeface="Verdana"/>
                <a:cs typeface="Verdana"/>
              </a:rPr>
              <a:t>présentation</a:t>
            </a:r>
            <a:endParaRPr dirty="0">
              <a:latin typeface="Verdana"/>
              <a:cs typeface="Verdana"/>
            </a:endParaRPr>
          </a:p>
          <a:p>
            <a:pPr marL="299078" marR="193035" indent="-286378">
              <a:lnSpc>
                <a:spcPct val="150000"/>
              </a:lnSpc>
              <a:buFont typeface="Wingdings"/>
              <a:buChar char=""/>
              <a:tabLst>
                <a:tab pos="299713" algn="l"/>
              </a:tabLst>
            </a:pPr>
            <a:r>
              <a:rPr spc="-45" dirty="0">
                <a:latin typeface="Verdana"/>
                <a:cs typeface="Verdana"/>
              </a:rPr>
              <a:t>Pertinence </a:t>
            </a:r>
            <a:r>
              <a:rPr spc="-30" dirty="0">
                <a:latin typeface="Verdana"/>
                <a:cs typeface="Verdana"/>
              </a:rPr>
              <a:t>des </a:t>
            </a:r>
            <a:r>
              <a:rPr spc="-35" dirty="0">
                <a:latin typeface="Verdana"/>
                <a:cs typeface="Verdana"/>
              </a:rPr>
              <a:t>réponses </a:t>
            </a:r>
            <a:r>
              <a:rPr spc="-30" dirty="0">
                <a:latin typeface="Verdana"/>
                <a:cs typeface="Verdana"/>
              </a:rPr>
              <a:t>aux </a:t>
            </a:r>
            <a:r>
              <a:rPr spc="-20" dirty="0">
                <a:latin typeface="Verdana"/>
                <a:cs typeface="Verdana"/>
              </a:rPr>
              <a:t>questions </a:t>
            </a:r>
            <a:r>
              <a:rPr spc="-30" dirty="0">
                <a:latin typeface="Verdana"/>
                <a:cs typeface="Verdana"/>
              </a:rPr>
              <a:t>posées </a:t>
            </a:r>
            <a:r>
              <a:rPr spc="-250" dirty="0">
                <a:latin typeface="Verdana"/>
                <a:cs typeface="Verdana"/>
              </a:rPr>
              <a:t>; </a:t>
            </a:r>
            <a:r>
              <a:rPr spc="-35" dirty="0">
                <a:latin typeface="Verdana"/>
                <a:cs typeface="Verdana"/>
              </a:rPr>
              <a:t>objectivation </a:t>
            </a:r>
            <a:r>
              <a:rPr spc="10" dirty="0">
                <a:latin typeface="Verdana"/>
                <a:cs typeface="Verdana"/>
              </a:rPr>
              <a:t>vis-à-vis </a:t>
            </a:r>
            <a:r>
              <a:rPr spc="-35" dirty="0">
                <a:latin typeface="Verdana"/>
                <a:cs typeface="Verdana"/>
              </a:rPr>
              <a:t>des  </a:t>
            </a:r>
            <a:r>
              <a:rPr spc="-60" dirty="0">
                <a:latin typeface="Verdana"/>
                <a:cs typeface="Verdana"/>
              </a:rPr>
              <a:t>analyses, </a:t>
            </a:r>
            <a:r>
              <a:rPr spc="-35" dirty="0">
                <a:latin typeface="Verdana"/>
                <a:cs typeface="Verdana"/>
              </a:rPr>
              <a:t>de </a:t>
            </a:r>
            <a:r>
              <a:rPr spc="-60" dirty="0" err="1">
                <a:latin typeface="Verdana"/>
                <a:cs typeface="Verdana"/>
              </a:rPr>
              <a:t>sa</a:t>
            </a:r>
            <a:r>
              <a:rPr spc="-60" dirty="0">
                <a:latin typeface="Verdana"/>
                <a:cs typeface="Verdana"/>
              </a:rPr>
              <a:t> </a:t>
            </a:r>
            <a:r>
              <a:rPr spc="-30" dirty="0" err="1">
                <a:latin typeface="Verdana"/>
                <a:cs typeface="Verdana"/>
              </a:rPr>
              <a:t>pratique</a:t>
            </a:r>
            <a:endParaRPr dirty="0">
              <a:latin typeface="Verdana"/>
              <a:cs typeface="Verdana"/>
            </a:endParaRPr>
          </a:p>
          <a:p>
            <a:pPr marL="299078" indent="-286378">
              <a:spcBef>
                <a:spcPts val="1080"/>
              </a:spcBef>
              <a:buFont typeface="Wingdings"/>
              <a:buChar char=""/>
              <a:tabLst>
                <a:tab pos="299713" algn="l"/>
              </a:tabLst>
            </a:pPr>
            <a:r>
              <a:rPr spc="-50" dirty="0">
                <a:latin typeface="Verdana"/>
                <a:cs typeface="Verdana"/>
              </a:rPr>
              <a:t>Ouverture </a:t>
            </a:r>
            <a:r>
              <a:rPr spc="-65" dirty="0">
                <a:latin typeface="Verdana"/>
                <a:cs typeface="Verdana"/>
              </a:rPr>
              <a:t>vers </a:t>
            </a:r>
            <a:r>
              <a:rPr spc="-30" dirty="0">
                <a:latin typeface="Verdana"/>
                <a:cs typeface="Verdana"/>
              </a:rPr>
              <a:t>des </a:t>
            </a:r>
            <a:r>
              <a:rPr spc="-40" dirty="0">
                <a:latin typeface="Verdana"/>
                <a:cs typeface="Verdana"/>
              </a:rPr>
              <a:t>perspectives </a:t>
            </a:r>
            <a:r>
              <a:rPr spc="-20" dirty="0" err="1">
                <a:latin typeface="Verdana"/>
                <a:cs typeface="Verdana"/>
              </a:rPr>
              <a:t>professionnelles</a:t>
            </a:r>
            <a:endParaRPr dirty="0">
              <a:latin typeface="Verdana"/>
              <a:cs typeface="Verdana"/>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F55FC63D-1ACF-4C86-8058-8FB4390E5110}"/>
              </a:ext>
            </a:extLst>
          </p:cNvPr>
          <p:cNvSpPr>
            <a:spLocks noGrp="1"/>
          </p:cNvSpPr>
          <p:nvPr>
            <p:ph type="body" idx="1"/>
          </p:nvPr>
        </p:nvSpPr>
        <p:spPr>
          <a:xfrm>
            <a:off x="2271835" y="3228915"/>
            <a:ext cx="8900871" cy="615553"/>
          </a:xfrm>
        </p:spPr>
        <p:txBody>
          <a:bodyPr/>
          <a:lstStyle/>
          <a:p>
            <a:pPr algn="ctr"/>
            <a:r>
              <a:rPr lang="fr-FR" sz="4000" dirty="0"/>
              <a:t>MERCI DE VOTRE ATTENTION</a:t>
            </a:r>
          </a:p>
        </p:txBody>
      </p:sp>
    </p:spTree>
    <p:extLst>
      <p:ext uri="{BB962C8B-B14F-4D97-AF65-F5344CB8AC3E}">
        <p14:creationId xmlns:p14="http://schemas.microsoft.com/office/powerpoint/2010/main" val="2655829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3"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1631273">
              <a:spcBef>
                <a:spcPts val="2190"/>
              </a:spcBef>
            </a:pPr>
            <a:r>
              <a:rPr sz="3900" b="0" spc="-135" dirty="0">
                <a:solidFill>
                  <a:srgbClr val="6B7C71"/>
                </a:solidFill>
                <a:latin typeface="Georgia"/>
                <a:cs typeface="Georgia"/>
              </a:rPr>
              <a:t>OBJECTIFS </a:t>
            </a:r>
            <a:r>
              <a:rPr sz="3900" b="0" spc="90" dirty="0">
                <a:solidFill>
                  <a:srgbClr val="6B7C71"/>
                </a:solidFill>
                <a:latin typeface="Georgia"/>
                <a:cs typeface="Georgia"/>
              </a:rPr>
              <a:t>DU</a:t>
            </a:r>
            <a:r>
              <a:rPr sz="3900" b="0" spc="195" dirty="0">
                <a:solidFill>
                  <a:srgbClr val="6B7C71"/>
                </a:solidFill>
                <a:latin typeface="Georgia"/>
                <a:cs typeface="Georgia"/>
              </a:rPr>
              <a:t> </a:t>
            </a:r>
            <a:r>
              <a:rPr sz="3900" b="0" spc="-55" dirty="0">
                <a:solidFill>
                  <a:srgbClr val="6B7C71"/>
                </a:solidFill>
                <a:latin typeface="Georgia"/>
                <a:cs typeface="Georgia"/>
              </a:rPr>
              <a:t>MÉMOIRE</a:t>
            </a:r>
            <a:endParaRPr sz="3900">
              <a:latin typeface="Georgia"/>
              <a:cs typeface="Georgia"/>
            </a:endParaRPr>
          </a:p>
        </p:txBody>
      </p:sp>
      <p:sp>
        <p:nvSpPr>
          <p:cNvPr id="4" name="object 4"/>
          <p:cNvSpPr txBox="1"/>
          <p:nvPr/>
        </p:nvSpPr>
        <p:spPr>
          <a:xfrm>
            <a:off x="2398276" y="1900662"/>
            <a:ext cx="8775065" cy="4673395"/>
          </a:xfrm>
          <a:prstGeom prst="rect">
            <a:avLst/>
          </a:prstGeom>
        </p:spPr>
        <p:txBody>
          <a:bodyPr vert="horz" wrap="square" lIns="0" tIns="13335" rIns="0" bIns="0" rtlCol="0">
            <a:spAutoFit/>
          </a:bodyPr>
          <a:lstStyle/>
          <a:p>
            <a:pPr marL="264154" marR="5080" indent="-251454" algn="just">
              <a:lnSpc>
                <a:spcPct val="150000"/>
              </a:lnSpc>
              <a:spcBef>
                <a:spcPts val="105"/>
              </a:spcBef>
              <a:buClr>
                <a:srgbClr val="92A199"/>
              </a:buClr>
              <a:buChar char="•"/>
              <a:tabLst>
                <a:tab pos="264154" algn="l"/>
              </a:tabLst>
            </a:pPr>
            <a:r>
              <a:rPr sz="2800" spc="-5" dirty="0">
                <a:solidFill>
                  <a:srgbClr val="554A3B"/>
                </a:solidFill>
                <a:latin typeface="Arial"/>
                <a:cs typeface="Arial"/>
              </a:rPr>
              <a:t>Apprendre à </a:t>
            </a:r>
            <a:r>
              <a:rPr sz="2800" b="1" spc="-5" dirty="0">
                <a:solidFill>
                  <a:srgbClr val="554A3B"/>
                </a:solidFill>
                <a:latin typeface="Arial"/>
                <a:cs typeface="Arial"/>
              </a:rPr>
              <a:t>analyser sa </a:t>
            </a:r>
            <a:r>
              <a:rPr sz="2800" b="1" dirty="0" err="1">
                <a:solidFill>
                  <a:srgbClr val="554A3B"/>
                </a:solidFill>
                <a:latin typeface="Arial"/>
                <a:cs typeface="Arial"/>
              </a:rPr>
              <a:t>pratique</a:t>
            </a:r>
            <a:r>
              <a:rPr sz="2800" b="1" dirty="0">
                <a:solidFill>
                  <a:srgbClr val="554A3B"/>
                </a:solidFill>
                <a:latin typeface="Arial"/>
                <a:cs typeface="Arial"/>
              </a:rPr>
              <a:t> </a:t>
            </a:r>
            <a:r>
              <a:rPr sz="2800" spc="-5" dirty="0" err="1">
                <a:solidFill>
                  <a:srgbClr val="554A3B"/>
                </a:solidFill>
                <a:latin typeface="Arial"/>
                <a:cs typeface="Arial"/>
              </a:rPr>
              <a:t>en</a:t>
            </a:r>
            <a:r>
              <a:rPr sz="2800" spc="-5" dirty="0">
                <a:solidFill>
                  <a:srgbClr val="554A3B"/>
                </a:solidFill>
                <a:latin typeface="Arial"/>
                <a:cs typeface="Arial"/>
              </a:rPr>
              <a:t> </a:t>
            </a:r>
            <a:r>
              <a:rPr sz="2800" dirty="0">
                <a:solidFill>
                  <a:srgbClr val="554A3B"/>
                </a:solidFill>
                <a:latin typeface="Arial"/>
                <a:cs typeface="Arial"/>
              </a:rPr>
              <a:t>référence </a:t>
            </a:r>
            <a:r>
              <a:rPr sz="2800" spc="-5" dirty="0">
                <a:solidFill>
                  <a:srgbClr val="554A3B"/>
                </a:solidFill>
                <a:latin typeface="Arial"/>
                <a:cs typeface="Arial"/>
              </a:rPr>
              <a:t>à des  </a:t>
            </a:r>
            <a:r>
              <a:rPr sz="2800" b="1" spc="-5" dirty="0">
                <a:solidFill>
                  <a:srgbClr val="554A3B"/>
                </a:solidFill>
                <a:latin typeface="Arial"/>
                <a:cs typeface="Arial"/>
              </a:rPr>
              <a:t>travaux de recherche </a:t>
            </a:r>
            <a:r>
              <a:rPr sz="2800" b="1" spc="-5" dirty="0" err="1">
                <a:solidFill>
                  <a:srgbClr val="554A3B"/>
                </a:solidFill>
                <a:latin typeface="Arial"/>
                <a:cs typeface="Arial"/>
              </a:rPr>
              <a:t>en</a:t>
            </a:r>
            <a:r>
              <a:rPr sz="2800" b="1" spc="-5" dirty="0">
                <a:solidFill>
                  <a:srgbClr val="554A3B"/>
                </a:solidFill>
                <a:latin typeface="Arial"/>
                <a:cs typeface="Arial"/>
              </a:rPr>
              <a:t> </a:t>
            </a:r>
            <a:r>
              <a:rPr sz="2800" b="1" dirty="0" err="1">
                <a:solidFill>
                  <a:srgbClr val="554A3B"/>
                </a:solidFill>
                <a:latin typeface="Arial"/>
                <a:cs typeface="Arial"/>
              </a:rPr>
              <a:t>éducation</a:t>
            </a:r>
            <a:r>
              <a:rPr sz="2800" dirty="0">
                <a:solidFill>
                  <a:srgbClr val="554A3B"/>
                </a:solidFill>
                <a:latin typeface="Arial"/>
                <a:cs typeface="Arial"/>
              </a:rPr>
              <a:t>.</a:t>
            </a:r>
            <a:endParaRPr sz="2800" dirty="0">
              <a:latin typeface="Arial"/>
              <a:cs typeface="Arial"/>
            </a:endParaRPr>
          </a:p>
          <a:p>
            <a:pPr>
              <a:lnSpc>
                <a:spcPct val="100000"/>
              </a:lnSpc>
              <a:buClr>
                <a:srgbClr val="92A199"/>
              </a:buClr>
              <a:buFont typeface="Arial"/>
              <a:buChar char="•"/>
            </a:pPr>
            <a:endParaRPr sz="3200" dirty="0">
              <a:latin typeface="Times New Roman"/>
              <a:cs typeface="Times New Roman"/>
            </a:endParaRPr>
          </a:p>
          <a:p>
            <a:pPr>
              <a:spcBef>
                <a:spcPts val="15"/>
              </a:spcBef>
              <a:buClr>
                <a:srgbClr val="92A199"/>
              </a:buClr>
              <a:buFont typeface="Arial"/>
              <a:buChar char="•"/>
            </a:pPr>
            <a:endParaRPr sz="2400" dirty="0">
              <a:latin typeface="Times New Roman"/>
              <a:cs typeface="Times New Roman"/>
            </a:endParaRPr>
          </a:p>
          <a:p>
            <a:pPr marL="264154" marR="213355" indent="-251454">
              <a:lnSpc>
                <a:spcPct val="150000"/>
              </a:lnSpc>
              <a:buClr>
                <a:srgbClr val="92A199"/>
              </a:buClr>
              <a:buChar char="•"/>
              <a:tabLst>
                <a:tab pos="263519" algn="l"/>
                <a:tab pos="264154" algn="l"/>
              </a:tabLst>
            </a:pPr>
            <a:r>
              <a:rPr sz="2800" spc="-5" dirty="0">
                <a:solidFill>
                  <a:srgbClr val="554A3B"/>
                </a:solidFill>
                <a:latin typeface="Arial"/>
                <a:cs typeface="Arial"/>
              </a:rPr>
              <a:t>Développer ses compétences en </a:t>
            </a:r>
            <a:r>
              <a:rPr sz="2800" b="1" spc="-5" dirty="0">
                <a:solidFill>
                  <a:srgbClr val="554A3B"/>
                </a:solidFill>
                <a:latin typeface="Arial"/>
                <a:cs typeface="Arial"/>
              </a:rPr>
              <a:t>rédaction de documents </a:t>
            </a:r>
            <a:r>
              <a:rPr sz="2800" b="1" dirty="0">
                <a:solidFill>
                  <a:srgbClr val="554A3B"/>
                </a:solidFill>
                <a:latin typeface="Arial"/>
                <a:cs typeface="Arial"/>
              </a:rPr>
              <a:t>longs</a:t>
            </a:r>
            <a:r>
              <a:rPr lang="fr-FR" sz="2800" b="1" dirty="0">
                <a:solidFill>
                  <a:srgbClr val="554A3B"/>
                </a:solidFill>
                <a:latin typeface="Arial"/>
                <a:cs typeface="Arial"/>
              </a:rPr>
              <a:t>.</a:t>
            </a:r>
          </a:p>
          <a:p>
            <a:pPr marL="264154" marR="213355" indent="-251454">
              <a:lnSpc>
                <a:spcPct val="150000"/>
              </a:lnSpc>
              <a:buClr>
                <a:srgbClr val="92A199"/>
              </a:buClr>
              <a:buChar char="•"/>
              <a:tabLst>
                <a:tab pos="263519" algn="l"/>
                <a:tab pos="264154" algn="l"/>
              </a:tabLst>
            </a:pPr>
            <a:endParaRPr lang="fr-FR" sz="2800" b="1" spc="-5" dirty="0">
              <a:solidFill>
                <a:srgbClr val="554A3B"/>
              </a:solidFill>
              <a:latin typeface="Arial"/>
              <a:cs typeface="Arial"/>
            </a:endParaRPr>
          </a:p>
          <a:p>
            <a:pPr marL="264154" marR="213355" indent="-251454">
              <a:lnSpc>
                <a:spcPct val="150000"/>
              </a:lnSpc>
              <a:buClr>
                <a:srgbClr val="92A199"/>
              </a:buClr>
              <a:buChar char="•"/>
              <a:tabLst>
                <a:tab pos="263519" algn="l"/>
                <a:tab pos="264154" algn="l"/>
              </a:tabLst>
            </a:pPr>
            <a:r>
              <a:rPr lang="fr-FR" sz="2800" b="1" spc="-5" dirty="0">
                <a:solidFill>
                  <a:srgbClr val="554A3B"/>
                </a:solidFill>
                <a:latin typeface="Arial"/>
                <a:cs typeface="Arial"/>
              </a:rPr>
              <a:t>Coopérer.</a:t>
            </a:r>
            <a:endParaRPr sz="28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3"/>
            <a:ext cx="9239250" cy="1124667"/>
          </a:xfrm>
          <a:prstGeom prst="rect">
            <a:avLst/>
          </a:prstGeom>
          <a:solidFill>
            <a:srgbClr val="FFFFFF"/>
          </a:solidFill>
        </p:spPr>
        <p:txBody>
          <a:bodyPr vert="horz" wrap="square" lIns="0" tIns="46990" rIns="0" bIns="0" rtlCol="0">
            <a:spAutoFit/>
          </a:bodyPr>
          <a:lstStyle/>
          <a:p>
            <a:pPr marL="1073759" marR="1077568" indent="48259">
              <a:spcBef>
                <a:spcPts val="370"/>
              </a:spcBef>
            </a:pPr>
            <a:r>
              <a:rPr sz="3500" b="0" spc="25" dirty="0">
                <a:solidFill>
                  <a:srgbClr val="6B7C71"/>
                </a:solidFill>
                <a:latin typeface="Georgia"/>
                <a:cs typeface="Georgia"/>
              </a:rPr>
              <a:t>COMPÉTENCES </a:t>
            </a:r>
            <a:r>
              <a:rPr sz="3500" b="0" spc="-30" dirty="0">
                <a:solidFill>
                  <a:srgbClr val="6B7C71"/>
                </a:solidFill>
                <a:latin typeface="Georgia"/>
                <a:cs typeface="Georgia"/>
              </a:rPr>
              <a:t>DE </a:t>
            </a:r>
            <a:r>
              <a:rPr sz="3500" b="0" spc="-10" dirty="0">
                <a:solidFill>
                  <a:srgbClr val="6B7C71"/>
                </a:solidFill>
                <a:latin typeface="Georgia"/>
                <a:cs typeface="Georgia"/>
              </a:rPr>
              <a:t>RECHERCHE  </a:t>
            </a:r>
            <a:r>
              <a:rPr sz="3500" b="0" spc="20" dirty="0">
                <a:solidFill>
                  <a:srgbClr val="6B7C71"/>
                </a:solidFill>
                <a:latin typeface="Georgia"/>
                <a:cs typeface="Georgia"/>
              </a:rPr>
              <a:t>TRAVAILLÉES </a:t>
            </a:r>
            <a:r>
              <a:rPr sz="3500" b="0" spc="40" dirty="0">
                <a:solidFill>
                  <a:srgbClr val="6B7C71"/>
                </a:solidFill>
                <a:latin typeface="Georgia"/>
                <a:cs typeface="Georgia"/>
              </a:rPr>
              <a:t>EN </a:t>
            </a:r>
            <a:r>
              <a:rPr sz="3500" b="0" dirty="0">
                <a:solidFill>
                  <a:srgbClr val="6B7C71"/>
                </a:solidFill>
                <a:latin typeface="Georgia"/>
                <a:cs typeface="Georgia"/>
              </a:rPr>
              <a:t>MASTER</a:t>
            </a:r>
            <a:r>
              <a:rPr sz="3500" b="0" spc="-5" dirty="0">
                <a:solidFill>
                  <a:srgbClr val="6B7C71"/>
                </a:solidFill>
                <a:latin typeface="Georgia"/>
                <a:cs typeface="Georgia"/>
              </a:rPr>
              <a:t> </a:t>
            </a:r>
            <a:r>
              <a:rPr lang="fr-FR" sz="3500" b="0" spc="-100" dirty="0">
                <a:solidFill>
                  <a:srgbClr val="6B7C71"/>
                </a:solidFill>
                <a:latin typeface="Georgia"/>
                <a:cs typeface="Georgia"/>
              </a:rPr>
              <a:t>MI</a:t>
            </a:r>
            <a:endParaRPr sz="3500" dirty="0">
              <a:latin typeface="Georgia"/>
              <a:cs typeface="Georgia"/>
            </a:endParaRPr>
          </a:p>
        </p:txBody>
      </p:sp>
      <p:sp>
        <p:nvSpPr>
          <p:cNvPr id="4" name="object 4"/>
          <p:cNvSpPr txBox="1"/>
          <p:nvPr/>
        </p:nvSpPr>
        <p:spPr>
          <a:xfrm>
            <a:off x="1845470" y="1876425"/>
            <a:ext cx="9614406" cy="4844275"/>
          </a:xfrm>
          <a:prstGeom prst="rect">
            <a:avLst/>
          </a:prstGeom>
        </p:spPr>
        <p:txBody>
          <a:bodyPr vert="horz" wrap="square" lIns="0" tIns="12065" rIns="0" bIns="0" rtlCol="0">
            <a:spAutoFit/>
          </a:bodyPr>
          <a:lstStyle/>
          <a:p>
            <a:pPr marL="264154" indent="-251454" algn="just">
              <a:spcBef>
                <a:spcPts val="95"/>
              </a:spcBef>
              <a:buClr>
                <a:srgbClr val="92A199"/>
              </a:buClr>
              <a:buFont typeface="Arial"/>
              <a:buChar char="•"/>
              <a:tabLst>
                <a:tab pos="263519" algn="l"/>
                <a:tab pos="264154" algn="l"/>
              </a:tabLst>
            </a:pPr>
            <a:r>
              <a:rPr sz="2800" spc="-125" dirty="0">
                <a:solidFill>
                  <a:srgbClr val="554A3B"/>
                </a:solidFill>
                <a:cs typeface="Verdana"/>
              </a:rPr>
              <a:t>Être </a:t>
            </a:r>
            <a:r>
              <a:rPr sz="2800" spc="114" dirty="0">
                <a:solidFill>
                  <a:srgbClr val="554A3B"/>
                </a:solidFill>
                <a:cs typeface="Verdana"/>
              </a:rPr>
              <a:t>capable</a:t>
            </a:r>
            <a:r>
              <a:rPr sz="2800" spc="-215" dirty="0">
                <a:solidFill>
                  <a:srgbClr val="554A3B"/>
                </a:solidFill>
                <a:cs typeface="Verdana"/>
              </a:rPr>
              <a:t> </a:t>
            </a:r>
            <a:r>
              <a:rPr sz="2800" spc="-395" dirty="0">
                <a:solidFill>
                  <a:srgbClr val="554A3B"/>
                </a:solidFill>
                <a:cs typeface="Verdana"/>
              </a:rPr>
              <a:t>:</a:t>
            </a:r>
            <a:endParaRPr sz="2800" dirty="0">
              <a:cs typeface="Verdana"/>
            </a:endParaRPr>
          </a:p>
          <a:p>
            <a:pPr marL="264154" indent="-251454" algn="just">
              <a:buClr>
                <a:srgbClr val="92A199"/>
              </a:buClr>
              <a:buFont typeface="Wingdings"/>
              <a:buChar char=""/>
              <a:tabLst>
                <a:tab pos="264154" algn="l"/>
              </a:tabLst>
            </a:pPr>
            <a:r>
              <a:rPr sz="2800" spc="120" dirty="0">
                <a:solidFill>
                  <a:srgbClr val="554A3B"/>
                </a:solidFill>
                <a:cs typeface="Verdana"/>
              </a:rPr>
              <a:t>de</a:t>
            </a:r>
            <a:r>
              <a:rPr sz="2800" spc="-160" dirty="0">
                <a:solidFill>
                  <a:srgbClr val="554A3B"/>
                </a:solidFill>
                <a:cs typeface="Verdana"/>
              </a:rPr>
              <a:t> </a:t>
            </a:r>
            <a:r>
              <a:rPr sz="2800" spc="-155" dirty="0">
                <a:solidFill>
                  <a:srgbClr val="554A3B"/>
                </a:solidFill>
                <a:cs typeface="Verdana"/>
              </a:rPr>
              <a:t>justifier</a:t>
            </a:r>
            <a:r>
              <a:rPr sz="2800" spc="-200" dirty="0">
                <a:solidFill>
                  <a:srgbClr val="554A3B"/>
                </a:solidFill>
                <a:cs typeface="Verdana"/>
              </a:rPr>
              <a:t> </a:t>
            </a:r>
            <a:r>
              <a:rPr sz="2800" spc="-60" dirty="0">
                <a:solidFill>
                  <a:srgbClr val="554A3B"/>
                </a:solidFill>
                <a:cs typeface="Verdana"/>
              </a:rPr>
              <a:t>un</a:t>
            </a:r>
            <a:r>
              <a:rPr sz="2800" spc="-155" dirty="0">
                <a:solidFill>
                  <a:srgbClr val="554A3B"/>
                </a:solidFill>
                <a:cs typeface="Verdana"/>
              </a:rPr>
              <a:t> </a:t>
            </a:r>
            <a:r>
              <a:rPr sz="2800" spc="-140" dirty="0">
                <a:solidFill>
                  <a:srgbClr val="554A3B"/>
                </a:solidFill>
                <a:cs typeface="Verdana"/>
              </a:rPr>
              <a:t>sujet</a:t>
            </a:r>
            <a:r>
              <a:rPr sz="2800" spc="-165" dirty="0">
                <a:solidFill>
                  <a:srgbClr val="554A3B"/>
                </a:solidFill>
                <a:cs typeface="Verdana"/>
              </a:rPr>
              <a:t> </a:t>
            </a:r>
            <a:r>
              <a:rPr sz="2800" spc="120" dirty="0">
                <a:solidFill>
                  <a:srgbClr val="554A3B"/>
                </a:solidFill>
                <a:cs typeface="Verdana"/>
              </a:rPr>
              <a:t>de</a:t>
            </a:r>
            <a:r>
              <a:rPr sz="2800" spc="-155" dirty="0">
                <a:solidFill>
                  <a:srgbClr val="554A3B"/>
                </a:solidFill>
                <a:cs typeface="Verdana"/>
              </a:rPr>
              <a:t> </a:t>
            </a:r>
            <a:r>
              <a:rPr sz="2800" spc="25" dirty="0">
                <a:solidFill>
                  <a:srgbClr val="554A3B"/>
                </a:solidFill>
                <a:cs typeface="Verdana"/>
              </a:rPr>
              <a:t>recherche</a:t>
            </a:r>
            <a:endParaRPr sz="2800" dirty="0">
              <a:cs typeface="Verdana"/>
            </a:endParaRPr>
          </a:p>
          <a:p>
            <a:pPr marL="264154" indent="-251454" algn="just">
              <a:buClr>
                <a:srgbClr val="92A199"/>
              </a:buClr>
              <a:buFont typeface="Wingdings"/>
              <a:buChar char=""/>
              <a:tabLst>
                <a:tab pos="264154" algn="l"/>
              </a:tabLst>
            </a:pPr>
            <a:r>
              <a:rPr sz="2800" spc="-120" dirty="0">
                <a:solidFill>
                  <a:srgbClr val="554A3B"/>
                </a:solidFill>
                <a:cs typeface="Verdana"/>
              </a:rPr>
              <a:t>d'utiliser</a:t>
            </a:r>
            <a:r>
              <a:rPr sz="2800" spc="-175" dirty="0">
                <a:solidFill>
                  <a:srgbClr val="554A3B"/>
                </a:solidFill>
                <a:cs typeface="Verdana"/>
              </a:rPr>
              <a:t> </a:t>
            </a:r>
            <a:r>
              <a:rPr sz="2800" spc="-20" dirty="0">
                <a:solidFill>
                  <a:srgbClr val="554A3B"/>
                </a:solidFill>
                <a:cs typeface="Verdana"/>
              </a:rPr>
              <a:t>des</a:t>
            </a:r>
            <a:r>
              <a:rPr sz="2800" spc="-160" dirty="0">
                <a:solidFill>
                  <a:srgbClr val="554A3B"/>
                </a:solidFill>
                <a:cs typeface="Verdana"/>
              </a:rPr>
              <a:t> </a:t>
            </a:r>
            <a:r>
              <a:rPr sz="2800" spc="-90" dirty="0">
                <a:solidFill>
                  <a:srgbClr val="554A3B"/>
                </a:solidFill>
                <a:cs typeface="Verdana"/>
              </a:rPr>
              <a:t>moteurs</a:t>
            </a:r>
            <a:r>
              <a:rPr sz="2800" spc="-155" dirty="0">
                <a:solidFill>
                  <a:srgbClr val="554A3B"/>
                </a:solidFill>
                <a:cs typeface="Verdana"/>
              </a:rPr>
              <a:t> </a:t>
            </a:r>
            <a:r>
              <a:rPr sz="2800" spc="120" dirty="0">
                <a:solidFill>
                  <a:srgbClr val="554A3B"/>
                </a:solidFill>
                <a:cs typeface="Verdana"/>
              </a:rPr>
              <a:t>de</a:t>
            </a:r>
            <a:r>
              <a:rPr sz="2800" spc="-145" dirty="0">
                <a:solidFill>
                  <a:srgbClr val="554A3B"/>
                </a:solidFill>
                <a:cs typeface="Verdana"/>
              </a:rPr>
              <a:t> </a:t>
            </a:r>
            <a:r>
              <a:rPr sz="2800" spc="25" dirty="0">
                <a:solidFill>
                  <a:srgbClr val="554A3B"/>
                </a:solidFill>
                <a:cs typeface="Verdana"/>
              </a:rPr>
              <a:t>recherche</a:t>
            </a:r>
            <a:r>
              <a:rPr sz="2800" spc="-155" dirty="0">
                <a:solidFill>
                  <a:srgbClr val="554A3B"/>
                </a:solidFill>
                <a:cs typeface="Verdana"/>
              </a:rPr>
              <a:t> </a:t>
            </a:r>
            <a:r>
              <a:rPr sz="2800" spc="175" dirty="0">
                <a:solidFill>
                  <a:srgbClr val="554A3B"/>
                </a:solidFill>
                <a:cs typeface="Verdana"/>
              </a:rPr>
              <a:t>à</a:t>
            </a:r>
            <a:r>
              <a:rPr sz="2800" spc="-150" dirty="0">
                <a:solidFill>
                  <a:srgbClr val="554A3B"/>
                </a:solidFill>
                <a:cs typeface="Verdana"/>
              </a:rPr>
              <a:t> </a:t>
            </a:r>
            <a:r>
              <a:rPr sz="2800" spc="-90" dirty="0">
                <a:solidFill>
                  <a:srgbClr val="554A3B"/>
                </a:solidFill>
                <a:cs typeface="Verdana"/>
              </a:rPr>
              <a:t>partir</a:t>
            </a:r>
            <a:r>
              <a:rPr sz="2800" spc="-175" dirty="0">
                <a:solidFill>
                  <a:srgbClr val="554A3B"/>
                </a:solidFill>
                <a:cs typeface="Verdana"/>
              </a:rPr>
              <a:t> </a:t>
            </a:r>
            <a:r>
              <a:rPr sz="2800" spc="-10" dirty="0">
                <a:solidFill>
                  <a:srgbClr val="554A3B"/>
                </a:solidFill>
                <a:cs typeface="Verdana"/>
              </a:rPr>
              <a:t>d'une</a:t>
            </a:r>
            <a:r>
              <a:rPr sz="2800" spc="-140" dirty="0">
                <a:solidFill>
                  <a:srgbClr val="554A3B"/>
                </a:solidFill>
                <a:cs typeface="Verdana"/>
              </a:rPr>
              <a:t> </a:t>
            </a:r>
            <a:r>
              <a:rPr sz="2800" spc="-10" dirty="0">
                <a:solidFill>
                  <a:srgbClr val="554A3B"/>
                </a:solidFill>
                <a:cs typeface="Verdana"/>
              </a:rPr>
              <a:t>thématique</a:t>
            </a:r>
            <a:endParaRPr sz="2800" dirty="0">
              <a:cs typeface="Verdana"/>
            </a:endParaRPr>
          </a:p>
          <a:p>
            <a:pPr marL="264154" indent="-251454" algn="just">
              <a:lnSpc>
                <a:spcPct val="150000"/>
              </a:lnSpc>
              <a:buClr>
                <a:srgbClr val="92A199"/>
              </a:buClr>
              <a:buFont typeface="Wingdings"/>
              <a:buChar char=""/>
              <a:tabLst>
                <a:tab pos="264154" algn="l"/>
              </a:tabLst>
            </a:pPr>
            <a:r>
              <a:rPr sz="2800" spc="-40" dirty="0">
                <a:solidFill>
                  <a:srgbClr val="554A3B"/>
                </a:solidFill>
                <a:cs typeface="Verdana"/>
              </a:rPr>
              <a:t>d'établir</a:t>
            </a:r>
            <a:r>
              <a:rPr sz="2800" spc="-170" dirty="0">
                <a:solidFill>
                  <a:srgbClr val="554A3B"/>
                </a:solidFill>
                <a:cs typeface="Verdana"/>
              </a:rPr>
              <a:t> </a:t>
            </a:r>
            <a:r>
              <a:rPr sz="2800" dirty="0" err="1">
                <a:solidFill>
                  <a:srgbClr val="554A3B"/>
                </a:solidFill>
                <a:cs typeface="Verdana"/>
              </a:rPr>
              <a:t>une</a:t>
            </a:r>
            <a:r>
              <a:rPr sz="2800" spc="-160" dirty="0">
                <a:solidFill>
                  <a:srgbClr val="554A3B"/>
                </a:solidFill>
                <a:cs typeface="Verdana"/>
              </a:rPr>
              <a:t> </a:t>
            </a:r>
            <a:r>
              <a:rPr sz="2800" spc="-25" dirty="0" err="1">
                <a:solidFill>
                  <a:srgbClr val="554A3B"/>
                </a:solidFill>
                <a:cs typeface="Verdana"/>
              </a:rPr>
              <a:t>bibliographie</a:t>
            </a:r>
            <a:r>
              <a:rPr lang="fr-FR" sz="2800" spc="-25" dirty="0">
                <a:solidFill>
                  <a:srgbClr val="554A3B"/>
                </a:solidFill>
                <a:cs typeface="Verdana"/>
              </a:rPr>
              <a:t>,</a:t>
            </a:r>
          </a:p>
          <a:p>
            <a:pPr marL="264154" indent="-251454" algn="just">
              <a:lnSpc>
                <a:spcPct val="150000"/>
              </a:lnSpc>
              <a:buClr>
                <a:srgbClr val="92A199"/>
              </a:buClr>
              <a:buFont typeface="Wingdings"/>
              <a:buChar char=""/>
              <a:tabLst>
                <a:tab pos="264154" algn="l"/>
              </a:tabLst>
            </a:pPr>
            <a:r>
              <a:rPr sz="2800" spc="120" dirty="0">
                <a:solidFill>
                  <a:srgbClr val="554A3B"/>
                </a:solidFill>
                <a:cs typeface="Verdana"/>
              </a:rPr>
              <a:t>de</a:t>
            </a:r>
            <a:r>
              <a:rPr sz="2800" spc="-150" dirty="0">
                <a:solidFill>
                  <a:srgbClr val="554A3B"/>
                </a:solidFill>
                <a:cs typeface="Verdana"/>
              </a:rPr>
              <a:t> </a:t>
            </a:r>
            <a:r>
              <a:rPr sz="2800" spc="-45" dirty="0">
                <a:solidFill>
                  <a:srgbClr val="554A3B"/>
                </a:solidFill>
                <a:cs typeface="Verdana"/>
              </a:rPr>
              <a:t>rendre</a:t>
            </a:r>
            <a:r>
              <a:rPr sz="2800" spc="-160" dirty="0">
                <a:solidFill>
                  <a:srgbClr val="554A3B"/>
                </a:solidFill>
                <a:cs typeface="Verdana"/>
              </a:rPr>
              <a:t> </a:t>
            </a:r>
            <a:r>
              <a:rPr sz="2800" spc="70" dirty="0">
                <a:solidFill>
                  <a:srgbClr val="554A3B"/>
                </a:solidFill>
                <a:cs typeface="Verdana"/>
              </a:rPr>
              <a:t>compte</a:t>
            </a:r>
            <a:r>
              <a:rPr sz="2800" spc="-160" dirty="0">
                <a:solidFill>
                  <a:srgbClr val="554A3B"/>
                </a:solidFill>
                <a:cs typeface="Verdana"/>
              </a:rPr>
              <a:t> </a:t>
            </a:r>
            <a:r>
              <a:rPr sz="2800" spc="-40" dirty="0">
                <a:solidFill>
                  <a:srgbClr val="554A3B"/>
                </a:solidFill>
                <a:cs typeface="Verdana"/>
              </a:rPr>
              <a:t>d'un</a:t>
            </a:r>
            <a:r>
              <a:rPr sz="2800" spc="-150" dirty="0">
                <a:solidFill>
                  <a:srgbClr val="554A3B"/>
                </a:solidFill>
                <a:cs typeface="Verdana"/>
              </a:rPr>
              <a:t> </a:t>
            </a:r>
            <a:r>
              <a:rPr sz="2800" spc="-25" dirty="0">
                <a:solidFill>
                  <a:srgbClr val="554A3B"/>
                </a:solidFill>
                <a:cs typeface="Verdana"/>
              </a:rPr>
              <a:t>article</a:t>
            </a:r>
            <a:r>
              <a:rPr sz="2800" spc="-155" dirty="0">
                <a:solidFill>
                  <a:srgbClr val="554A3B"/>
                </a:solidFill>
                <a:cs typeface="Verdana"/>
              </a:rPr>
              <a:t> </a:t>
            </a:r>
            <a:r>
              <a:rPr sz="2800" spc="-45" dirty="0">
                <a:solidFill>
                  <a:srgbClr val="554A3B"/>
                </a:solidFill>
                <a:cs typeface="Verdana"/>
              </a:rPr>
              <a:t>scientifique</a:t>
            </a:r>
            <a:endParaRPr sz="2800" dirty="0">
              <a:cs typeface="Verdana"/>
            </a:endParaRPr>
          </a:p>
          <a:p>
            <a:pPr marL="264154" indent="-251454" algn="just">
              <a:buClr>
                <a:srgbClr val="92A199"/>
              </a:buClr>
              <a:buFont typeface="Wingdings"/>
              <a:buChar char=""/>
              <a:tabLst>
                <a:tab pos="264154" algn="l"/>
              </a:tabLst>
            </a:pPr>
            <a:r>
              <a:rPr sz="2800" spc="120" dirty="0">
                <a:solidFill>
                  <a:srgbClr val="554A3B"/>
                </a:solidFill>
                <a:cs typeface="Verdana"/>
              </a:rPr>
              <a:t>de</a:t>
            </a:r>
            <a:r>
              <a:rPr sz="2800" spc="-160" dirty="0">
                <a:solidFill>
                  <a:srgbClr val="554A3B"/>
                </a:solidFill>
                <a:cs typeface="Verdana"/>
              </a:rPr>
              <a:t> </a:t>
            </a:r>
            <a:r>
              <a:rPr sz="2800" spc="-50" dirty="0">
                <a:solidFill>
                  <a:srgbClr val="554A3B"/>
                </a:solidFill>
                <a:cs typeface="Verdana"/>
              </a:rPr>
              <a:t>problématiser</a:t>
            </a:r>
            <a:r>
              <a:rPr sz="2800" spc="-190" dirty="0">
                <a:solidFill>
                  <a:srgbClr val="554A3B"/>
                </a:solidFill>
                <a:cs typeface="Verdana"/>
              </a:rPr>
              <a:t> </a:t>
            </a:r>
            <a:r>
              <a:rPr sz="2800" spc="-5" dirty="0">
                <a:solidFill>
                  <a:srgbClr val="554A3B"/>
                </a:solidFill>
                <a:cs typeface="Verdana"/>
              </a:rPr>
              <a:t>et</a:t>
            </a:r>
            <a:r>
              <a:rPr sz="2800" spc="-165" dirty="0">
                <a:solidFill>
                  <a:srgbClr val="554A3B"/>
                </a:solidFill>
                <a:cs typeface="Verdana"/>
              </a:rPr>
              <a:t> </a:t>
            </a:r>
            <a:r>
              <a:rPr sz="2800" spc="-95" dirty="0">
                <a:solidFill>
                  <a:srgbClr val="554A3B"/>
                </a:solidFill>
                <a:cs typeface="Verdana"/>
              </a:rPr>
              <a:t>formuler</a:t>
            </a:r>
            <a:r>
              <a:rPr sz="2800" spc="-165" dirty="0">
                <a:solidFill>
                  <a:srgbClr val="554A3B"/>
                </a:solidFill>
                <a:cs typeface="Verdana"/>
              </a:rPr>
              <a:t> </a:t>
            </a:r>
            <a:r>
              <a:rPr sz="2800" spc="-20" dirty="0">
                <a:solidFill>
                  <a:srgbClr val="554A3B"/>
                </a:solidFill>
                <a:cs typeface="Verdana"/>
              </a:rPr>
              <a:t>des</a:t>
            </a:r>
            <a:r>
              <a:rPr sz="2800" spc="-135" dirty="0">
                <a:solidFill>
                  <a:srgbClr val="554A3B"/>
                </a:solidFill>
                <a:cs typeface="Verdana"/>
              </a:rPr>
              <a:t> </a:t>
            </a:r>
            <a:r>
              <a:rPr sz="2800" spc="-50" dirty="0">
                <a:solidFill>
                  <a:srgbClr val="554A3B"/>
                </a:solidFill>
                <a:cs typeface="Verdana"/>
              </a:rPr>
              <a:t>hypothèses</a:t>
            </a:r>
            <a:endParaRPr sz="2800" dirty="0">
              <a:cs typeface="Verdana"/>
            </a:endParaRPr>
          </a:p>
          <a:p>
            <a:pPr marL="264154" indent="-251454" algn="just">
              <a:buClr>
                <a:srgbClr val="92A199"/>
              </a:buClr>
              <a:buFont typeface="Wingdings"/>
              <a:buChar char=""/>
              <a:tabLst>
                <a:tab pos="264154" algn="l"/>
              </a:tabLst>
            </a:pPr>
            <a:r>
              <a:rPr sz="2800" spc="120" dirty="0">
                <a:solidFill>
                  <a:srgbClr val="554A3B"/>
                </a:solidFill>
                <a:cs typeface="Verdana"/>
              </a:rPr>
              <a:t>de</a:t>
            </a:r>
            <a:r>
              <a:rPr sz="2800" spc="-160" dirty="0">
                <a:solidFill>
                  <a:srgbClr val="554A3B"/>
                </a:solidFill>
                <a:cs typeface="Verdana"/>
              </a:rPr>
              <a:t> </a:t>
            </a:r>
            <a:r>
              <a:rPr sz="2800" spc="-40" dirty="0">
                <a:solidFill>
                  <a:srgbClr val="554A3B"/>
                </a:solidFill>
                <a:cs typeface="Verdana"/>
              </a:rPr>
              <a:t>proposer</a:t>
            </a:r>
            <a:r>
              <a:rPr sz="2800" spc="-175" dirty="0">
                <a:solidFill>
                  <a:srgbClr val="554A3B"/>
                </a:solidFill>
                <a:cs typeface="Verdana"/>
              </a:rPr>
              <a:t> </a:t>
            </a:r>
            <a:r>
              <a:rPr sz="2800" spc="-60" dirty="0">
                <a:solidFill>
                  <a:srgbClr val="554A3B"/>
                </a:solidFill>
                <a:cs typeface="Verdana"/>
              </a:rPr>
              <a:t>un</a:t>
            </a:r>
            <a:r>
              <a:rPr sz="2800" spc="-165" dirty="0">
                <a:solidFill>
                  <a:srgbClr val="554A3B"/>
                </a:solidFill>
                <a:cs typeface="Verdana"/>
              </a:rPr>
              <a:t> </a:t>
            </a:r>
            <a:r>
              <a:rPr sz="2800" spc="15" dirty="0">
                <a:solidFill>
                  <a:srgbClr val="554A3B"/>
                </a:solidFill>
                <a:cs typeface="Verdana"/>
              </a:rPr>
              <a:t>plan</a:t>
            </a:r>
            <a:r>
              <a:rPr sz="2800" spc="-170" dirty="0">
                <a:solidFill>
                  <a:srgbClr val="554A3B"/>
                </a:solidFill>
                <a:cs typeface="Verdana"/>
              </a:rPr>
              <a:t> </a:t>
            </a:r>
            <a:r>
              <a:rPr sz="2800" spc="15" dirty="0">
                <a:solidFill>
                  <a:srgbClr val="554A3B"/>
                </a:solidFill>
                <a:cs typeface="Verdana"/>
              </a:rPr>
              <a:t>répondant</a:t>
            </a:r>
            <a:r>
              <a:rPr sz="2800" spc="-160" dirty="0">
                <a:solidFill>
                  <a:srgbClr val="554A3B"/>
                </a:solidFill>
                <a:cs typeface="Verdana"/>
              </a:rPr>
              <a:t> </a:t>
            </a:r>
            <a:r>
              <a:rPr sz="2800" spc="175" dirty="0">
                <a:solidFill>
                  <a:srgbClr val="554A3B"/>
                </a:solidFill>
                <a:cs typeface="Verdana"/>
              </a:rPr>
              <a:t>à</a:t>
            </a:r>
            <a:r>
              <a:rPr sz="2800" spc="-165" dirty="0">
                <a:solidFill>
                  <a:srgbClr val="554A3B"/>
                </a:solidFill>
                <a:cs typeface="Verdana"/>
              </a:rPr>
              <a:t> </a:t>
            </a:r>
            <a:r>
              <a:rPr sz="2800" dirty="0">
                <a:solidFill>
                  <a:srgbClr val="554A3B"/>
                </a:solidFill>
                <a:cs typeface="Verdana"/>
              </a:rPr>
              <a:t>une</a:t>
            </a:r>
            <a:r>
              <a:rPr sz="2800" spc="-145" dirty="0">
                <a:solidFill>
                  <a:srgbClr val="554A3B"/>
                </a:solidFill>
                <a:cs typeface="Verdana"/>
              </a:rPr>
              <a:t> </a:t>
            </a:r>
            <a:r>
              <a:rPr sz="2800" dirty="0">
                <a:solidFill>
                  <a:srgbClr val="554A3B"/>
                </a:solidFill>
                <a:cs typeface="Verdana"/>
              </a:rPr>
              <a:t>problématique</a:t>
            </a:r>
            <a:endParaRPr sz="2800" dirty="0">
              <a:cs typeface="Verdana"/>
            </a:endParaRPr>
          </a:p>
          <a:p>
            <a:pPr marL="264154" indent="-251454" algn="just">
              <a:spcBef>
                <a:spcPts val="5"/>
              </a:spcBef>
              <a:buClr>
                <a:srgbClr val="92A199"/>
              </a:buClr>
              <a:buFont typeface="Wingdings"/>
              <a:buChar char=""/>
              <a:tabLst>
                <a:tab pos="264154" algn="l"/>
              </a:tabLst>
            </a:pPr>
            <a:r>
              <a:rPr sz="2800" spc="-50" dirty="0">
                <a:solidFill>
                  <a:srgbClr val="554A3B"/>
                </a:solidFill>
                <a:cs typeface="Verdana"/>
              </a:rPr>
              <a:t>d'articuler</a:t>
            </a:r>
            <a:r>
              <a:rPr sz="2800" spc="-155" dirty="0">
                <a:solidFill>
                  <a:srgbClr val="554A3B"/>
                </a:solidFill>
                <a:cs typeface="Verdana"/>
              </a:rPr>
              <a:t> </a:t>
            </a:r>
            <a:r>
              <a:rPr sz="2800" spc="-20" dirty="0">
                <a:solidFill>
                  <a:srgbClr val="554A3B"/>
                </a:solidFill>
                <a:cs typeface="Verdana"/>
              </a:rPr>
              <a:t>des</a:t>
            </a:r>
            <a:r>
              <a:rPr sz="2800" spc="-155" dirty="0">
                <a:solidFill>
                  <a:srgbClr val="554A3B"/>
                </a:solidFill>
                <a:cs typeface="Verdana"/>
              </a:rPr>
              <a:t> </a:t>
            </a:r>
            <a:r>
              <a:rPr sz="2800" spc="-65" dirty="0">
                <a:solidFill>
                  <a:srgbClr val="554A3B"/>
                </a:solidFill>
                <a:cs typeface="Verdana"/>
              </a:rPr>
              <a:t>points</a:t>
            </a:r>
            <a:r>
              <a:rPr sz="2800" spc="-200" dirty="0">
                <a:solidFill>
                  <a:srgbClr val="554A3B"/>
                </a:solidFill>
                <a:cs typeface="Verdana"/>
              </a:rPr>
              <a:t> </a:t>
            </a:r>
            <a:r>
              <a:rPr sz="2800" spc="120" dirty="0">
                <a:solidFill>
                  <a:srgbClr val="554A3B"/>
                </a:solidFill>
                <a:cs typeface="Verdana"/>
              </a:rPr>
              <a:t>de</a:t>
            </a:r>
            <a:r>
              <a:rPr sz="2800" spc="-160" dirty="0">
                <a:solidFill>
                  <a:srgbClr val="554A3B"/>
                </a:solidFill>
                <a:cs typeface="Verdana"/>
              </a:rPr>
              <a:t> </a:t>
            </a:r>
            <a:r>
              <a:rPr sz="2800" spc="-5" dirty="0">
                <a:solidFill>
                  <a:srgbClr val="554A3B"/>
                </a:solidFill>
                <a:cs typeface="Verdana"/>
              </a:rPr>
              <a:t>vue</a:t>
            </a:r>
            <a:r>
              <a:rPr sz="2800" spc="-165" dirty="0">
                <a:solidFill>
                  <a:srgbClr val="554A3B"/>
                </a:solidFill>
                <a:cs typeface="Verdana"/>
              </a:rPr>
              <a:t> </a:t>
            </a:r>
            <a:r>
              <a:rPr sz="2800" spc="-20" dirty="0">
                <a:solidFill>
                  <a:srgbClr val="554A3B"/>
                </a:solidFill>
                <a:cs typeface="Verdana"/>
              </a:rPr>
              <a:t>contradictoires</a:t>
            </a:r>
            <a:endParaRPr sz="2800" dirty="0">
              <a:cs typeface="Verdana"/>
            </a:endParaRPr>
          </a:p>
          <a:p>
            <a:pPr marL="264154" indent="-251454" algn="just">
              <a:buClr>
                <a:srgbClr val="92A199"/>
              </a:buClr>
              <a:buFont typeface="Wingdings"/>
              <a:buChar char=""/>
              <a:tabLst>
                <a:tab pos="264154" algn="l"/>
              </a:tabLst>
            </a:pPr>
            <a:r>
              <a:rPr sz="2800" spc="-35" dirty="0">
                <a:solidFill>
                  <a:srgbClr val="554A3B"/>
                </a:solidFill>
                <a:cs typeface="Verdana"/>
              </a:rPr>
              <a:t>d'écrire</a:t>
            </a:r>
            <a:r>
              <a:rPr sz="2800" spc="-145" dirty="0">
                <a:solidFill>
                  <a:srgbClr val="554A3B"/>
                </a:solidFill>
                <a:cs typeface="Verdana"/>
              </a:rPr>
              <a:t> </a:t>
            </a:r>
            <a:r>
              <a:rPr sz="2800" spc="30" dirty="0">
                <a:solidFill>
                  <a:srgbClr val="554A3B"/>
                </a:solidFill>
                <a:cs typeface="Verdana"/>
              </a:rPr>
              <a:t>en</a:t>
            </a:r>
            <a:r>
              <a:rPr sz="2800" spc="-160" dirty="0">
                <a:solidFill>
                  <a:srgbClr val="554A3B"/>
                </a:solidFill>
                <a:cs typeface="Verdana"/>
              </a:rPr>
              <a:t> </a:t>
            </a:r>
            <a:r>
              <a:rPr sz="2800" spc="-10" dirty="0">
                <a:solidFill>
                  <a:srgbClr val="554A3B"/>
                </a:solidFill>
                <a:cs typeface="Verdana"/>
              </a:rPr>
              <a:t>respectant</a:t>
            </a:r>
            <a:r>
              <a:rPr sz="2800" spc="-155" dirty="0">
                <a:solidFill>
                  <a:srgbClr val="554A3B"/>
                </a:solidFill>
                <a:cs typeface="Verdana"/>
              </a:rPr>
              <a:t> </a:t>
            </a:r>
            <a:r>
              <a:rPr sz="2800" spc="-20" dirty="0">
                <a:solidFill>
                  <a:srgbClr val="554A3B"/>
                </a:solidFill>
                <a:cs typeface="Verdana"/>
              </a:rPr>
              <a:t>des</a:t>
            </a:r>
            <a:r>
              <a:rPr sz="2800" spc="-165" dirty="0">
                <a:solidFill>
                  <a:srgbClr val="554A3B"/>
                </a:solidFill>
                <a:cs typeface="Verdana"/>
              </a:rPr>
              <a:t> </a:t>
            </a:r>
            <a:r>
              <a:rPr sz="2800" spc="-85" dirty="0">
                <a:solidFill>
                  <a:srgbClr val="554A3B"/>
                </a:solidFill>
                <a:cs typeface="Verdana"/>
              </a:rPr>
              <a:t>normes</a:t>
            </a:r>
            <a:r>
              <a:rPr sz="2800" spc="-165" dirty="0">
                <a:solidFill>
                  <a:srgbClr val="554A3B"/>
                </a:solidFill>
                <a:cs typeface="Verdana"/>
              </a:rPr>
              <a:t> </a:t>
            </a:r>
            <a:r>
              <a:rPr sz="2800" spc="-45" dirty="0">
                <a:solidFill>
                  <a:srgbClr val="554A3B"/>
                </a:solidFill>
                <a:cs typeface="Verdana"/>
              </a:rPr>
              <a:t>d'écriture</a:t>
            </a:r>
            <a:r>
              <a:rPr sz="2800" spc="-145" dirty="0">
                <a:solidFill>
                  <a:srgbClr val="554A3B"/>
                </a:solidFill>
                <a:cs typeface="Verdana"/>
              </a:rPr>
              <a:t> </a:t>
            </a:r>
            <a:r>
              <a:rPr sz="2800" spc="-45" dirty="0">
                <a:solidFill>
                  <a:srgbClr val="554A3B"/>
                </a:solidFill>
                <a:cs typeface="Verdana"/>
              </a:rPr>
              <a:t>scientifique</a:t>
            </a:r>
            <a:endParaRPr sz="2800" dirty="0">
              <a:cs typeface="Verdana"/>
            </a:endParaRPr>
          </a:p>
          <a:p>
            <a:pPr marL="264154" indent="-251454" algn="just">
              <a:buClr>
                <a:srgbClr val="92A199"/>
              </a:buClr>
              <a:buFont typeface="Wingdings"/>
              <a:buChar char=""/>
              <a:tabLst>
                <a:tab pos="264154" algn="l"/>
              </a:tabLst>
            </a:pPr>
            <a:r>
              <a:rPr sz="2800" spc="120" dirty="0">
                <a:solidFill>
                  <a:srgbClr val="554A3B"/>
                </a:solidFill>
                <a:cs typeface="Verdana"/>
              </a:rPr>
              <a:t>de</a:t>
            </a:r>
            <a:r>
              <a:rPr sz="2800" spc="-160" dirty="0">
                <a:solidFill>
                  <a:srgbClr val="554A3B"/>
                </a:solidFill>
                <a:cs typeface="Verdana"/>
              </a:rPr>
              <a:t> </a:t>
            </a:r>
            <a:r>
              <a:rPr sz="2800" spc="-65" dirty="0">
                <a:solidFill>
                  <a:srgbClr val="554A3B"/>
                </a:solidFill>
                <a:cs typeface="Verdana"/>
              </a:rPr>
              <a:t>présenter</a:t>
            </a:r>
            <a:r>
              <a:rPr sz="2800" spc="-185" dirty="0">
                <a:solidFill>
                  <a:srgbClr val="554A3B"/>
                </a:solidFill>
                <a:cs typeface="Verdana"/>
              </a:rPr>
              <a:t> </a:t>
            </a:r>
            <a:r>
              <a:rPr sz="2800" spc="-85" dirty="0">
                <a:solidFill>
                  <a:srgbClr val="554A3B"/>
                </a:solidFill>
                <a:cs typeface="Verdana"/>
              </a:rPr>
              <a:t>son</a:t>
            </a:r>
            <a:r>
              <a:rPr sz="2800" spc="-170" dirty="0">
                <a:solidFill>
                  <a:srgbClr val="554A3B"/>
                </a:solidFill>
                <a:cs typeface="Verdana"/>
              </a:rPr>
              <a:t> </a:t>
            </a:r>
            <a:r>
              <a:rPr sz="2800" spc="-65" dirty="0">
                <a:solidFill>
                  <a:srgbClr val="554A3B"/>
                </a:solidFill>
                <a:cs typeface="Verdana"/>
              </a:rPr>
              <a:t>travail</a:t>
            </a:r>
            <a:r>
              <a:rPr sz="2800" spc="-195" dirty="0">
                <a:solidFill>
                  <a:srgbClr val="554A3B"/>
                </a:solidFill>
                <a:cs typeface="Verdana"/>
              </a:rPr>
              <a:t> </a:t>
            </a:r>
            <a:r>
              <a:rPr sz="2800" spc="175" dirty="0">
                <a:solidFill>
                  <a:srgbClr val="554A3B"/>
                </a:solidFill>
                <a:cs typeface="Verdana"/>
              </a:rPr>
              <a:t>à</a:t>
            </a:r>
            <a:r>
              <a:rPr sz="2800" spc="-170" dirty="0">
                <a:solidFill>
                  <a:srgbClr val="554A3B"/>
                </a:solidFill>
                <a:cs typeface="Verdana"/>
              </a:rPr>
              <a:t> </a:t>
            </a:r>
            <a:r>
              <a:rPr sz="2800" spc="-80" dirty="0">
                <a:solidFill>
                  <a:srgbClr val="554A3B"/>
                </a:solidFill>
                <a:cs typeface="Verdana"/>
              </a:rPr>
              <a:t>l'oral</a:t>
            </a:r>
            <a:endParaRPr sz="2800" dirty="0">
              <a:cs typeface="Verdan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lgn="l">
              <a:spcBef>
                <a:spcPts val="2190"/>
              </a:spcBef>
            </a:pPr>
            <a:r>
              <a:rPr lang="fr-FR" sz="3900" b="0" spc="40" dirty="0">
                <a:solidFill>
                  <a:srgbClr val="6B7C71"/>
                </a:solidFill>
                <a:latin typeface="Georgia"/>
                <a:cs typeface="Georgia"/>
              </a:rPr>
              <a:t>MCC Recherche M1 &amp; M2</a:t>
            </a:r>
            <a:endParaRPr sz="3900" dirty="0">
              <a:latin typeface="Georgia"/>
              <a:cs typeface="Georgia"/>
            </a:endParaRPr>
          </a:p>
        </p:txBody>
      </p:sp>
      <p:pic>
        <p:nvPicPr>
          <p:cNvPr id="5" name="Espace réservé du contenu 3">
            <a:extLst>
              <a:ext uri="{FF2B5EF4-FFF2-40B4-BE49-F238E27FC236}">
                <a16:creationId xmlns:a16="http://schemas.microsoft.com/office/drawing/2014/main" id="{1E53426D-EABB-4D46-9996-1F3C9DCFF250}"/>
              </a:ext>
            </a:extLst>
          </p:cNvPr>
          <p:cNvPicPr>
            <a:picLocks noChangeAspect="1"/>
          </p:cNvPicPr>
          <p:nvPr/>
        </p:nvPicPr>
        <p:blipFill>
          <a:blip r:embed="rId3"/>
          <a:stretch>
            <a:fillRect/>
          </a:stretch>
        </p:blipFill>
        <p:spPr>
          <a:xfrm>
            <a:off x="2002841" y="1595905"/>
            <a:ext cx="9479280" cy="5966248"/>
          </a:xfrm>
          <a:prstGeom prst="rect">
            <a:avLst/>
          </a:prstGeom>
        </p:spPr>
      </p:pic>
    </p:spTree>
    <p:extLst>
      <p:ext uri="{BB962C8B-B14F-4D97-AF65-F5344CB8AC3E}">
        <p14:creationId xmlns:p14="http://schemas.microsoft.com/office/powerpoint/2010/main" val="906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lgn="l">
              <a:spcBef>
                <a:spcPts val="2190"/>
              </a:spcBef>
            </a:pPr>
            <a:r>
              <a:rPr lang="fr-FR" sz="3900" b="0" spc="40" dirty="0">
                <a:solidFill>
                  <a:srgbClr val="6B7C71"/>
                </a:solidFill>
                <a:latin typeface="Georgia"/>
                <a:cs typeface="Georgia"/>
              </a:rPr>
              <a:t>MCC Recherche M1 &amp; M2</a:t>
            </a:r>
            <a:endParaRPr sz="3900" dirty="0">
              <a:latin typeface="Georgia"/>
              <a:cs typeface="Georgia"/>
            </a:endParaRPr>
          </a:p>
        </p:txBody>
      </p:sp>
      <p:pic>
        <p:nvPicPr>
          <p:cNvPr id="6" name="Image 5">
            <a:extLst>
              <a:ext uri="{FF2B5EF4-FFF2-40B4-BE49-F238E27FC236}">
                <a16:creationId xmlns:a16="http://schemas.microsoft.com/office/drawing/2014/main" id="{47FFDB65-631E-419D-B696-E6679482C9F8}"/>
              </a:ext>
            </a:extLst>
          </p:cNvPr>
          <p:cNvPicPr>
            <a:picLocks noChangeAspect="1"/>
          </p:cNvPicPr>
          <p:nvPr/>
        </p:nvPicPr>
        <p:blipFill>
          <a:blip r:embed="rId3"/>
          <a:stretch>
            <a:fillRect/>
          </a:stretch>
        </p:blipFill>
        <p:spPr>
          <a:xfrm>
            <a:off x="2154020" y="1398534"/>
            <a:ext cx="9136498" cy="5974461"/>
          </a:xfrm>
          <a:prstGeom prst="rect">
            <a:avLst/>
          </a:prstGeom>
        </p:spPr>
      </p:pic>
    </p:spTree>
    <p:extLst>
      <p:ext uri="{BB962C8B-B14F-4D97-AF65-F5344CB8AC3E}">
        <p14:creationId xmlns:p14="http://schemas.microsoft.com/office/powerpoint/2010/main" val="2289150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0596" y="304800"/>
            <a:ext cx="9479280" cy="146456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091531" y="411162"/>
            <a:ext cx="9239250" cy="881010"/>
          </a:xfrm>
          <a:prstGeom prst="rect">
            <a:avLst/>
          </a:prstGeom>
          <a:solidFill>
            <a:srgbClr val="FFFFFF"/>
          </a:solidFill>
        </p:spPr>
        <p:txBody>
          <a:bodyPr vert="horz" wrap="square" lIns="0" tIns="278130" rIns="0" bIns="0" rtlCol="0">
            <a:spAutoFit/>
          </a:bodyPr>
          <a:lstStyle/>
          <a:p>
            <a:pPr marL="2954582" algn="l">
              <a:spcBef>
                <a:spcPts val="2190"/>
              </a:spcBef>
            </a:pPr>
            <a:r>
              <a:rPr lang="fr-FR" sz="3900" b="0" spc="40" dirty="0">
                <a:solidFill>
                  <a:srgbClr val="6B7C71"/>
                </a:solidFill>
                <a:latin typeface="Georgia"/>
                <a:cs typeface="Georgia"/>
              </a:rPr>
              <a:t>MCC Recherche M1 &amp; M2</a:t>
            </a:r>
            <a:endParaRPr sz="3900" dirty="0">
              <a:latin typeface="Georgia"/>
              <a:cs typeface="Georgia"/>
            </a:endParaRPr>
          </a:p>
        </p:txBody>
      </p:sp>
      <p:pic>
        <p:nvPicPr>
          <p:cNvPr id="7" name="Image 6">
            <a:extLst>
              <a:ext uri="{FF2B5EF4-FFF2-40B4-BE49-F238E27FC236}">
                <a16:creationId xmlns:a16="http://schemas.microsoft.com/office/drawing/2014/main" id="{6E34BC0D-866B-4B4E-B0FC-102296621A09}"/>
              </a:ext>
            </a:extLst>
          </p:cNvPr>
          <p:cNvPicPr>
            <a:picLocks noChangeAspect="1"/>
          </p:cNvPicPr>
          <p:nvPr/>
        </p:nvPicPr>
        <p:blipFill>
          <a:blip r:embed="rId3"/>
          <a:stretch>
            <a:fillRect/>
          </a:stretch>
        </p:blipFill>
        <p:spPr>
          <a:xfrm>
            <a:off x="2065688" y="2545461"/>
            <a:ext cx="9394188" cy="3962400"/>
          </a:xfrm>
          <a:prstGeom prst="rect">
            <a:avLst/>
          </a:prstGeom>
        </p:spPr>
      </p:pic>
    </p:spTree>
    <p:extLst>
      <p:ext uri="{BB962C8B-B14F-4D97-AF65-F5344CB8AC3E}">
        <p14:creationId xmlns:p14="http://schemas.microsoft.com/office/powerpoint/2010/main" val="209537971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CCCC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othicaire">
  <a:themeElements>
    <a:clrScheme name="Apothicaire">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icaire">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icair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1138</TotalTime>
  <Words>2832</Words>
  <Application>Microsoft Office PowerPoint</Application>
  <PresentationFormat>Personnalisé</PresentationFormat>
  <Paragraphs>265</Paragraphs>
  <Slides>43</Slides>
  <Notes>8</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43</vt:i4>
      </vt:variant>
    </vt:vector>
  </HeadingPairs>
  <TitlesOfParts>
    <vt:vector size="54" baseType="lpstr">
      <vt:lpstr>Arial</vt:lpstr>
      <vt:lpstr>Book Antiqua</vt:lpstr>
      <vt:lpstr>Calibri</vt:lpstr>
      <vt:lpstr>Century Gothic</vt:lpstr>
      <vt:lpstr>Constantia</vt:lpstr>
      <vt:lpstr>Georgia</vt:lpstr>
      <vt:lpstr>Times New Roman</vt:lpstr>
      <vt:lpstr>Verdana</vt:lpstr>
      <vt:lpstr>Wingdings</vt:lpstr>
      <vt:lpstr>Office Theme</vt:lpstr>
      <vt:lpstr>Apothicaire</vt:lpstr>
      <vt:lpstr>Présentation PowerPoint</vt:lpstr>
      <vt:lpstr>Objectifs</vt:lpstr>
      <vt:lpstr>Objectifs</vt:lpstr>
      <vt:lpstr>Objectifs</vt:lpstr>
      <vt:lpstr>OBJECTIFS DU MÉMOIRE</vt:lpstr>
      <vt:lpstr>COMPÉTENCES DE RECHERCHE  TRAVAILLÉES EN MASTER MI</vt:lpstr>
      <vt:lpstr>MCC Recherche M1 &amp; M2</vt:lpstr>
      <vt:lpstr>MCC Recherche M1 &amp; M2</vt:lpstr>
      <vt:lpstr>MCC Recherche M1 &amp; M2</vt:lpstr>
      <vt:lpstr>MCC Recherche M1 &amp; M2</vt:lpstr>
      <vt:lpstr>ECHÉANCIER M1</vt:lpstr>
      <vt:lpstr>ECHÉANCIER M2</vt:lpstr>
      <vt:lpstr>CORPS DU TEXTE (M1 &amp; M2)</vt:lpstr>
      <vt:lpstr>Les 7 étapes de la recherche</vt:lpstr>
      <vt:lpstr>Problématisation, construction de l’objet d’étude</vt:lpstr>
      <vt:lpstr>Problématisation, construction de l’objet d’étude : L’image de la pyramide</vt:lpstr>
      <vt:lpstr>LA PROBLÉMATIQUE</vt:lpstr>
      <vt:lpstr>De la question à la problématique</vt:lpstr>
      <vt:lpstr>ETAT DE L’ART-REVUE DE QUESTIONS</vt:lpstr>
      <vt:lpstr>De la question à la problématique</vt:lpstr>
      <vt:lpstr>Problématisation, construction de l’objet d’étude</vt:lpstr>
      <vt:lpstr>Problématisation, construction de l’objet d’étude</vt:lpstr>
      <vt:lpstr>La problématique: un exemple</vt:lpstr>
      <vt:lpstr>PhaseS 4 et 5 : L’élaboration du modèle d’analyse et le recueil</vt:lpstr>
      <vt:lpstr>LA MÉTHODOLOGIE</vt:lpstr>
      <vt:lpstr>RECUEIL DE DONNEES</vt:lpstr>
      <vt:lpstr>RÉSULTATS</vt:lpstr>
      <vt:lpstr>Présentation PowerPoint</vt:lpstr>
      <vt:lpstr>Un mémoire de recherche qui s’appuie sur une pratique professionnelle…</vt:lpstr>
      <vt:lpstr>ANALYSE A PRIORI</vt:lpstr>
      <vt:lpstr>ANALYSE A PRIORI</vt:lpstr>
      <vt:lpstr>ANALYSE A PRIORI</vt:lpstr>
      <vt:lpstr>ANALYSE A POSTERIORI</vt:lpstr>
      <vt:lpstr>Difficultés et dérives</vt:lpstr>
      <vt:lpstr>Difficultés et dérives</vt:lpstr>
      <vt:lpstr>Difficultés et dérives</vt:lpstr>
      <vt:lpstr>QU'EST-CE QU'UN BON SUJET ?</vt:lpstr>
      <vt:lpstr>LES CRITÈRES D’UN BON  MÉMOIRE</vt:lpstr>
      <vt:lpstr>Présentation PowerPoint</vt:lpstr>
      <vt:lpstr>LA FORME EST MAÎTRISÉE</vt:lpstr>
      <vt:lpstr>BARÈME POUR L’ÉCRIT (/10)</vt:lpstr>
      <vt:lpstr>Barème pour la soutenance (/10)</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Dominique Forest</dc:creator>
  <cp:lastModifiedBy>Fanny De La Haye</cp:lastModifiedBy>
  <cp:revision>50</cp:revision>
  <dcterms:created xsi:type="dcterms:W3CDTF">2019-09-16T09:00:24Z</dcterms:created>
  <dcterms:modified xsi:type="dcterms:W3CDTF">2022-09-11T21:40:47Z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2018-09-21T00:00:00Z</vt:filetime>
  </property>
  <property fmtid="{D5CDD505-2E9C-101B-9397-08002B2CF9AE}" pid="3" name="Creator">
    <vt:lpwstr>Microsoft® PowerPoint® 2010</vt:lpwstr>
  </property>
  <property fmtid="{D5CDD505-2E9C-101B-9397-08002B2CF9AE}" pid="4" name="LastSaved">
    <vt:filetime>2019-09-16T00:00:00Z</vt:filetime>
  </property>
</Properties>
</file>