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1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t GOURVEZ" initials="LG" lastIdx="5" clrIdx="0">
    <p:extLst>
      <p:ext uri="{19B8F6BF-5375-455C-9EA6-DF929625EA0E}">
        <p15:presenceInfo xmlns:p15="http://schemas.microsoft.com/office/powerpoint/2012/main" userId="S-1-5-21-497712243-2184092728-3383194492-11864" providerId="AD"/>
      </p:ext>
    </p:extLst>
  </p:cmAuthor>
  <p:cmAuthor id="2" name="Cécile Bourgoin" initials="CB" lastIdx="4" clrIdx="1">
    <p:extLst>
      <p:ext uri="{19B8F6BF-5375-455C-9EA6-DF929625EA0E}">
        <p15:presenceInfo xmlns:p15="http://schemas.microsoft.com/office/powerpoint/2012/main" userId="S::cecile.bourgoin@ac-rennes.fr::c838c278-1bbe-4d0b-b76c-8c047ee2da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8AD8"/>
    <a:srgbClr val="2A8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1" autoAdjust="0"/>
    <p:restoredTop sz="69816"/>
  </p:normalViewPr>
  <p:slideViewPr>
    <p:cSldViewPr>
      <p:cViewPr varScale="1">
        <p:scale>
          <a:sx n="47" d="100"/>
          <a:sy n="47" d="100"/>
        </p:scale>
        <p:origin x="1376" y="3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075EE-5E16-D74F-B1B8-44C73E3015EC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03974-4DA0-1B4F-B44A-5326C27AB4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5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03974-4DA0-1B4F-B44A-5326C27AB40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95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FE2439-BA95-4291-9A9F-BE91898A6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AB3742-6C75-4746-B7C2-C409A6ABF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6CB856-FBB9-444F-A08A-AA708D215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BDB-0494-4D4D-93C9-1B863314C7EB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E26A5E-0C4F-4C90-9372-78B655B94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98B594-5E86-4051-BE57-CF628B9A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19B-865B-4F4E-B998-EB239E40D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81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9C6D7A-57D7-4BA3-BC40-17620EA6B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E457F2-9852-4FA0-A568-9DA2900DF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D085E3-B6C3-4D32-A837-E40FB72B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BDB-0494-4D4D-93C9-1B863314C7EB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DAD184-6484-49A1-BC38-F74838399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1DB5F5-73B8-45B6-B2F3-5ACBD78B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19B-865B-4F4E-B998-EB239E40D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10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E7A6431-740D-47B7-8A12-685434ADC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C5181B-88A1-4183-90FC-F095DC386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17A7BF-A02C-43A6-9402-2DDC83D2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BDB-0494-4D4D-93C9-1B863314C7EB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CC41C4-B8DA-4B0B-B62E-4434175F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1A32A3-22AE-4939-9471-3FD87AB5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19B-865B-4F4E-B998-EB239E40D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92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201EA3-7896-40CE-B5AD-B23D50D2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CDCFA2-62BF-4DF8-AE31-DC6CC321A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123E16-BAAA-41D9-94CF-B22B586A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BDB-0494-4D4D-93C9-1B863314C7EB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4E715B-F14B-45D7-BAE1-D13A6EE1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E9D9BE-09AD-491E-96D2-007EE0A0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19B-865B-4F4E-B998-EB239E40D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62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883B7B-1E7B-4FB7-BD23-23C594F86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85E1C3-82F7-4887-85C8-265F0B379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F36821-6133-45B3-A3A6-1F9CD428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BDB-0494-4D4D-93C9-1B863314C7EB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214FF6-59B5-4817-A500-D0F99C369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3D4A05-51DE-4352-ADF8-CBE4B492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19B-865B-4F4E-B998-EB239E40D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00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A86E27-A337-4643-9959-E12C3808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442427-F218-456D-9FB7-0A191945A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3317BC-DC53-4D55-91DC-21CD2DD0B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D025B9-DAF2-4539-9000-BF1C62B8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BDB-0494-4D4D-93C9-1B863314C7EB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E2A90A-64A1-4203-B3D9-5F6487434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EE5226-059A-426B-9E34-9A54C96C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19B-865B-4F4E-B998-EB239E40D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82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03993-C9A9-4C57-8CF5-E54F4A1E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4AD4B3-9876-4320-99D5-03679D3FB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99E495-FBF3-4200-BFEC-3450B67D1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F6C30-309F-46BD-9B1A-91C3CBED7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B492EB4-6CBB-4A00-884B-1CF677A18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5E6671-28C3-4BA4-A4BF-DD819CBC3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BDB-0494-4D4D-93C9-1B863314C7EB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EB74C9-02CA-4B63-A7FD-A0034468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2A92B4-EDDB-4028-9801-B33EF0C8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19B-865B-4F4E-B998-EB239E40D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56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075AD5-8AAD-4BE3-9091-7D9EA04BE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CE40CB-3CD1-491A-AA58-C570814C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BDB-0494-4D4D-93C9-1B863314C7EB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AEB703-3D4A-421F-97AE-7B8EC407F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F1786A-DC94-47B1-9D6A-E3DD545A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19B-865B-4F4E-B998-EB239E40D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22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E5034B2-38D0-4C15-9C3F-A0B33C75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BDB-0494-4D4D-93C9-1B863314C7EB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4977BD-A872-4F17-AFF0-A263F283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9FA1E2-6B91-4C02-B074-E7912815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19B-865B-4F4E-B998-EB239E40D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37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C56FA-8A89-4311-9005-55561CF8B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9BCC3E-E65C-4848-B101-D36BC00D5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FD5A88-58A6-4982-ACA5-4FE3D4247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B9CEEB-6A5F-40CF-A316-63C5018A0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BDB-0494-4D4D-93C9-1B863314C7EB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8E1A4A-5C32-4DF2-87E4-85CF8543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8E980C-A87A-45BA-B187-718C3E21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19B-865B-4F4E-B998-EB239E40D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33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5EEE6-6C15-48C5-870A-66F38E657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D577D8D-A48E-4843-A71C-5B2F776AF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B8776B-8A6A-42C1-86E4-8B277A8DC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917CAB-4820-4025-93C9-D89337DED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5BDB-0494-4D4D-93C9-1B863314C7EB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862CF0-E629-4FDF-BB22-5114A53D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093E88-F5A2-43D2-9712-5674E0BA8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419B-865B-4F4E-B998-EB239E40D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46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B32FDA-E1E4-4802-9F46-18E7DADE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3BBADA-5A5D-48C0-841C-3D7794863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C6FDB6-9FF1-4D25-90B5-B39B166F5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D5BDB-0494-4D4D-93C9-1B863314C7EB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89A246-5A1E-4498-B751-A2B995196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1C7834-FE82-4CF4-9CE0-7CEBF2163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2419B-865B-4F4E-B998-EB239E40D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04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cnesco.fr/wp-content/uploads/2020/10/Numerique_Dossier_de_synthese_du_Cnesco.pdf" TargetMode="External"/><Relationship Id="rId3" Type="http://schemas.openxmlformats.org/officeDocument/2006/relationships/hyperlink" Target="https://www.education.gouv.fr/programmes-et-horaires-l-ecole-elementaire-9011" TargetMode="External"/><Relationship Id="rId7" Type="http://schemas.openxmlformats.org/officeDocument/2006/relationships/hyperlink" Target="https://cache.media.eduscol.education.fr/file/Cycle_2/17/5/Livre_Lecture-ecriture_2019_CE1_web_1173175.pdf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hyperlink" Target="http://www.cnesco.fr/wp-content/uploads/2018/04/180411_Dossier-synthese_CC_Ecrire_rediger.pdf" TargetMode="External"/><Relationship Id="rId5" Type="http://schemas.openxmlformats.org/officeDocument/2006/relationships/hyperlink" Target="http://centre-alain-savary.ens-lyon.fr/CAS/documents/documents-frederique-j/resultats-de-la-recherche-lire-ecrire/former-a-lecriture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https://eduscol.education.fr/1486/apprentissages-au-cp-et-au-ce1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9EDBAC-883A-4F1F-86F0-EF6DAB708FFC}"/>
              </a:ext>
            </a:extLst>
          </p:cNvPr>
          <p:cNvSpPr/>
          <p:nvPr/>
        </p:nvSpPr>
        <p:spPr>
          <a:xfrm>
            <a:off x="325027" y="344541"/>
            <a:ext cx="3232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4472C4"/>
                </a:solidFill>
              </a:rPr>
              <a:t>Références</a:t>
            </a:r>
          </a:p>
        </p:txBody>
      </p:sp>
      <p:pic>
        <p:nvPicPr>
          <p:cNvPr id="11" name="Image 10">
            <a:hlinkClick r:id="rId3"/>
            <a:extLst>
              <a:ext uri="{FF2B5EF4-FFF2-40B4-BE49-F238E27FC236}">
                <a16:creationId xmlns:a16="http://schemas.microsoft.com/office/drawing/2014/main" id="{BB4AEF0F-1588-48B5-BEFA-C61F1DAD3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69316">
            <a:off x="227041" y="3456599"/>
            <a:ext cx="3572327" cy="1942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 3">
            <a:hlinkClick r:id="rId5"/>
            <a:extLst>
              <a:ext uri="{FF2B5EF4-FFF2-40B4-BE49-F238E27FC236}">
                <a16:creationId xmlns:a16="http://schemas.microsoft.com/office/drawing/2014/main" id="{B5D8D31A-8589-4D5B-9A7B-883D00961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16767">
            <a:off x="1526657" y="4345736"/>
            <a:ext cx="3308443" cy="1715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 8">
            <a:hlinkClick r:id="rId7"/>
            <a:extLst>
              <a:ext uri="{FF2B5EF4-FFF2-40B4-BE49-F238E27FC236}">
                <a16:creationId xmlns:a16="http://schemas.microsoft.com/office/drawing/2014/main" id="{280A7146-905B-40FC-ACA9-CF87F995C0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14116">
            <a:off x="1683751" y="1370405"/>
            <a:ext cx="1969872" cy="2759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age 2">
            <a:hlinkClick r:id="rId9"/>
            <a:extLst>
              <a:ext uri="{FF2B5EF4-FFF2-40B4-BE49-F238E27FC236}">
                <a16:creationId xmlns:a16="http://schemas.microsoft.com/office/drawing/2014/main" id="{CCF01F76-1E8D-4F88-BBC3-04529B4CDA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74879">
            <a:off x="9258223" y="3465818"/>
            <a:ext cx="1960354" cy="274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Image 1">
            <a:hlinkClick r:id="rId11"/>
            <a:extLst>
              <a:ext uri="{FF2B5EF4-FFF2-40B4-BE49-F238E27FC236}">
                <a16:creationId xmlns:a16="http://schemas.microsoft.com/office/drawing/2014/main" id="{BE4CFBCB-4526-415A-9CF1-E9C2AEDA5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13311">
            <a:off x="4413169" y="584463"/>
            <a:ext cx="3539081" cy="5393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 7">
            <a:hlinkClick r:id="rId13"/>
            <a:extLst>
              <a:ext uri="{FF2B5EF4-FFF2-40B4-BE49-F238E27FC236}">
                <a16:creationId xmlns:a16="http://schemas.microsoft.com/office/drawing/2014/main" id="{7A940FF2-5CC3-474A-A654-A4DEC56FFA2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062">
            <a:off x="8241237" y="546810"/>
            <a:ext cx="2386880" cy="3240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856099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7247</TotalTime>
  <Words>2</Words>
  <Application>Microsoft Office PowerPoint</Application>
  <PresentationFormat>Grand écran</PresentationFormat>
  <Paragraphs>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Produire des écrits en classe  FREINS ET LEVIERS</dc:title>
  <dc:creator>Laurent GOURVEZ</dc:creator>
  <cp:lastModifiedBy>Fanny DE LA HAYE NICOLAS</cp:lastModifiedBy>
  <cp:revision>167</cp:revision>
  <dcterms:created xsi:type="dcterms:W3CDTF">2020-12-19T16:21:43Z</dcterms:created>
  <dcterms:modified xsi:type="dcterms:W3CDTF">2021-01-25T18:06:46Z</dcterms:modified>
</cp:coreProperties>
</file>