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0" r:id="rId1"/>
  </p:sldMasterIdLst>
  <p:notesMasterIdLst>
    <p:notesMasterId r:id="rId30"/>
  </p:notesMasterIdLst>
  <p:handoutMasterIdLst>
    <p:handoutMasterId r:id="rId31"/>
  </p:handoutMasterIdLst>
  <p:sldIdLst>
    <p:sldId id="256" r:id="rId2"/>
    <p:sldId id="275" r:id="rId3"/>
    <p:sldId id="372" r:id="rId4"/>
    <p:sldId id="314" r:id="rId5"/>
    <p:sldId id="380" r:id="rId6"/>
    <p:sldId id="381" r:id="rId7"/>
    <p:sldId id="382" r:id="rId8"/>
    <p:sldId id="285" r:id="rId9"/>
    <p:sldId id="348" r:id="rId10"/>
    <p:sldId id="258" r:id="rId11"/>
    <p:sldId id="260" r:id="rId12"/>
    <p:sldId id="313" r:id="rId13"/>
    <p:sldId id="361" r:id="rId14"/>
    <p:sldId id="383" r:id="rId15"/>
    <p:sldId id="384" r:id="rId16"/>
    <p:sldId id="386" r:id="rId17"/>
    <p:sldId id="385" r:id="rId18"/>
    <p:sldId id="388" r:id="rId19"/>
    <p:sldId id="389" r:id="rId20"/>
    <p:sldId id="390" r:id="rId21"/>
    <p:sldId id="387" r:id="rId22"/>
    <p:sldId id="394" r:id="rId23"/>
    <p:sldId id="397" r:id="rId24"/>
    <p:sldId id="391" r:id="rId25"/>
    <p:sldId id="392" r:id="rId26"/>
    <p:sldId id="393" r:id="rId27"/>
    <p:sldId id="395" r:id="rId28"/>
    <p:sldId id="396" r:id="rId29"/>
  </p:sldIdLst>
  <p:sldSz cx="9144000" cy="6858000" type="overhead"/>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450"/>
    <p:restoredTop sz="92847"/>
  </p:normalViewPr>
  <p:slideViewPr>
    <p:cSldViewPr>
      <p:cViewPr varScale="1">
        <p:scale>
          <a:sx n="109" d="100"/>
          <a:sy n="109" d="100"/>
        </p:scale>
        <p:origin x="1040"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FA04ECC0-FA0F-CB32-3DC1-E6092846909A}"/>
              </a:ext>
            </a:extLst>
          </p:cNvPr>
          <p:cNvSpPr>
            <a:spLocks noGrp="1" noChangeArrowheads="1"/>
          </p:cNvSpPr>
          <p:nvPr>
            <p:ph type="hdr" sz="quarter"/>
          </p:nvPr>
        </p:nvSpPr>
        <p:spPr bwMode="auto">
          <a:xfrm>
            <a:off x="0" y="0"/>
            <a:ext cx="2971800" cy="457200"/>
          </a:xfrm>
          <a:prstGeom prst="rect">
            <a:avLst/>
          </a:prstGeom>
          <a:noFill/>
          <a:ln w="12700">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eaLnBrk="0" hangingPunct="0">
              <a:defRPr sz="1200">
                <a:latin typeface="Times New Roman" pitchFamily="18" charset="0"/>
                <a:ea typeface="+mn-ea"/>
                <a:cs typeface="+mn-cs"/>
              </a:defRPr>
            </a:lvl1pPr>
          </a:lstStyle>
          <a:p>
            <a:pPr>
              <a:defRPr/>
            </a:pPr>
            <a:r>
              <a:rPr lang="fr-FR"/>
              <a:t>Tapez le titre ici</a:t>
            </a:r>
          </a:p>
        </p:txBody>
      </p:sp>
      <p:sp>
        <p:nvSpPr>
          <p:cNvPr id="15363" name="Rectangle 3">
            <a:extLst>
              <a:ext uri="{FF2B5EF4-FFF2-40B4-BE49-F238E27FC236}">
                <a16:creationId xmlns:a16="http://schemas.microsoft.com/office/drawing/2014/main" id="{F1210BEE-2622-7159-CDBD-6B8D14DA174A}"/>
              </a:ext>
            </a:extLst>
          </p:cNvPr>
          <p:cNvSpPr>
            <a:spLocks noGrp="1" noChangeArrowheads="1"/>
          </p:cNvSpPr>
          <p:nvPr>
            <p:ph type="dt" sz="quarter" idx="1"/>
          </p:nvPr>
        </p:nvSpPr>
        <p:spPr bwMode="auto">
          <a:xfrm>
            <a:off x="3886200" y="0"/>
            <a:ext cx="2971800" cy="457200"/>
          </a:xfrm>
          <a:prstGeom prst="rect">
            <a:avLst/>
          </a:prstGeom>
          <a:noFill/>
          <a:ln w="12700">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0" hangingPunct="0">
              <a:defRPr sz="1200">
                <a:latin typeface="Times New Roman" pitchFamily="18" charset="0"/>
                <a:ea typeface="+mn-ea"/>
                <a:cs typeface="+mn-cs"/>
              </a:defRPr>
            </a:lvl1pPr>
          </a:lstStyle>
          <a:p>
            <a:pPr>
              <a:defRPr/>
            </a:pPr>
            <a:endParaRPr lang="fr-FR"/>
          </a:p>
        </p:txBody>
      </p:sp>
      <p:sp>
        <p:nvSpPr>
          <p:cNvPr id="15364" name="Rectangle 4">
            <a:extLst>
              <a:ext uri="{FF2B5EF4-FFF2-40B4-BE49-F238E27FC236}">
                <a16:creationId xmlns:a16="http://schemas.microsoft.com/office/drawing/2014/main" id="{CCE60497-2BCF-411B-2640-D8FE98E02F31}"/>
              </a:ext>
            </a:extLst>
          </p:cNvPr>
          <p:cNvSpPr>
            <a:spLocks noGrp="1" noChangeArrowheads="1"/>
          </p:cNvSpPr>
          <p:nvPr>
            <p:ph type="ftr" sz="quarter" idx="2"/>
          </p:nvPr>
        </p:nvSpPr>
        <p:spPr bwMode="auto">
          <a:xfrm>
            <a:off x="0" y="8686800"/>
            <a:ext cx="2971800" cy="457200"/>
          </a:xfrm>
          <a:prstGeom prst="rect">
            <a:avLst/>
          </a:prstGeom>
          <a:noFill/>
          <a:ln w="12700">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eaLnBrk="0" hangingPunct="0">
              <a:defRPr sz="1200">
                <a:latin typeface="Times New Roman" pitchFamily="18" charset="0"/>
                <a:ea typeface="+mn-ea"/>
                <a:cs typeface="+mn-cs"/>
              </a:defRPr>
            </a:lvl1pPr>
          </a:lstStyle>
          <a:p>
            <a:pPr>
              <a:defRPr/>
            </a:pPr>
            <a:r>
              <a:rPr lang="fr-FR"/>
              <a:t>Tapez le titre ici</a:t>
            </a:r>
          </a:p>
        </p:txBody>
      </p:sp>
      <p:sp>
        <p:nvSpPr>
          <p:cNvPr id="15365" name="Rectangle 5">
            <a:extLst>
              <a:ext uri="{FF2B5EF4-FFF2-40B4-BE49-F238E27FC236}">
                <a16:creationId xmlns:a16="http://schemas.microsoft.com/office/drawing/2014/main" id="{5886EB1A-369A-A5C7-A5BD-F2E3C4D1F51F}"/>
              </a:ext>
            </a:extLst>
          </p:cNvPr>
          <p:cNvSpPr>
            <a:spLocks noGrp="1" noChangeArrowheads="1"/>
          </p:cNvSpPr>
          <p:nvPr>
            <p:ph type="sldNum" sz="quarter" idx="3"/>
          </p:nvPr>
        </p:nvSpPr>
        <p:spPr bwMode="auto">
          <a:xfrm>
            <a:off x="3886200" y="8686800"/>
            <a:ext cx="2971800" cy="457200"/>
          </a:xfrm>
          <a:prstGeom prst="rect">
            <a:avLst/>
          </a:prstGeom>
          <a:noFill/>
          <a:ln w="12700">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defRPr sz="1200">
                <a:latin typeface="Times New Roman" panose="02020603050405020304" pitchFamily="18" charset="0"/>
              </a:defRPr>
            </a:lvl1pPr>
          </a:lstStyle>
          <a:p>
            <a:pPr>
              <a:defRPr/>
            </a:pPr>
            <a:fld id="{7E3D0ED8-B363-D446-B61E-0F58609818D4}" type="slidenum">
              <a:rPr lang="fr-FR" altLang="fr-FR"/>
              <a:pPr>
                <a:defRPr/>
              </a:pPr>
              <a:t>‹N°›</a:t>
            </a:fld>
            <a:endParaRPr lang="fr-FR" altLang="fr-F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E86AF93D-1473-C1EA-9719-AB26DB8F6CBA}"/>
              </a:ext>
            </a:extLst>
          </p:cNvPr>
          <p:cNvSpPr>
            <a:spLocks noGrp="1" noChangeArrowheads="1"/>
          </p:cNvSpPr>
          <p:nvPr>
            <p:ph type="hdr" sz="quarter"/>
          </p:nvPr>
        </p:nvSpPr>
        <p:spPr bwMode="auto">
          <a:xfrm>
            <a:off x="0" y="0"/>
            <a:ext cx="2971800" cy="457200"/>
          </a:xfrm>
          <a:prstGeom prst="rect">
            <a:avLst/>
          </a:prstGeom>
          <a:noFill/>
          <a:ln w="12700">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eaLnBrk="0" hangingPunct="0">
              <a:defRPr sz="1200">
                <a:latin typeface="Times New Roman" pitchFamily="18" charset="0"/>
                <a:ea typeface="+mn-ea"/>
                <a:cs typeface="+mn-cs"/>
              </a:defRPr>
            </a:lvl1pPr>
          </a:lstStyle>
          <a:p>
            <a:pPr>
              <a:defRPr/>
            </a:pPr>
            <a:endParaRPr lang="fr-FR"/>
          </a:p>
        </p:txBody>
      </p:sp>
      <p:sp>
        <p:nvSpPr>
          <p:cNvPr id="17411" name="Rectangle 3">
            <a:extLst>
              <a:ext uri="{FF2B5EF4-FFF2-40B4-BE49-F238E27FC236}">
                <a16:creationId xmlns:a16="http://schemas.microsoft.com/office/drawing/2014/main" id="{8ABDCE5F-7852-C8FE-8798-125550D9106B}"/>
              </a:ext>
            </a:extLst>
          </p:cNvPr>
          <p:cNvSpPr>
            <a:spLocks noGrp="1" noChangeArrowheads="1"/>
          </p:cNvSpPr>
          <p:nvPr>
            <p:ph type="dt" idx="1"/>
          </p:nvPr>
        </p:nvSpPr>
        <p:spPr bwMode="auto">
          <a:xfrm>
            <a:off x="3886200" y="0"/>
            <a:ext cx="2971800" cy="457200"/>
          </a:xfrm>
          <a:prstGeom prst="rect">
            <a:avLst/>
          </a:prstGeom>
          <a:noFill/>
          <a:ln w="12700">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0" hangingPunct="0">
              <a:defRPr sz="1200">
                <a:latin typeface="Times New Roman" pitchFamily="18" charset="0"/>
                <a:ea typeface="+mn-ea"/>
                <a:cs typeface="+mn-cs"/>
              </a:defRPr>
            </a:lvl1pPr>
          </a:lstStyle>
          <a:p>
            <a:pPr>
              <a:defRPr/>
            </a:pPr>
            <a:endParaRPr lang="fr-FR"/>
          </a:p>
        </p:txBody>
      </p:sp>
      <p:sp>
        <p:nvSpPr>
          <p:cNvPr id="13316" name="Rectangle 4">
            <a:extLst>
              <a:ext uri="{FF2B5EF4-FFF2-40B4-BE49-F238E27FC236}">
                <a16:creationId xmlns:a16="http://schemas.microsoft.com/office/drawing/2014/main" id="{74116CF7-B1CD-62E1-6F64-75AEA1710D1C}"/>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3" name="Rectangle 5">
            <a:extLst>
              <a:ext uri="{FF2B5EF4-FFF2-40B4-BE49-F238E27FC236}">
                <a16:creationId xmlns:a16="http://schemas.microsoft.com/office/drawing/2014/main" id="{69AE2152-D669-42F4-E121-3AAD728FF1A5}"/>
              </a:ext>
            </a:extLst>
          </p:cNvPr>
          <p:cNvSpPr>
            <a:spLocks noGrp="1" noChangeArrowheads="1"/>
          </p:cNvSpPr>
          <p:nvPr>
            <p:ph type="body" sz="quarter" idx="3"/>
          </p:nvPr>
        </p:nvSpPr>
        <p:spPr bwMode="auto">
          <a:xfrm>
            <a:off x="914400" y="4343400"/>
            <a:ext cx="5029200" cy="4114800"/>
          </a:xfrm>
          <a:prstGeom prst="rect">
            <a:avLst/>
          </a:prstGeom>
          <a:noFill/>
          <a:ln w="12700">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fr-FR" altLang="fr-FR" noProof="0"/>
              <a:t>Cliquez pour modifier les styles du texte du masque</a:t>
            </a:r>
          </a:p>
          <a:p>
            <a:pPr lvl="1"/>
            <a:r>
              <a:rPr lang="fr-FR" altLang="fr-FR" noProof="0"/>
              <a:t>Deuxième niveau</a:t>
            </a:r>
          </a:p>
          <a:p>
            <a:pPr lvl="2"/>
            <a:r>
              <a:rPr lang="fr-FR" altLang="fr-FR" noProof="0"/>
              <a:t>Troisième niveau</a:t>
            </a:r>
          </a:p>
          <a:p>
            <a:pPr lvl="3"/>
            <a:r>
              <a:rPr lang="fr-FR" altLang="fr-FR" noProof="0"/>
              <a:t>Quatrième niveau</a:t>
            </a:r>
          </a:p>
          <a:p>
            <a:pPr lvl="4"/>
            <a:r>
              <a:rPr lang="fr-FR" altLang="fr-FR" noProof="0"/>
              <a:t>Cinquième niveau</a:t>
            </a:r>
          </a:p>
        </p:txBody>
      </p:sp>
      <p:sp>
        <p:nvSpPr>
          <p:cNvPr id="17414" name="Rectangle 6">
            <a:extLst>
              <a:ext uri="{FF2B5EF4-FFF2-40B4-BE49-F238E27FC236}">
                <a16:creationId xmlns:a16="http://schemas.microsoft.com/office/drawing/2014/main" id="{34BE468C-8886-CC03-7DFB-7BFF2F911014}"/>
              </a:ext>
            </a:extLst>
          </p:cNvPr>
          <p:cNvSpPr>
            <a:spLocks noGrp="1" noChangeArrowheads="1"/>
          </p:cNvSpPr>
          <p:nvPr>
            <p:ph type="ftr" sz="quarter" idx="4"/>
          </p:nvPr>
        </p:nvSpPr>
        <p:spPr bwMode="auto">
          <a:xfrm>
            <a:off x="0" y="8686800"/>
            <a:ext cx="2971800" cy="457200"/>
          </a:xfrm>
          <a:prstGeom prst="rect">
            <a:avLst/>
          </a:prstGeom>
          <a:noFill/>
          <a:ln w="12700">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eaLnBrk="0" hangingPunct="0">
              <a:defRPr sz="1200">
                <a:latin typeface="Times New Roman" pitchFamily="18" charset="0"/>
                <a:ea typeface="+mn-ea"/>
                <a:cs typeface="+mn-cs"/>
              </a:defRPr>
            </a:lvl1pPr>
          </a:lstStyle>
          <a:p>
            <a:pPr>
              <a:defRPr/>
            </a:pPr>
            <a:endParaRPr lang="fr-FR"/>
          </a:p>
        </p:txBody>
      </p:sp>
      <p:sp>
        <p:nvSpPr>
          <p:cNvPr id="17415" name="Rectangle 7">
            <a:extLst>
              <a:ext uri="{FF2B5EF4-FFF2-40B4-BE49-F238E27FC236}">
                <a16:creationId xmlns:a16="http://schemas.microsoft.com/office/drawing/2014/main" id="{62CF146B-6A59-8370-9C14-9E45FA3B4CE6}"/>
              </a:ext>
            </a:extLst>
          </p:cNvPr>
          <p:cNvSpPr>
            <a:spLocks noGrp="1" noChangeArrowheads="1"/>
          </p:cNvSpPr>
          <p:nvPr>
            <p:ph type="sldNum" sz="quarter" idx="5"/>
          </p:nvPr>
        </p:nvSpPr>
        <p:spPr bwMode="auto">
          <a:xfrm>
            <a:off x="3886200" y="8686800"/>
            <a:ext cx="2971800" cy="457200"/>
          </a:xfrm>
          <a:prstGeom prst="rect">
            <a:avLst/>
          </a:prstGeom>
          <a:noFill/>
          <a:ln w="12700">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defRPr sz="1200">
                <a:latin typeface="Times New Roman" panose="02020603050405020304" pitchFamily="18" charset="0"/>
              </a:defRPr>
            </a:lvl1pPr>
          </a:lstStyle>
          <a:p>
            <a:pPr>
              <a:defRPr/>
            </a:pPr>
            <a:fld id="{E6F53CC9-0E9C-D341-AF69-FC0161E2B89D}" type="slidenum">
              <a:rPr lang="fr-FR" altLang="fr-FR"/>
              <a:pPr>
                <a:defRPr/>
              </a:pPr>
              <a:t>‹N°›</a:t>
            </a:fld>
            <a:endParaRPr lang="fr-FR" altLang="fr-FR"/>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kumimoji="1" sz="1200" kern="1200">
        <a:solidFill>
          <a:schemeClr val="tx1"/>
        </a:solidFill>
        <a:latin typeface="Times New Roman" pitchFamily="18" charset="0"/>
        <a:ea typeface="ＭＳ Ｐゴシック" charset="-128"/>
        <a:cs typeface="ＭＳ Ｐゴシック" charset="-128"/>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ＭＳ Ｐゴシック" charset="-128"/>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ＭＳ Ｐゴシック" charset="-128"/>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ＭＳ Ｐゴシック" charset="-128"/>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a:extLst>
              <a:ext uri="{FF2B5EF4-FFF2-40B4-BE49-F238E27FC236}">
                <a16:creationId xmlns:a16="http://schemas.microsoft.com/office/drawing/2014/main" id="{EDC2B055-4764-B1E6-08D5-44B23E4109C0}"/>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spcBef>
                <a:spcPct val="30000"/>
              </a:spcBef>
              <a:defRPr kumimoji="1"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kumimoji="1"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kumimoji="1"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kumimoji="1"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kumimoji="1"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E10FEEE5-A328-494E-87EC-FE3327B1F538}" type="slidenum">
              <a:rPr kumimoji="0" lang="fr-FR" altLang="fr-FR" smtClean="0"/>
              <a:pPr>
                <a:spcBef>
                  <a:spcPct val="0"/>
                </a:spcBef>
              </a:pPr>
              <a:t>1</a:t>
            </a:fld>
            <a:endParaRPr kumimoji="0" lang="fr-FR" altLang="fr-FR"/>
          </a:p>
        </p:txBody>
      </p:sp>
      <p:sp>
        <p:nvSpPr>
          <p:cNvPr id="16386" name="Rectangle 2">
            <a:extLst>
              <a:ext uri="{FF2B5EF4-FFF2-40B4-BE49-F238E27FC236}">
                <a16:creationId xmlns:a16="http://schemas.microsoft.com/office/drawing/2014/main" id="{11A4B6B6-CE7C-4C24-5570-FD468C9A8661}"/>
              </a:ext>
            </a:extLst>
          </p:cNvPr>
          <p:cNvSpPr>
            <a:spLocks noGrp="1" noRot="1" noChangeAspect="1" noChangeArrowheads="1" noTextEdit="1"/>
          </p:cNvSpPr>
          <p:nvPr>
            <p:ph type="sldImg"/>
          </p:nvPr>
        </p:nvSpPr>
        <p:spPr>
          <a:ln/>
        </p:spPr>
      </p:sp>
      <p:sp>
        <p:nvSpPr>
          <p:cNvPr id="16387" name="Rectangle 3">
            <a:extLst>
              <a:ext uri="{FF2B5EF4-FFF2-40B4-BE49-F238E27FC236}">
                <a16:creationId xmlns:a16="http://schemas.microsoft.com/office/drawing/2014/main" id="{CFA355AD-C762-B58B-02E8-350EE3D99A85}"/>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a:extLst>
              <a:ext uri="{FF2B5EF4-FFF2-40B4-BE49-F238E27FC236}">
                <a16:creationId xmlns:a16="http://schemas.microsoft.com/office/drawing/2014/main" id="{EDC2B055-4764-B1E6-08D5-44B23E4109C0}"/>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spcBef>
                <a:spcPct val="30000"/>
              </a:spcBef>
              <a:defRPr kumimoji="1"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kumimoji="1"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kumimoji="1"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kumimoji="1"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kumimoji="1"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E10FEEE5-A328-494E-87EC-FE3327B1F538}" type="slidenum">
              <a:rPr kumimoji="0" lang="fr-FR" altLang="fr-FR" smtClean="0"/>
              <a:pPr>
                <a:spcBef>
                  <a:spcPct val="0"/>
                </a:spcBef>
              </a:pPr>
              <a:t>16</a:t>
            </a:fld>
            <a:endParaRPr kumimoji="0" lang="fr-FR" altLang="fr-FR"/>
          </a:p>
        </p:txBody>
      </p:sp>
      <p:sp>
        <p:nvSpPr>
          <p:cNvPr id="16386" name="Rectangle 2">
            <a:extLst>
              <a:ext uri="{FF2B5EF4-FFF2-40B4-BE49-F238E27FC236}">
                <a16:creationId xmlns:a16="http://schemas.microsoft.com/office/drawing/2014/main" id="{11A4B6B6-CE7C-4C24-5570-FD468C9A8661}"/>
              </a:ext>
            </a:extLst>
          </p:cNvPr>
          <p:cNvSpPr>
            <a:spLocks noGrp="1" noRot="1" noChangeAspect="1" noChangeArrowheads="1" noTextEdit="1"/>
          </p:cNvSpPr>
          <p:nvPr>
            <p:ph type="sldImg"/>
          </p:nvPr>
        </p:nvSpPr>
        <p:spPr>
          <a:ln/>
        </p:spPr>
      </p:sp>
      <p:sp>
        <p:nvSpPr>
          <p:cNvPr id="16387" name="Rectangle 3">
            <a:extLst>
              <a:ext uri="{FF2B5EF4-FFF2-40B4-BE49-F238E27FC236}">
                <a16:creationId xmlns:a16="http://schemas.microsoft.com/office/drawing/2014/main" id="{CFA355AD-C762-B58B-02E8-350EE3D99A85}"/>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pPr eaLnBrk="1" hangingPunct="1"/>
            <a:endParaRPr lang="fr-FR" altLang="fr-FR">
              <a:ea typeface="ＭＳ Ｐゴシック" panose="020B0600070205080204" pitchFamily="34" charset="-128"/>
            </a:endParaRPr>
          </a:p>
        </p:txBody>
      </p:sp>
    </p:spTree>
    <p:extLst>
      <p:ext uri="{BB962C8B-B14F-4D97-AF65-F5344CB8AC3E}">
        <p14:creationId xmlns:p14="http://schemas.microsoft.com/office/powerpoint/2010/main" val="7879880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a:extLst>
              <a:ext uri="{FF2B5EF4-FFF2-40B4-BE49-F238E27FC236}">
                <a16:creationId xmlns:a16="http://schemas.microsoft.com/office/drawing/2014/main" id="{EDC2B055-4764-B1E6-08D5-44B23E4109C0}"/>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spcBef>
                <a:spcPct val="30000"/>
              </a:spcBef>
              <a:defRPr kumimoji="1"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kumimoji="1"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kumimoji="1"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kumimoji="1"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kumimoji="1"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E10FEEE5-A328-494E-87EC-FE3327B1F538}" type="slidenum">
              <a:rPr kumimoji="0" lang="fr-FR" altLang="fr-FR" smtClean="0"/>
              <a:pPr>
                <a:spcBef>
                  <a:spcPct val="0"/>
                </a:spcBef>
              </a:pPr>
              <a:t>17</a:t>
            </a:fld>
            <a:endParaRPr kumimoji="0" lang="fr-FR" altLang="fr-FR"/>
          </a:p>
        </p:txBody>
      </p:sp>
      <p:sp>
        <p:nvSpPr>
          <p:cNvPr id="16386" name="Rectangle 2">
            <a:extLst>
              <a:ext uri="{FF2B5EF4-FFF2-40B4-BE49-F238E27FC236}">
                <a16:creationId xmlns:a16="http://schemas.microsoft.com/office/drawing/2014/main" id="{11A4B6B6-CE7C-4C24-5570-FD468C9A8661}"/>
              </a:ext>
            </a:extLst>
          </p:cNvPr>
          <p:cNvSpPr>
            <a:spLocks noGrp="1" noRot="1" noChangeAspect="1" noChangeArrowheads="1" noTextEdit="1"/>
          </p:cNvSpPr>
          <p:nvPr>
            <p:ph type="sldImg"/>
          </p:nvPr>
        </p:nvSpPr>
        <p:spPr>
          <a:ln/>
        </p:spPr>
      </p:sp>
      <p:sp>
        <p:nvSpPr>
          <p:cNvPr id="16387" name="Rectangle 3">
            <a:extLst>
              <a:ext uri="{FF2B5EF4-FFF2-40B4-BE49-F238E27FC236}">
                <a16:creationId xmlns:a16="http://schemas.microsoft.com/office/drawing/2014/main" id="{CFA355AD-C762-B58B-02E8-350EE3D99A85}"/>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pPr eaLnBrk="1" hangingPunct="1"/>
            <a:endParaRPr lang="fr-FR" altLang="fr-FR">
              <a:ea typeface="ＭＳ Ｐゴシック" panose="020B0600070205080204" pitchFamily="34" charset="-128"/>
            </a:endParaRPr>
          </a:p>
        </p:txBody>
      </p:sp>
    </p:spTree>
    <p:extLst>
      <p:ext uri="{BB962C8B-B14F-4D97-AF65-F5344CB8AC3E}">
        <p14:creationId xmlns:p14="http://schemas.microsoft.com/office/powerpoint/2010/main" val="40534877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a:extLst>
              <a:ext uri="{FF2B5EF4-FFF2-40B4-BE49-F238E27FC236}">
                <a16:creationId xmlns:a16="http://schemas.microsoft.com/office/drawing/2014/main" id="{EDC2B055-4764-B1E6-08D5-44B23E4109C0}"/>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spcBef>
                <a:spcPct val="30000"/>
              </a:spcBef>
              <a:defRPr kumimoji="1"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kumimoji="1"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kumimoji="1"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kumimoji="1"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kumimoji="1"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E10FEEE5-A328-494E-87EC-FE3327B1F538}" type="slidenum">
              <a:rPr kumimoji="0" lang="fr-FR" altLang="fr-FR" smtClean="0"/>
              <a:pPr>
                <a:spcBef>
                  <a:spcPct val="0"/>
                </a:spcBef>
              </a:pPr>
              <a:t>18</a:t>
            </a:fld>
            <a:endParaRPr kumimoji="0" lang="fr-FR" altLang="fr-FR"/>
          </a:p>
        </p:txBody>
      </p:sp>
      <p:sp>
        <p:nvSpPr>
          <p:cNvPr id="16386" name="Rectangle 2">
            <a:extLst>
              <a:ext uri="{FF2B5EF4-FFF2-40B4-BE49-F238E27FC236}">
                <a16:creationId xmlns:a16="http://schemas.microsoft.com/office/drawing/2014/main" id="{11A4B6B6-CE7C-4C24-5570-FD468C9A8661}"/>
              </a:ext>
            </a:extLst>
          </p:cNvPr>
          <p:cNvSpPr>
            <a:spLocks noGrp="1" noRot="1" noChangeAspect="1" noChangeArrowheads="1" noTextEdit="1"/>
          </p:cNvSpPr>
          <p:nvPr>
            <p:ph type="sldImg"/>
          </p:nvPr>
        </p:nvSpPr>
        <p:spPr>
          <a:ln/>
        </p:spPr>
      </p:sp>
      <p:sp>
        <p:nvSpPr>
          <p:cNvPr id="16387" name="Rectangle 3">
            <a:extLst>
              <a:ext uri="{FF2B5EF4-FFF2-40B4-BE49-F238E27FC236}">
                <a16:creationId xmlns:a16="http://schemas.microsoft.com/office/drawing/2014/main" id="{CFA355AD-C762-B58B-02E8-350EE3D99A85}"/>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pPr eaLnBrk="1" hangingPunct="1"/>
            <a:endParaRPr lang="fr-FR" altLang="fr-FR">
              <a:ea typeface="ＭＳ Ｐゴシック" panose="020B0600070205080204" pitchFamily="34" charset="-128"/>
            </a:endParaRPr>
          </a:p>
        </p:txBody>
      </p:sp>
    </p:spTree>
    <p:extLst>
      <p:ext uri="{BB962C8B-B14F-4D97-AF65-F5344CB8AC3E}">
        <p14:creationId xmlns:p14="http://schemas.microsoft.com/office/powerpoint/2010/main" val="35079059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a:extLst>
              <a:ext uri="{FF2B5EF4-FFF2-40B4-BE49-F238E27FC236}">
                <a16:creationId xmlns:a16="http://schemas.microsoft.com/office/drawing/2014/main" id="{EDC2B055-4764-B1E6-08D5-44B23E4109C0}"/>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spcBef>
                <a:spcPct val="30000"/>
              </a:spcBef>
              <a:defRPr kumimoji="1"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kumimoji="1"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kumimoji="1"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kumimoji="1"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kumimoji="1"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E10FEEE5-A328-494E-87EC-FE3327B1F538}" type="slidenum">
              <a:rPr kumimoji="0" lang="fr-FR" altLang="fr-FR" smtClean="0"/>
              <a:pPr>
                <a:spcBef>
                  <a:spcPct val="0"/>
                </a:spcBef>
              </a:pPr>
              <a:t>19</a:t>
            </a:fld>
            <a:endParaRPr kumimoji="0" lang="fr-FR" altLang="fr-FR"/>
          </a:p>
        </p:txBody>
      </p:sp>
      <p:sp>
        <p:nvSpPr>
          <p:cNvPr id="16386" name="Rectangle 2">
            <a:extLst>
              <a:ext uri="{FF2B5EF4-FFF2-40B4-BE49-F238E27FC236}">
                <a16:creationId xmlns:a16="http://schemas.microsoft.com/office/drawing/2014/main" id="{11A4B6B6-CE7C-4C24-5570-FD468C9A8661}"/>
              </a:ext>
            </a:extLst>
          </p:cNvPr>
          <p:cNvSpPr>
            <a:spLocks noGrp="1" noRot="1" noChangeAspect="1" noChangeArrowheads="1" noTextEdit="1"/>
          </p:cNvSpPr>
          <p:nvPr>
            <p:ph type="sldImg"/>
          </p:nvPr>
        </p:nvSpPr>
        <p:spPr>
          <a:ln/>
        </p:spPr>
      </p:sp>
      <p:sp>
        <p:nvSpPr>
          <p:cNvPr id="16387" name="Rectangle 3">
            <a:extLst>
              <a:ext uri="{FF2B5EF4-FFF2-40B4-BE49-F238E27FC236}">
                <a16:creationId xmlns:a16="http://schemas.microsoft.com/office/drawing/2014/main" id="{CFA355AD-C762-B58B-02E8-350EE3D99A85}"/>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pPr eaLnBrk="1" hangingPunct="1"/>
            <a:endParaRPr lang="fr-FR" altLang="fr-FR">
              <a:ea typeface="ＭＳ Ｐゴシック" panose="020B0600070205080204" pitchFamily="34" charset="-128"/>
            </a:endParaRPr>
          </a:p>
        </p:txBody>
      </p:sp>
    </p:spTree>
    <p:extLst>
      <p:ext uri="{BB962C8B-B14F-4D97-AF65-F5344CB8AC3E}">
        <p14:creationId xmlns:p14="http://schemas.microsoft.com/office/powerpoint/2010/main" val="37193123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a:extLst>
              <a:ext uri="{FF2B5EF4-FFF2-40B4-BE49-F238E27FC236}">
                <a16:creationId xmlns:a16="http://schemas.microsoft.com/office/drawing/2014/main" id="{EDC2B055-4764-B1E6-08D5-44B23E4109C0}"/>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spcBef>
                <a:spcPct val="30000"/>
              </a:spcBef>
              <a:defRPr kumimoji="1"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kumimoji="1"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kumimoji="1"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kumimoji="1"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kumimoji="1"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E10FEEE5-A328-494E-87EC-FE3327B1F538}" type="slidenum">
              <a:rPr kumimoji="0" lang="fr-FR" altLang="fr-FR" smtClean="0"/>
              <a:pPr>
                <a:spcBef>
                  <a:spcPct val="0"/>
                </a:spcBef>
              </a:pPr>
              <a:t>20</a:t>
            </a:fld>
            <a:endParaRPr kumimoji="0" lang="fr-FR" altLang="fr-FR"/>
          </a:p>
        </p:txBody>
      </p:sp>
      <p:sp>
        <p:nvSpPr>
          <p:cNvPr id="16386" name="Rectangle 2">
            <a:extLst>
              <a:ext uri="{FF2B5EF4-FFF2-40B4-BE49-F238E27FC236}">
                <a16:creationId xmlns:a16="http://schemas.microsoft.com/office/drawing/2014/main" id="{11A4B6B6-CE7C-4C24-5570-FD468C9A8661}"/>
              </a:ext>
            </a:extLst>
          </p:cNvPr>
          <p:cNvSpPr>
            <a:spLocks noGrp="1" noRot="1" noChangeAspect="1" noChangeArrowheads="1" noTextEdit="1"/>
          </p:cNvSpPr>
          <p:nvPr>
            <p:ph type="sldImg"/>
          </p:nvPr>
        </p:nvSpPr>
        <p:spPr>
          <a:ln/>
        </p:spPr>
      </p:sp>
      <p:sp>
        <p:nvSpPr>
          <p:cNvPr id="16387" name="Rectangle 3">
            <a:extLst>
              <a:ext uri="{FF2B5EF4-FFF2-40B4-BE49-F238E27FC236}">
                <a16:creationId xmlns:a16="http://schemas.microsoft.com/office/drawing/2014/main" id="{CFA355AD-C762-B58B-02E8-350EE3D99A85}"/>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pPr eaLnBrk="1" hangingPunct="1"/>
            <a:endParaRPr lang="fr-FR" altLang="fr-FR">
              <a:ea typeface="ＭＳ Ｐゴシック" panose="020B0600070205080204" pitchFamily="34" charset="-128"/>
            </a:endParaRPr>
          </a:p>
        </p:txBody>
      </p:sp>
    </p:spTree>
    <p:extLst>
      <p:ext uri="{BB962C8B-B14F-4D97-AF65-F5344CB8AC3E}">
        <p14:creationId xmlns:p14="http://schemas.microsoft.com/office/powerpoint/2010/main" val="33724732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a:extLst>
              <a:ext uri="{FF2B5EF4-FFF2-40B4-BE49-F238E27FC236}">
                <a16:creationId xmlns:a16="http://schemas.microsoft.com/office/drawing/2014/main" id="{EDC2B055-4764-B1E6-08D5-44B23E4109C0}"/>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spcBef>
                <a:spcPct val="30000"/>
              </a:spcBef>
              <a:defRPr kumimoji="1"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kumimoji="1"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kumimoji="1"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kumimoji="1"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kumimoji="1"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E10FEEE5-A328-494E-87EC-FE3327B1F538}" type="slidenum">
              <a:rPr kumimoji="0" lang="fr-FR" altLang="fr-FR" smtClean="0"/>
              <a:pPr>
                <a:spcBef>
                  <a:spcPct val="0"/>
                </a:spcBef>
              </a:pPr>
              <a:t>21</a:t>
            </a:fld>
            <a:endParaRPr kumimoji="0" lang="fr-FR" altLang="fr-FR"/>
          </a:p>
        </p:txBody>
      </p:sp>
      <p:sp>
        <p:nvSpPr>
          <p:cNvPr id="16386" name="Rectangle 2">
            <a:extLst>
              <a:ext uri="{FF2B5EF4-FFF2-40B4-BE49-F238E27FC236}">
                <a16:creationId xmlns:a16="http://schemas.microsoft.com/office/drawing/2014/main" id="{11A4B6B6-CE7C-4C24-5570-FD468C9A8661}"/>
              </a:ext>
            </a:extLst>
          </p:cNvPr>
          <p:cNvSpPr>
            <a:spLocks noGrp="1" noRot="1" noChangeAspect="1" noChangeArrowheads="1" noTextEdit="1"/>
          </p:cNvSpPr>
          <p:nvPr>
            <p:ph type="sldImg"/>
          </p:nvPr>
        </p:nvSpPr>
        <p:spPr>
          <a:ln/>
        </p:spPr>
      </p:sp>
      <p:sp>
        <p:nvSpPr>
          <p:cNvPr id="16387" name="Rectangle 3">
            <a:extLst>
              <a:ext uri="{FF2B5EF4-FFF2-40B4-BE49-F238E27FC236}">
                <a16:creationId xmlns:a16="http://schemas.microsoft.com/office/drawing/2014/main" id="{CFA355AD-C762-B58B-02E8-350EE3D99A85}"/>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pPr eaLnBrk="1" hangingPunct="1"/>
            <a:endParaRPr lang="fr-FR" altLang="fr-FR">
              <a:ea typeface="ＭＳ Ｐゴシック" panose="020B0600070205080204" pitchFamily="34" charset="-128"/>
            </a:endParaRPr>
          </a:p>
        </p:txBody>
      </p:sp>
    </p:spTree>
    <p:extLst>
      <p:ext uri="{BB962C8B-B14F-4D97-AF65-F5344CB8AC3E}">
        <p14:creationId xmlns:p14="http://schemas.microsoft.com/office/powerpoint/2010/main" val="27115966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a:extLst>
              <a:ext uri="{FF2B5EF4-FFF2-40B4-BE49-F238E27FC236}">
                <a16:creationId xmlns:a16="http://schemas.microsoft.com/office/drawing/2014/main" id="{EDC2B055-4764-B1E6-08D5-44B23E4109C0}"/>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spcBef>
                <a:spcPct val="30000"/>
              </a:spcBef>
              <a:defRPr kumimoji="1"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kumimoji="1"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kumimoji="1"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kumimoji="1"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kumimoji="1"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E10FEEE5-A328-494E-87EC-FE3327B1F538}" type="slidenum">
              <a:rPr kumimoji="0" lang="fr-FR" altLang="fr-FR" smtClean="0"/>
              <a:pPr>
                <a:spcBef>
                  <a:spcPct val="0"/>
                </a:spcBef>
              </a:pPr>
              <a:t>22</a:t>
            </a:fld>
            <a:endParaRPr kumimoji="0" lang="fr-FR" altLang="fr-FR"/>
          </a:p>
        </p:txBody>
      </p:sp>
      <p:sp>
        <p:nvSpPr>
          <p:cNvPr id="16386" name="Rectangle 2">
            <a:extLst>
              <a:ext uri="{FF2B5EF4-FFF2-40B4-BE49-F238E27FC236}">
                <a16:creationId xmlns:a16="http://schemas.microsoft.com/office/drawing/2014/main" id="{11A4B6B6-CE7C-4C24-5570-FD468C9A8661}"/>
              </a:ext>
            </a:extLst>
          </p:cNvPr>
          <p:cNvSpPr>
            <a:spLocks noGrp="1" noRot="1" noChangeAspect="1" noChangeArrowheads="1" noTextEdit="1"/>
          </p:cNvSpPr>
          <p:nvPr>
            <p:ph type="sldImg"/>
          </p:nvPr>
        </p:nvSpPr>
        <p:spPr>
          <a:ln/>
        </p:spPr>
      </p:sp>
      <p:sp>
        <p:nvSpPr>
          <p:cNvPr id="16387" name="Rectangle 3">
            <a:extLst>
              <a:ext uri="{FF2B5EF4-FFF2-40B4-BE49-F238E27FC236}">
                <a16:creationId xmlns:a16="http://schemas.microsoft.com/office/drawing/2014/main" id="{CFA355AD-C762-B58B-02E8-350EE3D99A85}"/>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pPr eaLnBrk="1" hangingPunct="1"/>
            <a:endParaRPr lang="fr-FR" altLang="fr-FR">
              <a:ea typeface="ＭＳ Ｐゴシック" panose="020B0600070205080204" pitchFamily="34" charset="-128"/>
            </a:endParaRPr>
          </a:p>
        </p:txBody>
      </p:sp>
    </p:spTree>
    <p:extLst>
      <p:ext uri="{BB962C8B-B14F-4D97-AF65-F5344CB8AC3E}">
        <p14:creationId xmlns:p14="http://schemas.microsoft.com/office/powerpoint/2010/main" val="16105964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a:extLst>
              <a:ext uri="{FF2B5EF4-FFF2-40B4-BE49-F238E27FC236}">
                <a16:creationId xmlns:a16="http://schemas.microsoft.com/office/drawing/2014/main" id="{EDC2B055-4764-B1E6-08D5-44B23E4109C0}"/>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spcBef>
                <a:spcPct val="30000"/>
              </a:spcBef>
              <a:defRPr kumimoji="1"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kumimoji="1"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kumimoji="1"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kumimoji="1"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kumimoji="1"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E10FEEE5-A328-494E-87EC-FE3327B1F538}" type="slidenum">
              <a:rPr kumimoji="0" lang="fr-FR" altLang="fr-FR" smtClean="0"/>
              <a:pPr>
                <a:spcBef>
                  <a:spcPct val="0"/>
                </a:spcBef>
              </a:pPr>
              <a:t>23</a:t>
            </a:fld>
            <a:endParaRPr kumimoji="0" lang="fr-FR" altLang="fr-FR"/>
          </a:p>
        </p:txBody>
      </p:sp>
      <p:sp>
        <p:nvSpPr>
          <p:cNvPr id="16386" name="Rectangle 2">
            <a:extLst>
              <a:ext uri="{FF2B5EF4-FFF2-40B4-BE49-F238E27FC236}">
                <a16:creationId xmlns:a16="http://schemas.microsoft.com/office/drawing/2014/main" id="{11A4B6B6-CE7C-4C24-5570-FD468C9A8661}"/>
              </a:ext>
            </a:extLst>
          </p:cNvPr>
          <p:cNvSpPr>
            <a:spLocks noGrp="1" noRot="1" noChangeAspect="1" noChangeArrowheads="1" noTextEdit="1"/>
          </p:cNvSpPr>
          <p:nvPr>
            <p:ph type="sldImg"/>
          </p:nvPr>
        </p:nvSpPr>
        <p:spPr>
          <a:ln/>
        </p:spPr>
      </p:sp>
      <p:sp>
        <p:nvSpPr>
          <p:cNvPr id="16387" name="Rectangle 3">
            <a:extLst>
              <a:ext uri="{FF2B5EF4-FFF2-40B4-BE49-F238E27FC236}">
                <a16:creationId xmlns:a16="http://schemas.microsoft.com/office/drawing/2014/main" id="{CFA355AD-C762-B58B-02E8-350EE3D99A85}"/>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pPr eaLnBrk="1" hangingPunct="1"/>
            <a:endParaRPr lang="fr-FR" altLang="fr-FR">
              <a:ea typeface="ＭＳ Ｐゴシック" panose="020B0600070205080204" pitchFamily="34" charset="-128"/>
            </a:endParaRPr>
          </a:p>
        </p:txBody>
      </p:sp>
    </p:spTree>
    <p:extLst>
      <p:ext uri="{BB962C8B-B14F-4D97-AF65-F5344CB8AC3E}">
        <p14:creationId xmlns:p14="http://schemas.microsoft.com/office/powerpoint/2010/main" val="17651760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a:extLst>
              <a:ext uri="{FF2B5EF4-FFF2-40B4-BE49-F238E27FC236}">
                <a16:creationId xmlns:a16="http://schemas.microsoft.com/office/drawing/2014/main" id="{EDC2B055-4764-B1E6-08D5-44B23E4109C0}"/>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spcBef>
                <a:spcPct val="30000"/>
              </a:spcBef>
              <a:defRPr kumimoji="1"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kumimoji="1"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kumimoji="1"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kumimoji="1"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kumimoji="1"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E10FEEE5-A328-494E-87EC-FE3327B1F538}" type="slidenum">
              <a:rPr kumimoji="0" lang="fr-FR" altLang="fr-FR" smtClean="0"/>
              <a:pPr>
                <a:spcBef>
                  <a:spcPct val="0"/>
                </a:spcBef>
              </a:pPr>
              <a:t>24</a:t>
            </a:fld>
            <a:endParaRPr kumimoji="0" lang="fr-FR" altLang="fr-FR"/>
          </a:p>
        </p:txBody>
      </p:sp>
      <p:sp>
        <p:nvSpPr>
          <p:cNvPr id="16386" name="Rectangle 2">
            <a:extLst>
              <a:ext uri="{FF2B5EF4-FFF2-40B4-BE49-F238E27FC236}">
                <a16:creationId xmlns:a16="http://schemas.microsoft.com/office/drawing/2014/main" id="{11A4B6B6-CE7C-4C24-5570-FD468C9A8661}"/>
              </a:ext>
            </a:extLst>
          </p:cNvPr>
          <p:cNvSpPr>
            <a:spLocks noGrp="1" noRot="1" noChangeAspect="1" noChangeArrowheads="1" noTextEdit="1"/>
          </p:cNvSpPr>
          <p:nvPr>
            <p:ph type="sldImg"/>
          </p:nvPr>
        </p:nvSpPr>
        <p:spPr>
          <a:ln/>
        </p:spPr>
      </p:sp>
      <p:sp>
        <p:nvSpPr>
          <p:cNvPr id="16387" name="Rectangle 3">
            <a:extLst>
              <a:ext uri="{FF2B5EF4-FFF2-40B4-BE49-F238E27FC236}">
                <a16:creationId xmlns:a16="http://schemas.microsoft.com/office/drawing/2014/main" id="{CFA355AD-C762-B58B-02E8-350EE3D99A85}"/>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pPr eaLnBrk="1" hangingPunct="1"/>
            <a:endParaRPr lang="fr-FR" altLang="fr-FR">
              <a:ea typeface="ＭＳ Ｐゴシック" panose="020B0600070205080204" pitchFamily="34" charset="-128"/>
            </a:endParaRPr>
          </a:p>
        </p:txBody>
      </p:sp>
    </p:spTree>
    <p:extLst>
      <p:ext uri="{BB962C8B-B14F-4D97-AF65-F5344CB8AC3E}">
        <p14:creationId xmlns:p14="http://schemas.microsoft.com/office/powerpoint/2010/main" val="5716959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a:extLst>
              <a:ext uri="{FF2B5EF4-FFF2-40B4-BE49-F238E27FC236}">
                <a16:creationId xmlns:a16="http://schemas.microsoft.com/office/drawing/2014/main" id="{EDC2B055-4764-B1E6-08D5-44B23E4109C0}"/>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spcBef>
                <a:spcPct val="30000"/>
              </a:spcBef>
              <a:defRPr kumimoji="1"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kumimoji="1"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kumimoji="1"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kumimoji="1"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kumimoji="1"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E10FEEE5-A328-494E-87EC-FE3327B1F538}" type="slidenum">
              <a:rPr kumimoji="0" lang="fr-FR" altLang="fr-FR" smtClean="0"/>
              <a:pPr>
                <a:spcBef>
                  <a:spcPct val="0"/>
                </a:spcBef>
              </a:pPr>
              <a:t>25</a:t>
            </a:fld>
            <a:endParaRPr kumimoji="0" lang="fr-FR" altLang="fr-FR"/>
          </a:p>
        </p:txBody>
      </p:sp>
      <p:sp>
        <p:nvSpPr>
          <p:cNvPr id="16386" name="Rectangle 2">
            <a:extLst>
              <a:ext uri="{FF2B5EF4-FFF2-40B4-BE49-F238E27FC236}">
                <a16:creationId xmlns:a16="http://schemas.microsoft.com/office/drawing/2014/main" id="{11A4B6B6-CE7C-4C24-5570-FD468C9A8661}"/>
              </a:ext>
            </a:extLst>
          </p:cNvPr>
          <p:cNvSpPr>
            <a:spLocks noGrp="1" noRot="1" noChangeAspect="1" noChangeArrowheads="1" noTextEdit="1"/>
          </p:cNvSpPr>
          <p:nvPr>
            <p:ph type="sldImg"/>
          </p:nvPr>
        </p:nvSpPr>
        <p:spPr>
          <a:ln/>
        </p:spPr>
      </p:sp>
      <p:sp>
        <p:nvSpPr>
          <p:cNvPr id="16387" name="Rectangle 3">
            <a:extLst>
              <a:ext uri="{FF2B5EF4-FFF2-40B4-BE49-F238E27FC236}">
                <a16:creationId xmlns:a16="http://schemas.microsoft.com/office/drawing/2014/main" id="{CFA355AD-C762-B58B-02E8-350EE3D99A85}"/>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pPr eaLnBrk="1" hangingPunct="1"/>
            <a:endParaRPr lang="fr-FR" altLang="fr-FR">
              <a:ea typeface="ＭＳ Ｐゴシック" panose="020B0600070205080204" pitchFamily="34" charset="-128"/>
            </a:endParaRPr>
          </a:p>
        </p:txBody>
      </p:sp>
    </p:spTree>
    <p:extLst>
      <p:ext uri="{BB962C8B-B14F-4D97-AF65-F5344CB8AC3E}">
        <p14:creationId xmlns:p14="http://schemas.microsoft.com/office/powerpoint/2010/main" val="2092708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NC" dirty="0"/>
          </a:p>
        </p:txBody>
      </p:sp>
      <p:sp>
        <p:nvSpPr>
          <p:cNvPr id="4" name="Espace réservé du numéro de diapositive 3"/>
          <p:cNvSpPr>
            <a:spLocks noGrp="1"/>
          </p:cNvSpPr>
          <p:nvPr>
            <p:ph type="sldNum" sz="quarter" idx="5"/>
          </p:nvPr>
        </p:nvSpPr>
        <p:spPr/>
        <p:txBody>
          <a:bodyPr/>
          <a:lstStyle/>
          <a:p>
            <a:pPr>
              <a:defRPr/>
            </a:pPr>
            <a:fld id="{E6F53CC9-0E9C-D341-AF69-FC0161E2B89D}" type="slidenum">
              <a:rPr lang="fr-FR" altLang="fr-FR" smtClean="0"/>
              <a:pPr>
                <a:defRPr/>
              </a:pPr>
              <a:t>5</a:t>
            </a:fld>
            <a:endParaRPr lang="fr-FR" altLang="fr-FR"/>
          </a:p>
        </p:txBody>
      </p:sp>
    </p:spTree>
    <p:extLst>
      <p:ext uri="{BB962C8B-B14F-4D97-AF65-F5344CB8AC3E}">
        <p14:creationId xmlns:p14="http://schemas.microsoft.com/office/powerpoint/2010/main" val="8948250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a:extLst>
              <a:ext uri="{FF2B5EF4-FFF2-40B4-BE49-F238E27FC236}">
                <a16:creationId xmlns:a16="http://schemas.microsoft.com/office/drawing/2014/main" id="{EDC2B055-4764-B1E6-08D5-44B23E4109C0}"/>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spcBef>
                <a:spcPct val="30000"/>
              </a:spcBef>
              <a:defRPr kumimoji="1"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kumimoji="1"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kumimoji="1"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kumimoji="1"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kumimoji="1"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E10FEEE5-A328-494E-87EC-FE3327B1F538}" type="slidenum">
              <a:rPr kumimoji="0" lang="fr-FR" altLang="fr-FR" smtClean="0"/>
              <a:pPr>
                <a:spcBef>
                  <a:spcPct val="0"/>
                </a:spcBef>
              </a:pPr>
              <a:t>26</a:t>
            </a:fld>
            <a:endParaRPr kumimoji="0" lang="fr-FR" altLang="fr-FR"/>
          </a:p>
        </p:txBody>
      </p:sp>
      <p:sp>
        <p:nvSpPr>
          <p:cNvPr id="16386" name="Rectangle 2">
            <a:extLst>
              <a:ext uri="{FF2B5EF4-FFF2-40B4-BE49-F238E27FC236}">
                <a16:creationId xmlns:a16="http://schemas.microsoft.com/office/drawing/2014/main" id="{11A4B6B6-CE7C-4C24-5570-FD468C9A8661}"/>
              </a:ext>
            </a:extLst>
          </p:cNvPr>
          <p:cNvSpPr>
            <a:spLocks noGrp="1" noRot="1" noChangeAspect="1" noChangeArrowheads="1" noTextEdit="1"/>
          </p:cNvSpPr>
          <p:nvPr>
            <p:ph type="sldImg"/>
          </p:nvPr>
        </p:nvSpPr>
        <p:spPr>
          <a:ln/>
        </p:spPr>
      </p:sp>
      <p:sp>
        <p:nvSpPr>
          <p:cNvPr id="16387" name="Rectangle 3">
            <a:extLst>
              <a:ext uri="{FF2B5EF4-FFF2-40B4-BE49-F238E27FC236}">
                <a16:creationId xmlns:a16="http://schemas.microsoft.com/office/drawing/2014/main" id="{CFA355AD-C762-B58B-02E8-350EE3D99A85}"/>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pPr eaLnBrk="1" hangingPunct="1"/>
            <a:endParaRPr lang="fr-FR" altLang="fr-FR">
              <a:ea typeface="ＭＳ Ｐゴシック" panose="020B0600070205080204" pitchFamily="34" charset="-128"/>
            </a:endParaRPr>
          </a:p>
        </p:txBody>
      </p:sp>
    </p:spTree>
    <p:extLst>
      <p:ext uri="{BB962C8B-B14F-4D97-AF65-F5344CB8AC3E}">
        <p14:creationId xmlns:p14="http://schemas.microsoft.com/office/powerpoint/2010/main" val="19379968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a:extLst>
              <a:ext uri="{FF2B5EF4-FFF2-40B4-BE49-F238E27FC236}">
                <a16:creationId xmlns:a16="http://schemas.microsoft.com/office/drawing/2014/main" id="{EDC2B055-4764-B1E6-08D5-44B23E4109C0}"/>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spcBef>
                <a:spcPct val="30000"/>
              </a:spcBef>
              <a:defRPr kumimoji="1"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kumimoji="1"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kumimoji="1"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kumimoji="1"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kumimoji="1"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E10FEEE5-A328-494E-87EC-FE3327B1F538}" type="slidenum">
              <a:rPr kumimoji="0" lang="fr-FR" altLang="fr-FR" smtClean="0"/>
              <a:pPr>
                <a:spcBef>
                  <a:spcPct val="0"/>
                </a:spcBef>
              </a:pPr>
              <a:t>27</a:t>
            </a:fld>
            <a:endParaRPr kumimoji="0" lang="fr-FR" altLang="fr-FR"/>
          </a:p>
        </p:txBody>
      </p:sp>
      <p:sp>
        <p:nvSpPr>
          <p:cNvPr id="16386" name="Rectangle 2">
            <a:extLst>
              <a:ext uri="{FF2B5EF4-FFF2-40B4-BE49-F238E27FC236}">
                <a16:creationId xmlns:a16="http://schemas.microsoft.com/office/drawing/2014/main" id="{11A4B6B6-CE7C-4C24-5570-FD468C9A8661}"/>
              </a:ext>
            </a:extLst>
          </p:cNvPr>
          <p:cNvSpPr>
            <a:spLocks noGrp="1" noRot="1" noChangeAspect="1" noChangeArrowheads="1" noTextEdit="1"/>
          </p:cNvSpPr>
          <p:nvPr>
            <p:ph type="sldImg"/>
          </p:nvPr>
        </p:nvSpPr>
        <p:spPr>
          <a:ln/>
        </p:spPr>
      </p:sp>
      <p:sp>
        <p:nvSpPr>
          <p:cNvPr id="16387" name="Rectangle 3">
            <a:extLst>
              <a:ext uri="{FF2B5EF4-FFF2-40B4-BE49-F238E27FC236}">
                <a16:creationId xmlns:a16="http://schemas.microsoft.com/office/drawing/2014/main" id="{CFA355AD-C762-B58B-02E8-350EE3D99A85}"/>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pPr eaLnBrk="1" hangingPunct="1"/>
            <a:endParaRPr lang="fr-FR" altLang="fr-FR">
              <a:ea typeface="ＭＳ Ｐゴシック" panose="020B0600070205080204" pitchFamily="34" charset="-128"/>
            </a:endParaRPr>
          </a:p>
        </p:txBody>
      </p:sp>
    </p:spTree>
    <p:extLst>
      <p:ext uri="{BB962C8B-B14F-4D97-AF65-F5344CB8AC3E}">
        <p14:creationId xmlns:p14="http://schemas.microsoft.com/office/powerpoint/2010/main" val="32204575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a:extLst>
              <a:ext uri="{FF2B5EF4-FFF2-40B4-BE49-F238E27FC236}">
                <a16:creationId xmlns:a16="http://schemas.microsoft.com/office/drawing/2014/main" id="{EDC2B055-4764-B1E6-08D5-44B23E4109C0}"/>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spcBef>
                <a:spcPct val="30000"/>
              </a:spcBef>
              <a:defRPr kumimoji="1"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kumimoji="1"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kumimoji="1"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kumimoji="1"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kumimoji="1"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E10FEEE5-A328-494E-87EC-FE3327B1F538}" type="slidenum">
              <a:rPr kumimoji="0" lang="fr-FR" altLang="fr-FR" smtClean="0"/>
              <a:pPr>
                <a:spcBef>
                  <a:spcPct val="0"/>
                </a:spcBef>
              </a:pPr>
              <a:t>28</a:t>
            </a:fld>
            <a:endParaRPr kumimoji="0" lang="fr-FR" altLang="fr-FR"/>
          </a:p>
        </p:txBody>
      </p:sp>
      <p:sp>
        <p:nvSpPr>
          <p:cNvPr id="16386" name="Rectangle 2">
            <a:extLst>
              <a:ext uri="{FF2B5EF4-FFF2-40B4-BE49-F238E27FC236}">
                <a16:creationId xmlns:a16="http://schemas.microsoft.com/office/drawing/2014/main" id="{11A4B6B6-CE7C-4C24-5570-FD468C9A8661}"/>
              </a:ext>
            </a:extLst>
          </p:cNvPr>
          <p:cNvSpPr>
            <a:spLocks noGrp="1" noRot="1" noChangeAspect="1" noChangeArrowheads="1" noTextEdit="1"/>
          </p:cNvSpPr>
          <p:nvPr>
            <p:ph type="sldImg"/>
          </p:nvPr>
        </p:nvSpPr>
        <p:spPr>
          <a:ln/>
        </p:spPr>
      </p:sp>
      <p:sp>
        <p:nvSpPr>
          <p:cNvPr id="16387" name="Rectangle 3">
            <a:extLst>
              <a:ext uri="{FF2B5EF4-FFF2-40B4-BE49-F238E27FC236}">
                <a16:creationId xmlns:a16="http://schemas.microsoft.com/office/drawing/2014/main" id="{CFA355AD-C762-B58B-02E8-350EE3D99A85}"/>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pPr eaLnBrk="1" hangingPunct="1"/>
            <a:endParaRPr lang="fr-FR" altLang="fr-FR">
              <a:ea typeface="ＭＳ Ｐゴシック" panose="020B0600070205080204" pitchFamily="34" charset="-128"/>
            </a:endParaRPr>
          </a:p>
        </p:txBody>
      </p:sp>
    </p:spTree>
    <p:extLst>
      <p:ext uri="{BB962C8B-B14F-4D97-AF65-F5344CB8AC3E}">
        <p14:creationId xmlns:p14="http://schemas.microsoft.com/office/powerpoint/2010/main" val="26797843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NC" dirty="0"/>
          </a:p>
        </p:txBody>
      </p:sp>
      <p:sp>
        <p:nvSpPr>
          <p:cNvPr id="4" name="Espace réservé du numéro de diapositive 3"/>
          <p:cNvSpPr>
            <a:spLocks noGrp="1"/>
          </p:cNvSpPr>
          <p:nvPr>
            <p:ph type="sldNum" sz="quarter" idx="5"/>
          </p:nvPr>
        </p:nvSpPr>
        <p:spPr/>
        <p:txBody>
          <a:bodyPr/>
          <a:lstStyle/>
          <a:p>
            <a:pPr>
              <a:defRPr/>
            </a:pPr>
            <a:fld id="{E6F53CC9-0E9C-D341-AF69-FC0161E2B89D}" type="slidenum">
              <a:rPr lang="fr-FR" altLang="fr-FR" smtClean="0"/>
              <a:pPr>
                <a:defRPr/>
              </a:pPr>
              <a:t>6</a:t>
            </a:fld>
            <a:endParaRPr lang="fr-FR" altLang="fr-FR"/>
          </a:p>
        </p:txBody>
      </p:sp>
    </p:spTree>
    <p:extLst>
      <p:ext uri="{BB962C8B-B14F-4D97-AF65-F5344CB8AC3E}">
        <p14:creationId xmlns:p14="http://schemas.microsoft.com/office/powerpoint/2010/main" val="40152446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NC" dirty="0"/>
          </a:p>
        </p:txBody>
      </p:sp>
      <p:sp>
        <p:nvSpPr>
          <p:cNvPr id="4" name="Espace réservé du numéro de diapositive 3"/>
          <p:cNvSpPr>
            <a:spLocks noGrp="1"/>
          </p:cNvSpPr>
          <p:nvPr>
            <p:ph type="sldNum" sz="quarter" idx="5"/>
          </p:nvPr>
        </p:nvSpPr>
        <p:spPr/>
        <p:txBody>
          <a:bodyPr/>
          <a:lstStyle/>
          <a:p>
            <a:pPr>
              <a:defRPr/>
            </a:pPr>
            <a:fld id="{E6F53CC9-0E9C-D341-AF69-FC0161E2B89D}" type="slidenum">
              <a:rPr lang="fr-FR" altLang="fr-FR" smtClean="0"/>
              <a:pPr>
                <a:defRPr/>
              </a:pPr>
              <a:t>7</a:t>
            </a:fld>
            <a:endParaRPr lang="fr-FR" altLang="fr-FR"/>
          </a:p>
        </p:txBody>
      </p:sp>
    </p:spTree>
    <p:extLst>
      <p:ext uri="{BB962C8B-B14F-4D97-AF65-F5344CB8AC3E}">
        <p14:creationId xmlns:p14="http://schemas.microsoft.com/office/powerpoint/2010/main" val="4570509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a:extLst>
              <a:ext uri="{FF2B5EF4-FFF2-40B4-BE49-F238E27FC236}">
                <a16:creationId xmlns:a16="http://schemas.microsoft.com/office/drawing/2014/main" id="{515D3DBF-AFA7-4081-258C-3203896C113A}"/>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spcBef>
                <a:spcPct val="30000"/>
              </a:spcBef>
              <a:defRPr kumimoji="1"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kumimoji="1"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kumimoji="1"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kumimoji="1"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kumimoji="1"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7FBA072B-58B9-AE46-9EA4-E03318C764F9}" type="slidenum">
              <a:rPr kumimoji="0" lang="fr-FR" altLang="fr-FR" smtClean="0"/>
              <a:pPr>
                <a:spcBef>
                  <a:spcPct val="0"/>
                </a:spcBef>
              </a:pPr>
              <a:t>10</a:t>
            </a:fld>
            <a:endParaRPr kumimoji="0" lang="fr-FR" altLang="fr-FR"/>
          </a:p>
        </p:txBody>
      </p:sp>
      <p:sp>
        <p:nvSpPr>
          <p:cNvPr id="29698" name="Rectangle 2">
            <a:extLst>
              <a:ext uri="{FF2B5EF4-FFF2-40B4-BE49-F238E27FC236}">
                <a16:creationId xmlns:a16="http://schemas.microsoft.com/office/drawing/2014/main" id="{8FE4E312-7CF9-F68A-C9D2-20EAEB033D2C}"/>
              </a:ext>
            </a:extLst>
          </p:cNvPr>
          <p:cNvSpPr>
            <a:spLocks noGrp="1" noRot="1" noChangeAspect="1" noChangeArrowheads="1" noTextEdit="1"/>
          </p:cNvSpPr>
          <p:nvPr>
            <p:ph type="sldImg"/>
          </p:nvPr>
        </p:nvSpPr>
        <p:spPr>
          <a:ln/>
        </p:spPr>
      </p:sp>
      <p:sp>
        <p:nvSpPr>
          <p:cNvPr id="29699" name="Rectangle 3">
            <a:extLst>
              <a:ext uri="{FF2B5EF4-FFF2-40B4-BE49-F238E27FC236}">
                <a16:creationId xmlns:a16="http://schemas.microsoft.com/office/drawing/2014/main" id="{C7264D01-248E-932C-583B-FB5E15A8C0C0}"/>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a:extLst>
              <a:ext uri="{FF2B5EF4-FFF2-40B4-BE49-F238E27FC236}">
                <a16:creationId xmlns:a16="http://schemas.microsoft.com/office/drawing/2014/main" id="{5050BAEB-FD4C-1078-5E12-7BE21F4C5E2B}"/>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spcBef>
                <a:spcPct val="30000"/>
              </a:spcBef>
              <a:defRPr kumimoji="1"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kumimoji="1"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kumimoji="1"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kumimoji="1"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kumimoji="1"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4D3B9ED3-31CD-DC4C-BB45-255836906C3D}" type="slidenum">
              <a:rPr kumimoji="0" lang="fr-FR" altLang="fr-FR" smtClean="0"/>
              <a:pPr>
                <a:spcBef>
                  <a:spcPct val="0"/>
                </a:spcBef>
              </a:pPr>
              <a:t>11</a:t>
            </a:fld>
            <a:endParaRPr kumimoji="0" lang="fr-FR" altLang="fr-FR"/>
          </a:p>
        </p:txBody>
      </p:sp>
      <p:sp>
        <p:nvSpPr>
          <p:cNvPr id="31746" name="Rectangle 2">
            <a:extLst>
              <a:ext uri="{FF2B5EF4-FFF2-40B4-BE49-F238E27FC236}">
                <a16:creationId xmlns:a16="http://schemas.microsoft.com/office/drawing/2014/main" id="{3EADDC6E-E794-A64E-B826-7B02645D77B2}"/>
              </a:ext>
            </a:extLst>
          </p:cNvPr>
          <p:cNvSpPr>
            <a:spLocks noGrp="1" noRot="1" noChangeAspect="1" noChangeArrowheads="1" noTextEdit="1"/>
          </p:cNvSpPr>
          <p:nvPr>
            <p:ph type="sldImg"/>
          </p:nvPr>
        </p:nvSpPr>
        <p:spPr>
          <a:ln/>
        </p:spPr>
      </p:sp>
      <p:sp>
        <p:nvSpPr>
          <p:cNvPr id="31747" name="Rectangle 3">
            <a:extLst>
              <a:ext uri="{FF2B5EF4-FFF2-40B4-BE49-F238E27FC236}">
                <a16:creationId xmlns:a16="http://schemas.microsoft.com/office/drawing/2014/main" id="{709838B3-C38F-9886-1424-1C1084CD7607}"/>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a:extLst>
              <a:ext uri="{FF2B5EF4-FFF2-40B4-BE49-F238E27FC236}">
                <a16:creationId xmlns:a16="http://schemas.microsoft.com/office/drawing/2014/main" id="{51D4168E-DFA5-492E-D5EB-051C141E6D4D}"/>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spcBef>
                <a:spcPct val="30000"/>
              </a:spcBef>
              <a:defRPr kumimoji="1"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kumimoji="1"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kumimoji="1"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kumimoji="1"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kumimoji="1"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38A75C55-3ECA-B143-88E2-AA2961CA8D0D}" type="slidenum">
              <a:rPr kumimoji="0" lang="fr-FR" altLang="fr-FR" smtClean="0"/>
              <a:pPr>
                <a:spcBef>
                  <a:spcPct val="0"/>
                </a:spcBef>
              </a:pPr>
              <a:t>12</a:t>
            </a:fld>
            <a:endParaRPr kumimoji="0" lang="fr-FR" altLang="fr-FR"/>
          </a:p>
        </p:txBody>
      </p:sp>
      <p:sp>
        <p:nvSpPr>
          <p:cNvPr id="33794" name="Rectangle 2">
            <a:extLst>
              <a:ext uri="{FF2B5EF4-FFF2-40B4-BE49-F238E27FC236}">
                <a16:creationId xmlns:a16="http://schemas.microsoft.com/office/drawing/2014/main" id="{6FA204D0-9B7A-7F0E-69A0-7670EFEB6F3C}"/>
              </a:ext>
            </a:extLst>
          </p:cNvPr>
          <p:cNvSpPr>
            <a:spLocks noGrp="1" noRot="1" noChangeAspect="1" noChangeArrowheads="1" noTextEdit="1"/>
          </p:cNvSpPr>
          <p:nvPr>
            <p:ph type="sldImg"/>
          </p:nvPr>
        </p:nvSpPr>
        <p:spPr>
          <a:ln/>
        </p:spPr>
      </p:sp>
      <p:sp>
        <p:nvSpPr>
          <p:cNvPr id="33795" name="Rectangle 3">
            <a:extLst>
              <a:ext uri="{FF2B5EF4-FFF2-40B4-BE49-F238E27FC236}">
                <a16:creationId xmlns:a16="http://schemas.microsoft.com/office/drawing/2014/main" id="{50518768-195A-AAF1-9CAA-0C09E972E2E4}"/>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a:extLst>
              <a:ext uri="{FF2B5EF4-FFF2-40B4-BE49-F238E27FC236}">
                <a16:creationId xmlns:a16="http://schemas.microsoft.com/office/drawing/2014/main" id="{EDC2B055-4764-B1E6-08D5-44B23E4109C0}"/>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spcBef>
                <a:spcPct val="30000"/>
              </a:spcBef>
              <a:defRPr kumimoji="1"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kumimoji="1"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kumimoji="1"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kumimoji="1"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kumimoji="1"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E10FEEE5-A328-494E-87EC-FE3327B1F538}" type="slidenum">
              <a:rPr kumimoji="0" lang="fr-FR" altLang="fr-FR" smtClean="0"/>
              <a:pPr>
                <a:spcBef>
                  <a:spcPct val="0"/>
                </a:spcBef>
              </a:pPr>
              <a:t>14</a:t>
            </a:fld>
            <a:endParaRPr kumimoji="0" lang="fr-FR" altLang="fr-FR"/>
          </a:p>
        </p:txBody>
      </p:sp>
      <p:sp>
        <p:nvSpPr>
          <p:cNvPr id="16386" name="Rectangle 2">
            <a:extLst>
              <a:ext uri="{FF2B5EF4-FFF2-40B4-BE49-F238E27FC236}">
                <a16:creationId xmlns:a16="http://schemas.microsoft.com/office/drawing/2014/main" id="{11A4B6B6-CE7C-4C24-5570-FD468C9A8661}"/>
              </a:ext>
            </a:extLst>
          </p:cNvPr>
          <p:cNvSpPr>
            <a:spLocks noGrp="1" noRot="1" noChangeAspect="1" noChangeArrowheads="1" noTextEdit="1"/>
          </p:cNvSpPr>
          <p:nvPr>
            <p:ph type="sldImg"/>
          </p:nvPr>
        </p:nvSpPr>
        <p:spPr>
          <a:ln/>
        </p:spPr>
      </p:sp>
      <p:sp>
        <p:nvSpPr>
          <p:cNvPr id="16387" name="Rectangle 3">
            <a:extLst>
              <a:ext uri="{FF2B5EF4-FFF2-40B4-BE49-F238E27FC236}">
                <a16:creationId xmlns:a16="http://schemas.microsoft.com/office/drawing/2014/main" id="{CFA355AD-C762-B58B-02E8-350EE3D99A85}"/>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pPr eaLnBrk="1" hangingPunct="1"/>
            <a:endParaRPr lang="fr-FR" altLang="fr-FR">
              <a:ea typeface="ＭＳ Ｐゴシック" panose="020B0600070205080204" pitchFamily="34" charset="-128"/>
            </a:endParaRPr>
          </a:p>
        </p:txBody>
      </p:sp>
    </p:spTree>
    <p:extLst>
      <p:ext uri="{BB962C8B-B14F-4D97-AF65-F5344CB8AC3E}">
        <p14:creationId xmlns:p14="http://schemas.microsoft.com/office/powerpoint/2010/main" val="78869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a:extLst>
              <a:ext uri="{FF2B5EF4-FFF2-40B4-BE49-F238E27FC236}">
                <a16:creationId xmlns:a16="http://schemas.microsoft.com/office/drawing/2014/main" id="{EDC2B055-4764-B1E6-08D5-44B23E4109C0}"/>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spcBef>
                <a:spcPct val="30000"/>
              </a:spcBef>
              <a:defRPr kumimoji="1"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kumimoji="1"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kumimoji="1"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kumimoji="1"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kumimoji="1"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E10FEEE5-A328-494E-87EC-FE3327B1F538}" type="slidenum">
              <a:rPr kumimoji="0" lang="fr-FR" altLang="fr-FR" smtClean="0"/>
              <a:pPr>
                <a:spcBef>
                  <a:spcPct val="0"/>
                </a:spcBef>
              </a:pPr>
              <a:t>15</a:t>
            </a:fld>
            <a:endParaRPr kumimoji="0" lang="fr-FR" altLang="fr-FR"/>
          </a:p>
        </p:txBody>
      </p:sp>
      <p:sp>
        <p:nvSpPr>
          <p:cNvPr id="16386" name="Rectangle 2">
            <a:extLst>
              <a:ext uri="{FF2B5EF4-FFF2-40B4-BE49-F238E27FC236}">
                <a16:creationId xmlns:a16="http://schemas.microsoft.com/office/drawing/2014/main" id="{11A4B6B6-CE7C-4C24-5570-FD468C9A8661}"/>
              </a:ext>
            </a:extLst>
          </p:cNvPr>
          <p:cNvSpPr>
            <a:spLocks noGrp="1" noRot="1" noChangeAspect="1" noChangeArrowheads="1" noTextEdit="1"/>
          </p:cNvSpPr>
          <p:nvPr>
            <p:ph type="sldImg"/>
          </p:nvPr>
        </p:nvSpPr>
        <p:spPr>
          <a:ln/>
        </p:spPr>
      </p:sp>
      <p:sp>
        <p:nvSpPr>
          <p:cNvPr id="16387" name="Rectangle 3">
            <a:extLst>
              <a:ext uri="{FF2B5EF4-FFF2-40B4-BE49-F238E27FC236}">
                <a16:creationId xmlns:a16="http://schemas.microsoft.com/office/drawing/2014/main" id="{CFA355AD-C762-B58B-02E8-350EE3D99A85}"/>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pPr eaLnBrk="1" hangingPunct="1"/>
            <a:endParaRPr lang="fr-FR" altLang="fr-FR">
              <a:ea typeface="ＭＳ Ｐゴシック" panose="020B0600070205080204" pitchFamily="34" charset="-128"/>
            </a:endParaRPr>
          </a:p>
        </p:txBody>
      </p:sp>
    </p:spTree>
    <p:extLst>
      <p:ext uri="{BB962C8B-B14F-4D97-AF65-F5344CB8AC3E}">
        <p14:creationId xmlns:p14="http://schemas.microsoft.com/office/powerpoint/2010/main" val="41946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2396319" y="802299"/>
            <a:ext cx="5618515" cy="2541431"/>
          </a:xfrm>
        </p:spPr>
        <p:txBody>
          <a:bodyPr bIns="0" anchor="b">
            <a:normAutofit/>
          </a:bodyPr>
          <a:lstStyle>
            <a:lvl1pPr algn="l">
              <a:defRPr sz="5400"/>
            </a:lvl1pPr>
          </a:lstStyle>
          <a:p>
            <a:r>
              <a:rPr lang="fr-FR"/>
              <a:t>Modifiez le style du titre</a:t>
            </a:r>
            <a:endParaRPr lang="en-US" dirty="0"/>
          </a:p>
        </p:txBody>
      </p:sp>
      <p:sp>
        <p:nvSpPr>
          <p:cNvPr id="3" name="Subtitle 2"/>
          <p:cNvSpPr>
            <a:spLocks noGrp="1"/>
          </p:cNvSpPr>
          <p:nvPr>
            <p:ph type="subTitle" idx="1"/>
          </p:nvPr>
        </p:nvSpPr>
        <p:spPr>
          <a:xfrm>
            <a:off x="2396319" y="3531205"/>
            <a:ext cx="5618515" cy="977621"/>
          </a:xfrm>
        </p:spPr>
        <p:txBody>
          <a:bodyPr tIns="91440" bIns="91440">
            <a:normAutofit/>
          </a:bodyPr>
          <a:lstStyle>
            <a:lvl1pPr marL="0" indent="0" algn="l">
              <a:buNone/>
              <a:defRPr sz="1600" b="0" cap="all"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pPr>
              <a:defRPr/>
            </a:pPr>
            <a:fld id="{0D1DB3AC-3AE6-1B4B-A4D0-74690A79BD7A}" type="datetime1">
              <a:rPr lang="fr-FR" altLang="fr-FR" smtClean="0"/>
              <a:pPr>
                <a:defRPr/>
              </a:pPr>
              <a:t>18/10/2023</a:t>
            </a:fld>
            <a:endParaRPr lang="fr-FR" altLang="fr-FR"/>
          </a:p>
        </p:txBody>
      </p:sp>
      <p:sp>
        <p:nvSpPr>
          <p:cNvPr id="5" name="Footer Placeholder 4"/>
          <p:cNvSpPr>
            <a:spLocks noGrp="1"/>
          </p:cNvSpPr>
          <p:nvPr>
            <p:ph type="ftr" sz="quarter" idx="11"/>
          </p:nvPr>
        </p:nvSpPr>
        <p:spPr>
          <a:xfrm>
            <a:off x="2396319" y="329308"/>
            <a:ext cx="3086292" cy="309201"/>
          </a:xfrm>
        </p:spPr>
        <p:txBody>
          <a:bodyPr/>
          <a:lstStyle/>
          <a:p>
            <a:pPr>
              <a:defRPr/>
            </a:pPr>
            <a:endParaRPr lang="fr-FR" altLang="en-US"/>
          </a:p>
        </p:txBody>
      </p:sp>
      <p:sp>
        <p:nvSpPr>
          <p:cNvPr id="6" name="Slide Number Placeholder 5"/>
          <p:cNvSpPr>
            <a:spLocks noGrp="1"/>
          </p:cNvSpPr>
          <p:nvPr>
            <p:ph type="sldNum" sz="quarter" idx="12"/>
          </p:nvPr>
        </p:nvSpPr>
        <p:spPr>
          <a:xfrm>
            <a:off x="1434703" y="798973"/>
            <a:ext cx="802005" cy="503578"/>
          </a:xfrm>
        </p:spPr>
        <p:txBody>
          <a:bodyPr/>
          <a:lstStyle/>
          <a:p>
            <a:pPr>
              <a:defRPr/>
            </a:pPr>
            <a:fld id="{26204BEE-5AB7-9F45-A9F2-1A0CCF2C824A}" type="slidenum">
              <a:rPr lang="fr-FR" altLang="fr-FR" smtClean="0"/>
              <a:pPr>
                <a:defRPr/>
              </a:pPr>
              <a:t>‹N°›</a:t>
            </a:fld>
            <a:endParaRPr lang="fr-FR" altLang="fr-FR"/>
          </a:p>
        </p:txBody>
      </p:sp>
      <p:cxnSp>
        <p:nvCxnSpPr>
          <p:cNvPr id="15" name="Straight Connector 14"/>
          <p:cNvCxnSpPr/>
          <p:nvPr/>
        </p:nvCxnSpPr>
        <p:spPr>
          <a:xfrm>
            <a:off x="2396319" y="3528542"/>
            <a:ext cx="5618515"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0940780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pPr>
              <a:defRPr/>
            </a:pPr>
            <a:fld id="{AACE1CC2-FF79-AD43-8B51-9DD92726DEAC}" type="datetime1">
              <a:rPr lang="fr-FR" altLang="fr-FR" smtClean="0"/>
              <a:pPr>
                <a:defRPr/>
              </a:pPr>
              <a:t>18/10/2023</a:t>
            </a:fld>
            <a:endParaRPr lang="fr-FR" altLang="fr-FR"/>
          </a:p>
        </p:txBody>
      </p:sp>
      <p:sp>
        <p:nvSpPr>
          <p:cNvPr id="5" name="Footer Placeholder 4"/>
          <p:cNvSpPr>
            <a:spLocks noGrp="1"/>
          </p:cNvSpPr>
          <p:nvPr>
            <p:ph type="ftr" sz="quarter" idx="11"/>
          </p:nvPr>
        </p:nvSpPr>
        <p:spPr/>
        <p:txBody>
          <a:bodyPr/>
          <a:lstStyle/>
          <a:p>
            <a:pPr>
              <a:defRPr/>
            </a:pPr>
            <a:endParaRPr lang="fr-FR" altLang="en-US"/>
          </a:p>
        </p:txBody>
      </p:sp>
      <p:sp>
        <p:nvSpPr>
          <p:cNvPr id="6" name="Slide Number Placeholder 5"/>
          <p:cNvSpPr>
            <a:spLocks noGrp="1"/>
          </p:cNvSpPr>
          <p:nvPr>
            <p:ph type="sldNum" sz="quarter" idx="12"/>
          </p:nvPr>
        </p:nvSpPr>
        <p:spPr/>
        <p:txBody>
          <a:bodyPr/>
          <a:lstStyle/>
          <a:p>
            <a:pPr>
              <a:defRPr/>
            </a:pPr>
            <a:fld id="{1F5321CD-51FB-2D40-9F75-E3214D8B444D}" type="slidenum">
              <a:rPr lang="fr-FR" altLang="fr-FR" smtClean="0"/>
              <a:pPr>
                <a:defRPr/>
              </a:pPr>
              <a:t>‹N°›</a:t>
            </a:fld>
            <a:endParaRPr lang="fr-FR" altLang="fr-FR"/>
          </a:p>
        </p:txBody>
      </p:sp>
    </p:spTree>
    <p:extLst>
      <p:ext uri="{BB962C8B-B14F-4D97-AF65-F5344CB8AC3E}">
        <p14:creationId xmlns:p14="http://schemas.microsoft.com/office/powerpoint/2010/main" val="27704317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8028" y="798974"/>
            <a:ext cx="1103027" cy="4659889"/>
          </a:xfrm>
        </p:spPr>
        <p:txBody>
          <a:bodyPr vert="eaVert"/>
          <a:lstStyle>
            <a:lvl1pPr algn="l">
              <a:defRPr/>
            </a:lvl1pPr>
          </a:lstStyle>
          <a:p>
            <a:r>
              <a:rPr lang="fr-FR"/>
              <a:t>Modifiez le style du titre</a:t>
            </a:r>
            <a:endParaRPr lang="en-US" dirty="0"/>
          </a:p>
        </p:txBody>
      </p:sp>
      <p:sp>
        <p:nvSpPr>
          <p:cNvPr id="3" name="Vertical Text Placeholder 2"/>
          <p:cNvSpPr>
            <a:spLocks noGrp="1"/>
          </p:cNvSpPr>
          <p:nvPr>
            <p:ph type="body" orient="vert" idx="1"/>
          </p:nvPr>
        </p:nvSpPr>
        <p:spPr>
          <a:xfrm>
            <a:off x="1443491" y="798974"/>
            <a:ext cx="5301095" cy="4659889"/>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pPr>
              <a:defRPr/>
            </a:pPr>
            <a:fld id="{A507326C-5190-6A49-AA81-5713B93971A3}" type="datetime1">
              <a:rPr lang="fr-FR" altLang="fr-FR" smtClean="0"/>
              <a:pPr>
                <a:defRPr/>
              </a:pPr>
              <a:t>18/10/2023</a:t>
            </a:fld>
            <a:endParaRPr lang="fr-FR" altLang="fr-FR"/>
          </a:p>
        </p:txBody>
      </p:sp>
      <p:sp>
        <p:nvSpPr>
          <p:cNvPr id="5" name="Footer Placeholder 4"/>
          <p:cNvSpPr>
            <a:spLocks noGrp="1"/>
          </p:cNvSpPr>
          <p:nvPr>
            <p:ph type="ftr" sz="quarter" idx="11"/>
          </p:nvPr>
        </p:nvSpPr>
        <p:spPr/>
        <p:txBody>
          <a:bodyPr/>
          <a:lstStyle/>
          <a:p>
            <a:pPr>
              <a:defRPr/>
            </a:pPr>
            <a:endParaRPr lang="fr-FR" altLang="en-US"/>
          </a:p>
        </p:txBody>
      </p:sp>
      <p:sp>
        <p:nvSpPr>
          <p:cNvPr id="6" name="Slide Number Placeholder 5"/>
          <p:cNvSpPr>
            <a:spLocks noGrp="1"/>
          </p:cNvSpPr>
          <p:nvPr>
            <p:ph type="sldNum" sz="quarter" idx="12"/>
          </p:nvPr>
        </p:nvSpPr>
        <p:spPr/>
        <p:txBody>
          <a:bodyPr/>
          <a:lstStyle/>
          <a:p>
            <a:pPr>
              <a:defRPr/>
            </a:pPr>
            <a:fld id="{4C41E19C-B321-824A-80A0-BDB16DF5F7B5}" type="slidenum">
              <a:rPr lang="fr-FR" altLang="fr-FR" smtClean="0"/>
              <a:pPr>
                <a:defRPr/>
              </a:pPr>
              <a:t>‹N°›</a:t>
            </a:fld>
            <a:endParaRPr lang="fr-FR" altLang="fr-FR"/>
          </a:p>
        </p:txBody>
      </p:sp>
      <p:cxnSp>
        <p:nvCxnSpPr>
          <p:cNvPr id="15" name="Straight Connector 14"/>
          <p:cNvCxnSpPr/>
          <p:nvPr/>
        </p:nvCxnSpPr>
        <p:spPr>
          <a:xfrm>
            <a:off x="6918028" y="798974"/>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577328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ncho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pPr>
              <a:defRPr/>
            </a:pPr>
            <a:fld id="{545575E4-9D46-AA49-8301-7F8FD6AF2044}" type="datetime1">
              <a:rPr lang="fr-FR" altLang="fr-FR" smtClean="0"/>
              <a:pPr>
                <a:defRPr/>
              </a:pPr>
              <a:t>18/10/2023</a:t>
            </a:fld>
            <a:endParaRPr lang="fr-FR" altLang="fr-FR"/>
          </a:p>
        </p:txBody>
      </p:sp>
      <p:sp>
        <p:nvSpPr>
          <p:cNvPr id="5" name="Footer Placeholder 4"/>
          <p:cNvSpPr>
            <a:spLocks noGrp="1"/>
          </p:cNvSpPr>
          <p:nvPr>
            <p:ph type="ftr" sz="quarter" idx="11"/>
          </p:nvPr>
        </p:nvSpPr>
        <p:spPr/>
        <p:txBody>
          <a:bodyPr/>
          <a:lstStyle/>
          <a:p>
            <a:pPr>
              <a:defRPr/>
            </a:pPr>
            <a:endParaRPr lang="fr-FR" altLang="en-US"/>
          </a:p>
        </p:txBody>
      </p:sp>
      <p:sp>
        <p:nvSpPr>
          <p:cNvPr id="6" name="Slide Number Placeholder 5"/>
          <p:cNvSpPr>
            <a:spLocks noGrp="1"/>
          </p:cNvSpPr>
          <p:nvPr>
            <p:ph type="sldNum" sz="quarter" idx="12"/>
          </p:nvPr>
        </p:nvSpPr>
        <p:spPr/>
        <p:txBody>
          <a:bodyPr/>
          <a:lstStyle/>
          <a:p>
            <a:pPr>
              <a:defRPr/>
            </a:pPr>
            <a:fld id="{950B35BB-4407-1048-9FDE-0403B48C65BF}" type="slidenum">
              <a:rPr lang="fr-FR" altLang="fr-FR" smtClean="0"/>
              <a:pPr>
                <a:defRPr/>
              </a:pPr>
              <a:t>‹N°›</a:t>
            </a:fld>
            <a:endParaRPr lang="fr-FR" altLang="fr-FR"/>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840999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443491" y="1756130"/>
            <a:ext cx="5617002" cy="1887950"/>
          </a:xfrm>
        </p:spPr>
        <p:txBody>
          <a:bodyPr anchor="b">
            <a:normAutofit/>
          </a:bodyPr>
          <a:lstStyle>
            <a:lvl1pPr algn="l">
              <a:defRPr sz="3200"/>
            </a:lvl1pPr>
          </a:lstStyle>
          <a:p>
            <a:r>
              <a:rPr lang="fr-FR"/>
              <a:t>Modifiez le style du titre</a:t>
            </a:r>
            <a:endParaRPr lang="en-US" dirty="0"/>
          </a:p>
        </p:txBody>
      </p:sp>
      <p:sp>
        <p:nvSpPr>
          <p:cNvPr id="3" name="Text Placeholder 2"/>
          <p:cNvSpPr>
            <a:spLocks noGrp="1"/>
          </p:cNvSpPr>
          <p:nvPr>
            <p:ph type="body" idx="1"/>
          </p:nvPr>
        </p:nvSpPr>
        <p:spPr>
          <a:xfrm>
            <a:off x="1443492" y="3806196"/>
            <a:ext cx="5617002" cy="1012929"/>
          </a:xfrm>
        </p:spPr>
        <p:txBody>
          <a:bodyPr tIns="91440">
            <a:normAutofit/>
          </a:bodyPr>
          <a:lstStyle>
            <a:lvl1pPr marL="0" indent="0" algn="l">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pPr>
              <a:defRPr/>
            </a:pPr>
            <a:fld id="{C131804F-3435-F14E-B4F4-028C35429465}" type="datetime1">
              <a:rPr lang="fr-FR" altLang="fr-FR" smtClean="0"/>
              <a:pPr>
                <a:defRPr/>
              </a:pPr>
              <a:t>18/10/2023</a:t>
            </a:fld>
            <a:endParaRPr lang="fr-FR" altLang="fr-FR"/>
          </a:p>
        </p:txBody>
      </p:sp>
      <p:sp>
        <p:nvSpPr>
          <p:cNvPr id="5" name="Footer Placeholder 4"/>
          <p:cNvSpPr>
            <a:spLocks noGrp="1"/>
          </p:cNvSpPr>
          <p:nvPr>
            <p:ph type="ftr" sz="quarter" idx="11"/>
          </p:nvPr>
        </p:nvSpPr>
        <p:spPr/>
        <p:txBody>
          <a:bodyPr/>
          <a:lstStyle/>
          <a:p>
            <a:pPr>
              <a:defRPr/>
            </a:pPr>
            <a:endParaRPr lang="fr-FR" altLang="en-US"/>
          </a:p>
        </p:txBody>
      </p:sp>
      <p:sp>
        <p:nvSpPr>
          <p:cNvPr id="6" name="Slide Number Placeholder 5"/>
          <p:cNvSpPr>
            <a:spLocks noGrp="1"/>
          </p:cNvSpPr>
          <p:nvPr>
            <p:ph type="sldNum" sz="quarter" idx="12"/>
          </p:nvPr>
        </p:nvSpPr>
        <p:spPr/>
        <p:txBody>
          <a:bodyPr/>
          <a:lstStyle/>
          <a:p>
            <a:pPr>
              <a:defRPr/>
            </a:pPr>
            <a:fld id="{D9B96413-294E-BE42-B9AA-288F45C08F28}" type="slidenum">
              <a:rPr lang="fr-FR" altLang="fr-FR" smtClean="0"/>
              <a:pPr>
                <a:defRPr/>
              </a:pPr>
              <a:t>‹N°›</a:t>
            </a:fld>
            <a:endParaRPr lang="fr-FR" altLang="fr-FR"/>
          </a:p>
        </p:txBody>
      </p:sp>
      <p:cxnSp>
        <p:nvCxnSpPr>
          <p:cNvPr id="15" name="Straight Connector 14"/>
          <p:cNvCxnSpPr/>
          <p:nvPr/>
        </p:nvCxnSpPr>
        <p:spPr>
          <a:xfrm>
            <a:off x="1443491" y="3804985"/>
            <a:ext cx="561700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908998322"/>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a:xfrm>
            <a:off x="1443491" y="804890"/>
            <a:ext cx="6571343" cy="1059305"/>
          </a:xfrm>
        </p:spPr>
        <p:txBody>
          <a:bodyPr/>
          <a:lstStyle/>
          <a:p>
            <a:r>
              <a:rPr lang="fr-FR"/>
              <a:t>Modifiez le style du titre</a:t>
            </a:r>
            <a:endParaRPr lang="en-US" dirty="0"/>
          </a:p>
        </p:txBody>
      </p:sp>
      <p:sp>
        <p:nvSpPr>
          <p:cNvPr id="3" name="Content Placeholder 2"/>
          <p:cNvSpPr>
            <a:spLocks noGrp="1"/>
          </p:cNvSpPr>
          <p:nvPr>
            <p:ph sz="half" idx="1"/>
          </p:nvPr>
        </p:nvSpPr>
        <p:spPr>
          <a:xfrm>
            <a:off x="1443490" y="2013936"/>
            <a:ext cx="3125871" cy="343756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889182" y="2013936"/>
            <a:ext cx="3125652" cy="343755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pPr>
              <a:defRPr/>
            </a:pPr>
            <a:fld id="{C131804F-3435-F14E-B4F4-028C35429465}" type="datetime1">
              <a:rPr lang="fr-FR" altLang="fr-FR" smtClean="0"/>
              <a:pPr>
                <a:defRPr/>
              </a:pPr>
              <a:t>18/10/2023</a:t>
            </a:fld>
            <a:endParaRPr lang="fr-FR" altLang="fr-FR"/>
          </a:p>
        </p:txBody>
      </p:sp>
      <p:sp>
        <p:nvSpPr>
          <p:cNvPr id="6" name="Footer Placeholder 5"/>
          <p:cNvSpPr>
            <a:spLocks noGrp="1"/>
          </p:cNvSpPr>
          <p:nvPr>
            <p:ph type="ftr" sz="quarter" idx="11"/>
          </p:nvPr>
        </p:nvSpPr>
        <p:spPr/>
        <p:txBody>
          <a:bodyPr/>
          <a:lstStyle/>
          <a:p>
            <a:pPr>
              <a:defRPr/>
            </a:pPr>
            <a:endParaRPr lang="fr-FR" altLang="en-US"/>
          </a:p>
        </p:txBody>
      </p:sp>
      <p:sp>
        <p:nvSpPr>
          <p:cNvPr id="7" name="Slide Number Placeholder 6"/>
          <p:cNvSpPr>
            <a:spLocks noGrp="1"/>
          </p:cNvSpPr>
          <p:nvPr>
            <p:ph type="sldNum" sz="quarter" idx="12"/>
          </p:nvPr>
        </p:nvSpPr>
        <p:spPr/>
        <p:txBody>
          <a:bodyPr/>
          <a:lstStyle/>
          <a:p>
            <a:pPr>
              <a:defRPr/>
            </a:pPr>
            <a:fld id="{D9B96413-294E-BE42-B9AA-288F45C08F28}" type="slidenum">
              <a:rPr lang="fr-FR" altLang="fr-FR" smtClean="0"/>
              <a:pPr>
                <a:defRPr/>
              </a:pPr>
              <a:t>‹N°›</a:t>
            </a:fld>
            <a:endParaRPr lang="fr-FR" altLang="fr-FR"/>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842387636"/>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cxnSp>
        <p:nvCxnSpPr>
          <p:cNvPr id="36" name="Straight Connector 35"/>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a:xfrm>
            <a:off x="1443491" y="804164"/>
            <a:ext cx="6571344" cy="1056319"/>
          </a:xfrm>
        </p:spPr>
        <p:txBody>
          <a:bodyPr/>
          <a:lstStyle/>
          <a:p>
            <a:r>
              <a:rPr lang="fr-FR"/>
              <a:t>Modifiez le style du titre</a:t>
            </a:r>
            <a:endParaRPr lang="en-US" dirty="0"/>
          </a:p>
        </p:txBody>
      </p:sp>
      <p:sp>
        <p:nvSpPr>
          <p:cNvPr id="3" name="Text Placeholder 2"/>
          <p:cNvSpPr>
            <a:spLocks noGrp="1"/>
          </p:cNvSpPr>
          <p:nvPr>
            <p:ph type="body" idx="1"/>
          </p:nvPr>
        </p:nvSpPr>
        <p:spPr>
          <a:xfrm>
            <a:off x="1443491" y="2019550"/>
            <a:ext cx="3125766" cy="801943"/>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4" name="Content Placeholder 3"/>
          <p:cNvSpPr>
            <a:spLocks noGrp="1"/>
          </p:cNvSpPr>
          <p:nvPr>
            <p:ph sz="half" idx="2"/>
          </p:nvPr>
        </p:nvSpPr>
        <p:spPr>
          <a:xfrm>
            <a:off x="1443491" y="2824270"/>
            <a:ext cx="3125766" cy="2644457"/>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889182" y="2023004"/>
            <a:ext cx="3125652" cy="802237"/>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6" name="Content Placeholder 5"/>
          <p:cNvSpPr>
            <a:spLocks noGrp="1"/>
          </p:cNvSpPr>
          <p:nvPr>
            <p:ph sz="quarter" idx="4"/>
          </p:nvPr>
        </p:nvSpPr>
        <p:spPr>
          <a:xfrm>
            <a:off x="4889182" y="2821491"/>
            <a:ext cx="3125652" cy="2637371"/>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pPr>
              <a:defRPr/>
            </a:pPr>
            <a:fld id="{C131804F-3435-F14E-B4F4-028C35429465}" type="datetime1">
              <a:rPr lang="fr-FR" altLang="fr-FR" smtClean="0"/>
              <a:pPr>
                <a:defRPr/>
              </a:pPr>
              <a:t>18/10/2023</a:t>
            </a:fld>
            <a:endParaRPr lang="fr-FR" altLang="fr-FR"/>
          </a:p>
        </p:txBody>
      </p:sp>
      <p:sp>
        <p:nvSpPr>
          <p:cNvPr id="8" name="Footer Placeholder 7"/>
          <p:cNvSpPr>
            <a:spLocks noGrp="1"/>
          </p:cNvSpPr>
          <p:nvPr>
            <p:ph type="ftr" sz="quarter" idx="11"/>
          </p:nvPr>
        </p:nvSpPr>
        <p:spPr/>
        <p:txBody>
          <a:bodyPr/>
          <a:lstStyle/>
          <a:p>
            <a:pPr>
              <a:defRPr/>
            </a:pPr>
            <a:endParaRPr lang="fr-FR" altLang="en-US"/>
          </a:p>
        </p:txBody>
      </p:sp>
      <p:sp>
        <p:nvSpPr>
          <p:cNvPr id="9" name="Slide Number Placeholder 8"/>
          <p:cNvSpPr>
            <a:spLocks noGrp="1"/>
          </p:cNvSpPr>
          <p:nvPr>
            <p:ph type="sldNum" sz="quarter" idx="12"/>
          </p:nvPr>
        </p:nvSpPr>
        <p:spPr/>
        <p:txBody>
          <a:bodyPr/>
          <a:lstStyle/>
          <a:p>
            <a:pPr>
              <a:defRPr/>
            </a:pPr>
            <a:fld id="{D9B96413-294E-BE42-B9AA-288F45C08F28}" type="slidenum">
              <a:rPr lang="fr-FR" altLang="fr-FR" smtClean="0"/>
              <a:pPr>
                <a:defRPr/>
              </a:pPr>
              <a:t>‹N°›</a:t>
            </a:fld>
            <a:endParaRPr lang="fr-FR" altLang="fr-FR"/>
          </a:p>
        </p:txBody>
      </p:sp>
    </p:spTree>
    <p:extLst>
      <p:ext uri="{BB962C8B-B14F-4D97-AF65-F5344CB8AC3E}">
        <p14:creationId xmlns:p14="http://schemas.microsoft.com/office/powerpoint/2010/main" val="3881235128"/>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cxnSp>
        <p:nvCxnSpPr>
          <p:cNvPr id="32" name="Straight Connector 31"/>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pPr>
              <a:defRPr/>
            </a:pPr>
            <a:fld id="{882CCFD1-6FB3-EF41-9405-06436B18996A}" type="datetime1">
              <a:rPr lang="fr-FR" altLang="fr-FR" smtClean="0"/>
              <a:pPr>
                <a:defRPr/>
              </a:pPr>
              <a:t>18/10/2023</a:t>
            </a:fld>
            <a:endParaRPr lang="fr-FR" altLang="fr-FR"/>
          </a:p>
        </p:txBody>
      </p:sp>
      <p:sp>
        <p:nvSpPr>
          <p:cNvPr id="4" name="Footer Placeholder 3"/>
          <p:cNvSpPr>
            <a:spLocks noGrp="1"/>
          </p:cNvSpPr>
          <p:nvPr>
            <p:ph type="ftr" sz="quarter" idx="11"/>
          </p:nvPr>
        </p:nvSpPr>
        <p:spPr/>
        <p:txBody>
          <a:bodyPr/>
          <a:lstStyle/>
          <a:p>
            <a:pPr>
              <a:defRPr/>
            </a:pPr>
            <a:endParaRPr lang="fr-FR" altLang="en-US"/>
          </a:p>
        </p:txBody>
      </p:sp>
      <p:sp>
        <p:nvSpPr>
          <p:cNvPr id="5" name="Slide Number Placeholder 4"/>
          <p:cNvSpPr>
            <a:spLocks noGrp="1"/>
          </p:cNvSpPr>
          <p:nvPr>
            <p:ph type="sldNum" sz="quarter" idx="12"/>
          </p:nvPr>
        </p:nvSpPr>
        <p:spPr/>
        <p:txBody>
          <a:bodyPr/>
          <a:lstStyle/>
          <a:p>
            <a:pPr>
              <a:defRPr/>
            </a:pPr>
            <a:fld id="{325E1715-CBE0-144D-ABBB-CA98F581BEDD}" type="slidenum">
              <a:rPr lang="fr-FR" altLang="fr-FR" smtClean="0"/>
              <a:pPr>
                <a:defRPr/>
              </a:pPr>
              <a:t>‹N°›</a:t>
            </a:fld>
            <a:endParaRPr lang="fr-FR" altLang="fr-FR"/>
          </a:p>
        </p:txBody>
      </p:sp>
    </p:spTree>
    <p:extLst>
      <p:ext uri="{BB962C8B-B14F-4D97-AF65-F5344CB8AC3E}">
        <p14:creationId xmlns:p14="http://schemas.microsoft.com/office/powerpoint/2010/main" val="22116245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94749239-7693-3C46-9884-908B08A4728B}" type="datetime1">
              <a:rPr lang="fr-FR" altLang="fr-FR" smtClean="0"/>
              <a:pPr>
                <a:defRPr/>
              </a:pPr>
              <a:t>18/10/2023</a:t>
            </a:fld>
            <a:endParaRPr lang="fr-FR" altLang="fr-FR"/>
          </a:p>
        </p:txBody>
      </p:sp>
      <p:sp>
        <p:nvSpPr>
          <p:cNvPr id="3" name="Footer Placeholder 2"/>
          <p:cNvSpPr>
            <a:spLocks noGrp="1"/>
          </p:cNvSpPr>
          <p:nvPr>
            <p:ph type="ftr" sz="quarter" idx="11"/>
          </p:nvPr>
        </p:nvSpPr>
        <p:spPr/>
        <p:txBody>
          <a:bodyPr/>
          <a:lstStyle/>
          <a:p>
            <a:pPr>
              <a:defRPr/>
            </a:pPr>
            <a:endParaRPr lang="fr-FR" altLang="en-US"/>
          </a:p>
        </p:txBody>
      </p:sp>
      <p:sp>
        <p:nvSpPr>
          <p:cNvPr id="4" name="Slide Number Placeholder 3"/>
          <p:cNvSpPr>
            <a:spLocks noGrp="1"/>
          </p:cNvSpPr>
          <p:nvPr>
            <p:ph type="sldNum" sz="quarter" idx="12"/>
          </p:nvPr>
        </p:nvSpPr>
        <p:spPr/>
        <p:txBody>
          <a:bodyPr/>
          <a:lstStyle/>
          <a:p>
            <a:pPr>
              <a:defRPr/>
            </a:pPr>
            <a:fld id="{242B598F-F90D-6C43-A672-922D6F342D6D}" type="slidenum">
              <a:rPr lang="fr-FR" altLang="fr-FR" smtClean="0"/>
              <a:pPr>
                <a:defRPr/>
              </a:pPr>
              <a:t>‹N°›</a:t>
            </a:fld>
            <a:endParaRPr lang="fr-FR" altLang="fr-FR"/>
          </a:p>
        </p:txBody>
      </p:sp>
    </p:spTree>
    <p:extLst>
      <p:ext uri="{BB962C8B-B14F-4D97-AF65-F5344CB8AC3E}">
        <p14:creationId xmlns:p14="http://schemas.microsoft.com/office/powerpoint/2010/main" val="11036349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439042" y="798973"/>
            <a:ext cx="2425950" cy="2247117"/>
          </a:xfrm>
        </p:spPr>
        <p:txBody>
          <a:bodyPr anchor="b">
            <a:normAutofit/>
          </a:bodyPr>
          <a:lstStyle>
            <a:lvl1pPr algn="l">
              <a:defRPr sz="2400"/>
            </a:lvl1pPr>
          </a:lstStyle>
          <a:p>
            <a:r>
              <a:rPr lang="fr-FR"/>
              <a:t>Modifiez le style du titre</a:t>
            </a:r>
            <a:endParaRPr lang="en-US" dirty="0"/>
          </a:p>
        </p:txBody>
      </p:sp>
      <p:sp>
        <p:nvSpPr>
          <p:cNvPr id="3" name="Content Placeholder 2"/>
          <p:cNvSpPr>
            <a:spLocks noGrp="1"/>
          </p:cNvSpPr>
          <p:nvPr>
            <p:ph idx="1"/>
          </p:nvPr>
        </p:nvSpPr>
        <p:spPr>
          <a:xfrm>
            <a:off x="4186656" y="798974"/>
            <a:ext cx="3828178" cy="4658826"/>
          </a:xfrm>
        </p:spPr>
        <p:txBody>
          <a:bodyPr anchor="ct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1439042" y="3205492"/>
            <a:ext cx="2427369" cy="2248181"/>
          </a:xfrm>
        </p:spPr>
        <p:txBody>
          <a:bodyPr>
            <a:normAutofit/>
          </a:bodyPr>
          <a:lstStyle>
            <a:lvl1pPr marL="0" indent="0" algn="l">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pPr>
              <a:defRPr/>
            </a:pPr>
            <a:fld id="{32FDFBB7-D71A-9641-ADC1-D648A9DCB354}" type="datetime1">
              <a:rPr lang="fr-FR" altLang="fr-FR" smtClean="0"/>
              <a:pPr>
                <a:defRPr/>
              </a:pPr>
              <a:t>18/10/2023</a:t>
            </a:fld>
            <a:endParaRPr lang="fr-FR" altLang="fr-FR"/>
          </a:p>
        </p:txBody>
      </p:sp>
      <p:sp>
        <p:nvSpPr>
          <p:cNvPr id="6" name="Footer Placeholder 5"/>
          <p:cNvSpPr>
            <a:spLocks noGrp="1"/>
          </p:cNvSpPr>
          <p:nvPr>
            <p:ph type="ftr" sz="quarter" idx="11"/>
          </p:nvPr>
        </p:nvSpPr>
        <p:spPr/>
        <p:txBody>
          <a:bodyPr/>
          <a:lstStyle/>
          <a:p>
            <a:pPr>
              <a:defRPr/>
            </a:pPr>
            <a:endParaRPr lang="fr-FR" altLang="en-US"/>
          </a:p>
        </p:txBody>
      </p:sp>
      <p:sp>
        <p:nvSpPr>
          <p:cNvPr id="7" name="Slide Number Placeholder 6"/>
          <p:cNvSpPr>
            <a:spLocks noGrp="1"/>
          </p:cNvSpPr>
          <p:nvPr>
            <p:ph type="sldNum" sz="quarter" idx="12"/>
          </p:nvPr>
        </p:nvSpPr>
        <p:spPr/>
        <p:txBody>
          <a:bodyPr/>
          <a:lstStyle/>
          <a:p>
            <a:pPr>
              <a:defRPr/>
            </a:pPr>
            <a:fld id="{F3C8F4AE-4B99-0F40-BFE9-D90388CC7B2B}" type="slidenum">
              <a:rPr lang="fr-FR" altLang="fr-FR" smtClean="0"/>
              <a:pPr>
                <a:defRPr/>
              </a:pPr>
              <a:t>‹N°›</a:t>
            </a:fld>
            <a:endParaRPr lang="fr-FR" altLang="fr-FR"/>
          </a:p>
        </p:txBody>
      </p:sp>
      <p:cxnSp>
        <p:nvCxnSpPr>
          <p:cNvPr id="17" name="Straight Connector 16"/>
          <p:cNvCxnSpPr/>
          <p:nvPr/>
        </p:nvCxnSpPr>
        <p:spPr>
          <a:xfrm>
            <a:off x="1441748" y="3205491"/>
            <a:ext cx="242327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3765942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grpSp>
        <p:nvGrpSpPr>
          <p:cNvPr id="13" name="Group 12"/>
          <p:cNvGrpSpPr/>
          <p:nvPr/>
        </p:nvGrpSpPr>
        <p:grpSpPr>
          <a:xfrm>
            <a:off x="4996501" y="482171"/>
            <a:ext cx="3511387" cy="5149101"/>
            <a:chOff x="6852919" y="583365"/>
            <a:chExt cx="4681849" cy="5181928"/>
          </a:xfrm>
        </p:grpSpPr>
        <p:sp>
          <p:nvSpPr>
            <p:cNvPr id="14" name="Rectangle 13"/>
            <p:cNvSpPr/>
            <p:nvPr/>
          </p:nvSpPr>
          <p:spPr>
            <a:xfrm>
              <a:off x="6852919" y="583365"/>
              <a:ext cx="4681849"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5" name="Rectangle 14"/>
            <p:cNvSpPr/>
            <p:nvPr/>
          </p:nvSpPr>
          <p:spPr>
            <a:xfrm>
              <a:off x="7273787" y="915806"/>
              <a:ext cx="3844017" cy="4507918"/>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44148" y="1129513"/>
            <a:ext cx="3244935" cy="1830584"/>
          </a:xfrm>
        </p:spPr>
        <p:txBody>
          <a:bodyPr anchor="b">
            <a:normAutofit/>
          </a:bodyPr>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5640128" y="1122543"/>
            <a:ext cx="2234998" cy="3866327"/>
          </a:xfrm>
          <a:solidFill>
            <a:schemeClr val="bg1">
              <a:lumMod val="8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fr-FR"/>
              <a:t>Cliquez sur l'icône pour ajouter une image</a:t>
            </a:r>
            <a:endParaRPr lang="en-US" dirty="0"/>
          </a:p>
        </p:txBody>
      </p:sp>
      <p:sp>
        <p:nvSpPr>
          <p:cNvPr id="4" name="Text Placeholder 3"/>
          <p:cNvSpPr>
            <a:spLocks noGrp="1"/>
          </p:cNvSpPr>
          <p:nvPr>
            <p:ph type="body" sz="half" idx="2"/>
          </p:nvPr>
        </p:nvSpPr>
        <p:spPr>
          <a:xfrm>
            <a:off x="1443492" y="3145992"/>
            <a:ext cx="3240286" cy="2003742"/>
          </a:xfrm>
        </p:spPr>
        <p:txBody>
          <a:bodyPr>
            <a:normAutofit/>
          </a:bodyPr>
          <a:lstStyle>
            <a:lvl1pPr marL="0" indent="0" algn="l">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Date Placeholder 4"/>
          <p:cNvSpPr>
            <a:spLocks noGrp="1"/>
          </p:cNvSpPr>
          <p:nvPr>
            <p:ph type="dt" sz="half" idx="10"/>
          </p:nvPr>
        </p:nvSpPr>
        <p:spPr>
          <a:xfrm>
            <a:off x="1436664" y="5469857"/>
            <a:ext cx="3252420" cy="320123"/>
          </a:xfrm>
        </p:spPr>
        <p:txBody>
          <a:bodyPr/>
          <a:lstStyle>
            <a:lvl1pPr algn="l">
              <a:defRPr/>
            </a:lvl1pPr>
          </a:lstStyle>
          <a:p>
            <a:pPr>
              <a:defRPr/>
            </a:pPr>
            <a:fld id="{C1BEFE83-A55D-B648-B870-FDB4CE100A99}" type="datetime1">
              <a:rPr lang="fr-FR" altLang="fr-FR" smtClean="0"/>
              <a:pPr>
                <a:defRPr/>
              </a:pPr>
              <a:t>18/10/2023</a:t>
            </a:fld>
            <a:endParaRPr lang="fr-FR" altLang="fr-FR"/>
          </a:p>
        </p:txBody>
      </p:sp>
      <p:sp>
        <p:nvSpPr>
          <p:cNvPr id="6" name="Footer Placeholder 5"/>
          <p:cNvSpPr>
            <a:spLocks noGrp="1"/>
          </p:cNvSpPr>
          <p:nvPr>
            <p:ph type="ftr" sz="quarter" idx="11"/>
          </p:nvPr>
        </p:nvSpPr>
        <p:spPr>
          <a:xfrm>
            <a:off x="1437530" y="318641"/>
            <a:ext cx="3251553" cy="320931"/>
          </a:xfrm>
        </p:spPr>
        <p:txBody>
          <a:bodyPr/>
          <a:lstStyle/>
          <a:p>
            <a:pPr>
              <a:defRPr/>
            </a:pPr>
            <a:endParaRPr lang="fr-FR" altLang="en-US"/>
          </a:p>
        </p:txBody>
      </p:sp>
      <p:sp>
        <p:nvSpPr>
          <p:cNvPr id="7" name="Slide Number Placeholder 6"/>
          <p:cNvSpPr>
            <a:spLocks noGrp="1"/>
          </p:cNvSpPr>
          <p:nvPr>
            <p:ph type="sldNum" sz="quarter" idx="12"/>
          </p:nvPr>
        </p:nvSpPr>
        <p:spPr/>
        <p:txBody>
          <a:bodyPr/>
          <a:lstStyle/>
          <a:p>
            <a:pPr>
              <a:defRPr/>
            </a:pPr>
            <a:fld id="{9CF0F834-84D0-C04F-A4E4-B73A89A68551}" type="slidenum">
              <a:rPr lang="fr-FR" altLang="fr-FR" smtClean="0"/>
              <a:pPr>
                <a:defRPr/>
              </a:pPr>
              <a:t>‹N°›</a:t>
            </a:fld>
            <a:endParaRPr lang="fr-FR" altLang="fr-FR"/>
          </a:p>
        </p:txBody>
      </p:sp>
      <p:cxnSp>
        <p:nvCxnSpPr>
          <p:cNvPr id="31" name="Straight Connector 30"/>
          <p:cNvCxnSpPr/>
          <p:nvPr/>
        </p:nvCxnSpPr>
        <p:spPr>
          <a:xfrm>
            <a:off x="1441281" y="3143605"/>
            <a:ext cx="3242014"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9924691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 name="Rectangle 9"/>
          <p:cNvSpPr/>
          <p:nvPr/>
        </p:nvSpPr>
        <p:spPr>
          <a:xfrm>
            <a:off x="0" y="2015734"/>
            <a:ext cx="9144000" cy="4079520"/>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p:cNvPicPr>
            <a:picLocks noChangeAspect="1"/>
          </p:cNvPicPr>
          <p:nvPr/>
        </p:nvPicPr>
        <p:blipFill rotWithShape="1">
          <a:blip r:embed="rId13">
            <a:extLst>
              <a:ext uri="{28A0092B-C50C-407E-A947-70E740481C1C}">
                <a14:useLocalDpi xmlns:a14="http://schemas.microsoft.com/office/drawing/2010/main" val="0"/>
              </a:ext>
            </a:extLst>
          </a:blip>
          <a:srcRect l="12500" t="1538" r="12500" b="-1538"/>
          <a:stretch/>
        </p:blipFill>
        <p:spPr>
          <a:xfrm>
            <a:off x="-1" y="6095253"/>
            <a:ext cx="9144001" cy="774727"/>
          </a:xfrm>
          <a:prstGeom prst="rect">
            <a:avLst/>
          </a:prstGeom>
        </p:spPr>
      </p:pic>
      <p:cxnSp>
        <p:nvCxnSpPr>
          <p:cNvPr id="13" name="Straight Connector 12"/>
          <p:cNvCxnSpPr/>
          <p:nvPr/>
        </p:nvCxnSpPr>
        <p:spPr>
          <a:xfrm>
            <a:off x="0" y="6101127"/>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443491" y="804520"/>
            <a:ext cx="6571343" cy="1049235"/>
          </a:xfrm>
          <a:prstGeom prst="rect">
            <a:avLst/>
          </a:prstGeom>
        </p:spPr>
        <p:txBody>
          <a:bodyPr vert="horz" lIns="91440" tIns="45720" rIns="91440" bIns="45720" rtlCol="0" anchor="t">
            <a:normAutofit/>
          </a:bodyPr>
          <a:lstStyle/>
          <a:p>
            <a:r>
              <a:rPr lang="fr-FR"/>
              <a:t>Modifiez le style du titre</a:t>
            </a:r>
            <a:endParaRPr lang="en-US" dirty="0"/>
          </a:p>
        </p:txBody>
      </p:sp>
      <p:sp>
        <p:nvSpPr>
          <p:cNvPr id="3" name="Text Placeholder 2"/>
          <p:cNvSpPr>
            <a:spLocks noGrp="1"/>
          </p:cNvSpPr>
          <p:nvPr>
            <p:ph type="body" idx="1"/>
          </p:nvPr>
        </p:nvSpPr>
        <p:spPr>
          <a:xfrm>
            <a:off x="1443491" y="2015733"/>
            <a:ext cx="6571343" cy="345061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5646542" y="330370"/>
            <a:ext cx="2368292" cy="309201"/>
          </a:xfrm>
          <a:prstGeom prst="rect">
            <a:avLst/>
          </a:prstGeom>
        </p:spPr>
        <p:txBody>
          <a:bodyPr vert="horz" lIns="91440" tIns="45720" rIns="91440" bIns="45720" rtlCol="0" anchor="ctr"/>
          <a:lstStyle>
            <a:lvl1pPr algn="r">
              <a:defRPr sz="1000">
                <a:solidFill>
                  <a:schemeClr val="tx1">
                    <a:tint val="75000"/>
                  </a:schemeClr>
                </a:solidFill>
              </a:defRPr>
            </a:lvl1pPr>
          </a:lstStyle>
          <a:p>
            <a:pPr>
              <a:defRPr/>
            </a:pPr>
            <a:fld id="{C131804F-3435-F14E-B4F4-028C35429465}" type="datetime1">
              <a:rPr lang="fr-FR" altLang="fr-FR" smtClean="0"/>
              <a:pPr>
                <a:defRPr/>
              </a:pPr>
              <a:t>18/10/2023</a:t>
            </a:fld>
            <a:endParaRPr lang="fr-FR" altLang="fr-FR"/>
          </a:p>
        </p:txBody>
      </p:sp>
      <p:sp>
        <p:nvSpPr>
          <p:cNvPr id="5" name="Footer Placeholder 4"/>
          <p:cNvSpPr>
            <a:spLocks noGrp="1"/>
          </p:cNvSpPr>
          <p:nvPr>
            <p:ph type="ftr" sz="quarter" idx="3"/>
          </p:nvPr>
        </p:nvSpPr>
        <p:spPr>
          <a:xfrm>
            <a:off x="1443491" y="329308"/>
            <a:ext cx="4034004" cy="309201"/>
          </a:xfrm>
          <a:prstGeom prst="rect">
            <a:avLst/>
          </a:prstGeom>
        </p:spPr>
        <p:txBody>
          <a:bodyPr vert="horz" lIns="91440" tIns="45720" rIns="91440" bIns="45720" rtlCol="0" anchor="ctr"/>
          <a:lstStyle>
            <a:lvl1pPr algn="l">
              <a:defRPr sz="1000">
                <a:solidFill>
                  <a:schemeClr val="tx1">
                    <a:tint val="75000"/>
                  </a:schemeClr>
                </a:solidFill>
              </a:defRPr>
            </a:lvl1pPr>
          </a:lstStyle>
          <a:p>
            <a:pPr>
              <a:defRPr/>
            </a:pPr>
            <a:endParaRPr lang="fr-FR" altLang="en-US"/>
          </a:p>
        </p:txBody>
      </p:sp>
      <p:sp>
        <p:nvSpPr>
          <p:cNvPr id="6" name="Slide Number Placeholder 5"/>
          <p:cNvSpPr>
            <a:spLocks noGrp="1"/>
          </p:cNvSpPr>
          <p:nvPr>
            <p:ph type="sldNum" sz="quarter" idx="4"/>
          </p:nvPr>
        </p:nvSpPr>
        <p:spPr>
          <a:xfrm>
            <a:off x="487725" y="798973"/>
            <a:ext cx="795746" cy="503578"/>
          </a:xfrm>
          <a:prstGeom prst="rect">
            <a:avLst/>
          </a:prstGeom>
        </p:spPr>
        <p:txBody>
          <a:bodyPr vert="horz" lIns="91440" tIns="45720" rIns="91440" bIns="45720" rtlCol="0" anchor="t"/>
          <a:lstStyle>
            <a:lvl1pPr algn="r">
              <a:defRPr sz="2800">
                <a:solidFill>
                  <a:schemeClr val="accent1"/>
                </a:solidFill>
              </a:defRPr>
            </a:lvl1pPr>
          </a:lstStyle>
          <a:p>
            <a:pPr>
              <a:defRPr/>
            </a:pPr>
            <a:fld id="{D9B96413-294E-BE42-B9AA-288F45C08F28}" type="slidenum">
              <a:rPr lang="fr-FR" altLang="fr-FR" smtClean="0"/>
              <a:pPr>
                <a:defRPr/>
              </a:pPr>
              <a:t>‹N°›</a:t>
            </a:fld>
            <a:endParaRPr lang="fr-FR" altLang="fr-FR"/>
          </a:p>
        </p:txBody>
      </p:sp>
    </p:spTree>
    <p:extLst>
      <p:ext uri="{BB962C8B-B14F-4D97-AF65-F5344CB8AC3E}">
        <p14:creationId xmlns:p14="http://schemas.microsoft.com/office/powerpoint/2010/main" val="559666337"/>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hf sldNum="0" hdr="0" ftr="0" dt="0"/>
  <p:txStyles>
    <p:title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100" name="Rectangle 4">
            <a:extLst>
              <a:ext uri="{FF2B5EF4-FFF2-40B4-BE49-F238E27FC236}">
                <a16:creationId xmlns:a16="http://schemas.microsoft.com/office/drawing/2014/main" id="{6159B8E8-0708-6173-1E69-2490A894EDA7}"/>
              </a:ext>
            </a:extLst>
          </p:cNvPr>
          <p:cNvSpPr>
            <a:spLocks noGrp="1"/>
          </p:cNvSpPr>
          <p:nvPr>
            <p:ph type="ctrTitle" idx="4294967295"/>
          </p:nvPr>
        </p:nvSpPr>
        <p:spPr>
          <a:xfrm>
            <a:off x="0" y="549275"/>
            <a:ext cx="9144000" cy="2519363"/>
          </a:xfrm>
        </p:spPr>
        <p:txBody>
          <a:bodyPr/>
          <a:lstStyle/>
          <a:p>
            <a:pPr algn="ctr" eaLnBrk="1" hangingPunct="1">
              <a:lnSpc>
                <a:spcPct val="110000"/>
              </a:lnSpc>
            </a:pPr>
            <a:r>
              <a:rPr lang="fr-FR" altLang="fr-FR" sz="2400" i="1" dirty="0">
                <a:latin typeface="Century Gothic" panose="020B0502020202020204" pitchFamily="34" charset="0"/>
              </a:rPr>
              <a:t>DU- lauréats temps complet</a:t>
            </a:r>
            <a:br>
              <a:rPr lang="fr-FR" altLang="fr-FR" sz="2400" i="1" dirty="0">
                <a:latin typeface="Century Gothic" panose="020B0502020202020204" pitchFamily="34" charset="0"/>
              </a:rPr>
            </a:br>
            <a:br>
              <a:rPr lang="fr-FR" altLang="fr-FR" sz="3200" b="1" dirty="0">
                <a:latin typeface="Century Gothic" panose="020B0502020202020204" pitchFamily="34" charset="0"/>
              </a:rPr>
            </a:br>
            <a:r>
              <a:rPr lang="fr-FR" altLang="fr-FR" sz="3600" b="1" dirty="0">
                <a:solidFill>
                  <a:srgbClr val="C00000"/>
                </a:solidFill>
                <a:latin typeface="Century Gothic" panose="020B0502020202020204" pitchFamily="34" charset="0"/>
              </a:rPr>
              <a:t>ÉLÉMENTS DE CADRAGE</a:t>
            </a:r>
            <a:br>
              <a:rPr lang="fr-FR" altLang="fr-FR" sz="3600" b="1" dirty="0">
                <a:solidFill>
                  <a:srgbClr val="C00000"/>
                </a:solidFill>
                <a:latin typeface="Century Gothic" panose="020B0502020202020204" pitchFamily="34" charset="0"/>
              </a:rPr>
            </a:br>
            <a:r>
              <a:rPr lang="fr-FR" altLang="fr-FR" sz="3600" b="1" dirty="0">
                <a:solidFill>
                  <a:srgbClr val="C00000"/>
                </a:solidFill>
                <a:latin typeface="Century Gothic" panose="020B0502020202020204" pitchFamily="34" charset="0"/>
              </a:rPr>
              <a:t> DES PROJETS TRANSVERSAUX RÉFLEXIFS</a:t>
            </a:r>
            <a:endParaRPr lang="fr-FR" altLang="fr-FR" sz="3200" b="1" dirty="0">
              <a:solidFill>
                <a:srgbClr val="C00000"/>
              </a:solidFill>
              <a:latin typeface="Century Gothic" panose="020B0502020202020204" pitchFamily="34" charset="0"/>
            </a:endParaRPr>
          </a:p>
        </p:txBody>
      </p:sp>
      <p:sp>
        <p:nvSpPr>
          <p:cNvPr id="15362" name="Rectangle 6">
            <a:extLst>
              <a:ext uri="{FF2B5EF4-FFF2-40B4-BE49-F238E27FC236}">
                <a16:creationId xmlns:a16="http://schemas.microsoft.com/office/drawing/2014/main" id="{07774416-94E9-15BA-6375-BCDE1CFF05CA}"/>
              </a:ext>
            </a:extLst>
          </p:cNvPr>
          <p:cNvSpPr>
            <a:spLocks noChangeArrowheads="1"/>
          </p:cNvSpPr>
          <p:nvPr/>
        </p:nvSpPr>
        <p:spPr bwMode="auto">
          <a:xfrm>
            <a:off x="34925" y="2852738"/>
            <a:ext cx="9109075"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Wingdings" pitchFamily="2" charset="2"/>
              <a:buChar char="§"/>
              <a:defRPr sz="20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lr>
                <a:schemeClr val="tx2"/>
              </a:buClr>
              <a:buFont typeface="Wingdings" pitchFamily="2" charset="2"/>
              <a:buChar char="§"/>
              <a:defRPr>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lr>
                <a:schemeClr val="tx2"/>
              </a:buClr>
              <a:buFont typeface="Wingdings" pitchFamily="2" charset="2"/>
              <a:buChar char="§"/>
              <a:defRPr sz="16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lr>
                <a:schemeClr val="tx2"/>
              </a:buClr>
              <a:buFont typeface="Wingdings" pitchFamily="2" charset="2"/>
              <a:buChar char="§"/>
              <a:defRPr sz="14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lr>
                <a:schemeClr val="tx2"/>
              </a:buClr>
              <a:buFont typeface="Wingdings" pitchFamily="2" charset="2"/>
              <a:buChar char="§"/>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Font typeface="Wingdings" pitchFamily="2" charset="2"/>
              <a:buChar char="§"/>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Font typeface="Wingdings" pitchFamily="2" charset="2"/>
              <a:buChar char="§"/>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Font typeface="Wingdings" pitchFamily="2" charset="2"/>
              <a:buChar char="§"/>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Font typeface="Wingdings" pitchFamily="2" charset="2"/>
              <a:buChar char="§"/>
              <a:defRPr sz="1400">
                <a:solidFill>
                  <a:schemeClr val="tx1"/>
                </a:solidFill>
                <a:latin typeface="Century Gothic" panose="020B0502020202020204" pitchFamily="34" charset="0"/>
                <a:ea typeface="ＭＳ Ｐゴシック" panose="020B0600070205080204" pitchFamily="34" charset="-128"/>
              </a:defRPr>
            </a:lvl9pPr>
          </a:lstStyle>
          <a:p>
            <a:pPr algn="ctr" eaLnBrk="1" hangingPunct="1">
              <a:spcBef>
                <a:spcPct val="0"/>
              </a:spcBef>
              <a:buClrTx/>
              <a:buFontTx/>
              <a:buNone/>
            </a:pPr>
            <a:endParaRPr lang="fr-FR" altLang="fr-FR" sz="2400" b="1" dirty="0"/>
          </a:p>
          <a:p>
            <a:pPr algn="ctr" eaLnBrk="1" hangingPunct="1">
              <a:spcBef>
                <a:spcPct val="0"/>
              </a:spcBef>
              <a:buClrTx/>
              <a:buFontTx/>
              <a:buNone/>
            </a:pPr>
            <a:br>
              <a:rPr lang="fr-FR" altLang="fr-FR" sz="2400" b="1" dirty="0"/>
            </a:br>
            <a:r>
              <a:rPr lang="fr-FR" altLang="fr-FR" sz="2400" b="1" dirty="0"/>
              <a:t>2022- 2023</a:t>
            </a:r>
          </a:p>
          <a:p>
            <a:pPr algn="ctr" eaLnBrk="1" hangingPunct="1">
              <a:spcBef>
                <a:spcPct val="0"/>
              </a:spcBef>
              <a:buClrTx/>
              <a:buFontTx/>
              <a:buNone/>
            </a:pPr>
            <a:endParaRPr lang="fr-FR" altLang="fr-FR" sz="2400" dirty="0"/>
          </a:p>
          <a:p>
            <a:pPr algn="ctr" eaLnBrk="1" hangingPunct="1">
              <a:spcBef>
                <a:spcPct val="0"/>
              </a:spcBef>
              <a:buClrTx/>
              <a:buFontTx/>
              <a:buNone/>
            </a:pPr>
            <a:r>
              <a:rPr lang="fr-FR" altLang="fr-FR" sz="2400" dirty="0"/>
              <a:t>E. CLAEYMAN – F. DE LA HAYE</a:t>
            </a:r>
          </a:p>
          <a:p>
            <a:pPr algn="ctr" eaLnBrk="1" hangingPunct="1">
              <a:spcBef>
                <a:spcPct val="0"/>
              </a:spcBef>
              <a:buClrTx/>
              <a:buFontTx/>
              <a:buNone/>
            </a:pPr>
            <a:r>
              <a:rPr lang="fr-FR" altLang="fr-FR" sz="2400" dirty="0"/>
              <a:t>C. AZNAR – G. PASIN</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100"/>
                                        </p:tgtEl>
                                        <p:attrNameLst>
                                          <p:attrName>style.visibility</p:attrName>
                                        </p:attrNameLst>
                                      </p:cBhvr>
                                      <p:to>
                                        <p:strVal val="visible"/>
                                      </p:to>
                                    </p:set>
                                    <p:anim calcmode="lin" valueType="num">
                                      <p:cBhvr additive="base">
                                        <p:cTn id="7" dur="500" fill="hold"/>
                                        <p:tgtEl>
                                          <p:spTgt spid="4100"/>
                                        </p:tgtEl>
                                        <p:attrNameLst>
                                          <p:attrName>ppt_x</p:attrName>
                                        </p:attrNameLst>
                                      </p:cBhvr>
                                      <p:tavLst>
                                        <p:tav tm="0">
                                          <p:val>
                                            <p:strVal val="#ppt_x"/>
                                          </p:val>
                                        </p:tav>
                                        <p:tav tm="100000">
                                          <p:val>
                                            <p:strVal val="#ppt_x"/>
                                          </p:val>
                                        </p:tav>
                                      </p:tavLst>
                                    </p:anim>
                                    <p:anim calcmode="lin" valueType="num">
                                      <p:cBhvr additive="base">
                                        <p:cTn id="8" dur="500" fill="hold"/>
                                        <p:tgtEl>
                                          <p:spTgt spid="410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3" name="Rectangle 4">
            <a:extLst>
              <a:ext uri="{FF2B5EF4-FFF2-40B4-BE49-F238E27FC236}">
                <a16:creationId xmlns:a16="http://schemas.microsoft.com/office/drawing/2014/main" id="{097396BA-54BF-FF93-D0A3-5C2577022689}"/>
              </a:ext>
            </a:extLst>
          </p:cNvPr>
          <p:cNvSpPr>
            <a:spLocks noGrp="1"/>
          </p:cNvSpPr>
          <p:nvPr>
            <p:ph type="title" idx="4294967295"/>
          </p:nvPr>
        </p:nvSpPr>
        <p:spPr>
          <a:xfrm>
            <a:off x="0" y="260350"/>
            <a:ext cx="8713788" cy="1139825"/>
          </a:xfrm>
        </p:spPr>
        <p:txBody>
          <a:bodyPr/>
          <a:lstStyle/>
          <a:p>
            <a:pPr algn="ctr" eaLnBrk="1" hangingPunct="1"/>
            <a:r>
              <a:rPr lang="fr-FR" altLang="fr-FR" sz="3200" b="1" dirty="0">
                <a:solidFill>
                  <a:srgbClr val="C00000"/>
                </a:solidFill>
                <a:latin typeface="Century Gothic" panose="020B0502020202020204" pitchFamily="34" charset="0"/>
              </a:rPr>
              <a:t>Comment répondre au mieux </a:t>
            </a:r>
            <a:br>
              <a:rPr lang="fr-FR" altLang="fr-FR" sz="3200" b="1" dirty="0">
                <a:solidFill>
                  <a:srgbClr val="C00000"/>
                </a:solidFill>
                <a:latin typeface="Century Gothic" panose="020B0502020202020204" pitchFamily="34" charset="0"/>
              </a:rPr>
            </a:br>
            <a:r>
              <a:rPr lang="fr-FR" altLang="fr-FR" sz="3200" b="1" dirty="0">
                <a:solidFill>
                  <a:srgbClr val="C00000"/>
                </a:solidFill>
                <a:latin typeface="Century Gothic" panose="020B0502020202020204" pitchFamily="34" charset="0"/>
              </a:rPr>
              <a:t>à la « commande » ?</a:t>
            </a:r>
          </a:p>
        </p:txBody>
      </p:sp>
      <p:sp>
        <p:nvSpPr>
          <p:cNvPr id="28674" name="Rectangle 5">
            <a:extLst>
              <a:ext uri="{FF2B5EF4-FFF2-40B4-BE49-F238E27FC236}">
                <a16:creationId xmlns:a16="http://schemas.microsoft.com/office/drawing/2014/main" id="{D6AFC3A5-98AD-83AB-7182-E83AA4F401AF}"/>
              </a:ext>
            </a:extLst>
          </p:cNvPr>
          <p:cNvSpPr>
            <a:spLocks noGrp="1"/>
          </p:cNvSpPr>
          <p:nvPr>
            <p:ph idx="4294967295"/>
          </p:nvPr>
        </p:nvSpPr>
        <p:spPr>
          <a:xfrm>
            <a:off x="1259508" y="1628800"/>
            <a:ext cx="6624984" cy="4752975"/>
          </a:xfrm>
        </p:spPr>
        <p:txBody>
          <a:bodyPr/>
          <a:lstStyle/>
          <a:p>
            <a:pPr eaLnBrk="1" hangingPunct="1">
              <a:lnSpc>
                <a:spcPct val="70000"/>
              </a:lnSpc>
              <a:spcBef>
                <a:spcPts val="2200"/>
              </a:spcBef>
              <a:buFont typeface="Wingdings" pitchFamily="2" charset="2"/>
              <a:buNone/>
            </a:pPr>
            <a:endParaRPr lang="fr-FR" altLang="fr-FR" sz="2300" dirty="0"/>
          </a:p>
          <a:p>
            <a:pPr eaLnBrk="1" hangingPunct="1">
              <a:lnSpc>
                <a:spcPct val="70000"/>
              </a:lnSpc>
              <a:spcBef>
                <a:spcPts val="2200"/>
              </a:spcBef>
              <a:buFont typeface="Wingdings" pitchFamily="2" charset="2"/>
              <a:buNone/>
            </a:pPr>
            <a:r>
              <a:rPr lang="fr-FR" altLang="fr-FR" sz="2300" dirty="0"/>
              <a:t>Votre réponse doit s’appuyer sur quatre éléments.</a:t>
            </a:r>
          </a:p>
          <a:p>
            <a:pPr eaLnBrk="1" hangingPunct="1">
              <a:lnSpc>
                <a:spcPct val="70000"/>
              </a:lnSpc>
              <a:spcBef>
                <a:spcPts val="2200"/>
              </a:spcBef>
              <a:buFont typeface="Wingdings" pitchFamily="2" charset="2"/>
              <a:buNone/>
            </a:pPr>
            <a:r>
              <a:rPr lang="fr-FR" altLang="fr-FR" sz="2300" dirty="0"/>
              <a:t>Elle doit être :</a:t>
            </a:r>
          </a:p>
          <a:p>
            <a:pPr eaLnBrk="1" hangingPunct="1">
              <a:lnSpc>
                <a:spcPct val="70000"/>
              </a:lnSpc>
              <a:spcBef>
                <a:spcPts val="2200"/>
              </a:spcBef>
            </a:pPr>
            <a:r>
              <a:rPr lang="fr-FR" altLang="fr-FR" sz="2300" dirty="0"/>
              <a:t>	</a:t>
            </a:r>
            <a:r>
              <a:rPr lang="fr-FR" altLang="fr-FR" sz="2500" b="1" dirty="0"/>
              <a:t>Professionnelle</a:t>
            </a:r>
          </a:p>
          <a:p>
            <a:pPr eaLnBrk="1" hangingPunct="1">
              <a:lnSpc>
                <a:spcPct val="70000"/>
              </a:lnSpc>
              <a:spcBef>
                <a:spcPts val="2200"/>
              </a:spcBef>
            </a:pPr>
            <a:r>
              <a:rPr lang="fr-FR" altLang="fr-FR" sz="2500" b="1" dirty="0"/>
              <a:t>	Pratique</a:t>
            </a:r>
          </a:p>
          <a:p>
            <a:pPr eaLnBrk="1" hangingPunct="1">
              <a:lnSpc>
                <a:spcPct val="70000"/>
              </a:lnSpc>
              <a:spcBef>
                <a:spcPts val="2200"/>
              </a:spcBef>
            </a:pPr>
            <a:r>
              <a:rPr lang="fr-FR" altLang="fr-FR" sz="2500" b="1" dirty="0"/>
              <a:t>	Fonctionnelle</a:t>
            </a:r>
          </a:p>
          <a:p>
            <a:pPr eaLnBrk="1" hangingPunct="1">
              <a:lnSpc>
                <a:spcPct val="70000"/>
              </a:lnSpc>
              <a:spcBef>
                <a:spcPts val="2200"/>
              </a:spcBef>
            </a:pPr>
            <a:r>
              <a:rPr lang="fr-FR" altLang="fr-FR" sz="2500" b="1" dirty="0"/>
              <a:t>	Calédonienne</a:t>
            </a:r>
            <a:endParaRPr lang="fr-FR" altLang="fr-FR" sz="2300" dirty="0"/>
          </a:p>
        </p:txBody>
      </p:sp>
    </p:spTree>
  </p:cSld>
  <p:clrMapOvr>
    <a:masterClrMapping/>
  </p:clrMapOvr>
  <p:transition>
    <p:checker/>
  </p:transition>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7" name="Rectangle 4">
            <a:extLst>
              <a:ext uri="{FF2B5EF4-FFF2-40B4-BE49-F238E27FC236}">
                <a16:creationId xmlns:a16="http://schemas.microsoft.com/office/drawing/2014/main" id="{FE680205-8572-7CE6-492A-CBA673447771}"/>
              </a:ext>
            </a:extLst>
          </p:cNvPr>
          <p:cNvSpPr>
            <a:spLocks noGrp="1" noChangeArrowheads="1"/>
          </p:cNvSpPr>
          <p:nvPr>
            <p:ph type="title" idx="4294967295"/>
          </p:nvPr>
        </p:nvSpPr>
        <p:spPr>
          <a:xfrm>
            <a:off x="395536" y="488950"/>
            <a:ext cx="8229600" cy="1139825"/>
          </a:xfrm>
        </p:spPr>
        <p:txBody>
          <a:bodyPr>
            <a:normAutofit/>
          </a:bodyPr>
          <a:lstStyle/>
          <a:p>
            <a:pPr algn="ctr" eaLnBrk="1" hangingPunct="1">
              <a:defRPr/>
            </a:pPr>
            <a:r>
              <a:rPr lang="fr-FR" altLang="fr-FR" sz="2800" b="1" dirty="0">
                <a:solidFill>
                  <a:srgbClr val="C00000"/>
                </a:solidFill>
                <a:latin typeface="+mn-lt"/>
              </a:rPr>
              <a:t>L’accompagnement des formateurs </a:t>
            </a:r>
          </a:p>
        </p:txBody>
      </p:sp>
      <p:sp>
        <p:nvSpPr>
          <p:cNvPr id="30722" name="Rectangle 5">
            <a:extLst>
              <a:ext uri="{FF2B5EF4-FFF2-40B4-BE49-F238E27FC236}">
                <a16:creationId xmlns:a16="http://schemas.microsoft.com/office/drawing/2014/main" id="{680F8563-E286-D95F-CA6B-FE9C03A0702E}"/>
              </a:ext>
            </a:extLst>
          </p:cNvPr>
          <p:cNvSpPr>
            <a:spLocks noGrp="1"/>
          </p:cNvSpPr>
          <p:nvPr>
            <p:ph idx="4294967295"/>
          </p:nvPr>
        </p:nvSpPr>
        <p:spPr>
          <a:xfrm>
            <a:off x="518864" y="1628775"/>
            <a:ext cx="7941568" cy="4754563"/>
          </a:xfrm>
        </p:spPr>
        <p:txBody>
          <a:bodyPr/>
          <a:lstStyle/>
          <a:p>
            <a:pPr eaLnBrk="1" hangingPunct="1">
              <a:spcBef>
                <a:spcPts val="2200"/>
              </a:spcBef>
              <a:buFont typeface="Wingdings" pitchFamily="2" charset="2"/>
              <a:buNone/>
            </a:pPr>
            <a:r>
              <a:rPr lang="fr-FR" altLang="fr-FR" b="1" dirty="0">
                <a:latin typeface="Arial" panose="020B0604020202020204" pitchFamily="34" charset="0"/>
              </a:rPr>
              <a:t>Chacun d’entre nous vous accompagnera en vous offrant : </a:t>
            </a:r>
          </a:p>
          <a:p>
            <a:pPr eaLnBrk="1" hangingPunct="1">
              <a:spcBef>
                <a:spcPts val="2200"/>
              </a:spcBef>
            </a:pPr>
            <a:r>
              <a:rPr lang="fr-FR" altLang="fr-FR" dirty="0">
                <a:latin typeface="Arial" panose="020B0604020202020204" pitchFamily="34" charset="0"/>
              </a:rPr>
              <a:t>un guidage ; </a:t>
            </a:r>
          </a:p>
          <a:p>
            <a:pPr eaLnBrk="1" hangingPunct="1">
              <a:spcBef>
                <a:spcPts val="2200"/>
              </a:spcBef>
            </a:pPr>
            <a:r>
              <a:rPr lang="fr-FR" altLang="fr-FR" dirty="0">
                <a:latin typeface="Arial" panose="020B0604020202020204" pitchFamily="34" charset="0"/>
              </a:rPr>
              <a:t>un tutorat ;</a:t>
            </a:r>
          </a:p>
          <a:p>
            <a:pPr eaLnBrk="1" hangingPunct="1">
              <a:spcBef>
                <a:spcPts val="2200"/>
              </a:spcBef>
            </a:pPr>
            <a:r>
              <a:rPr lang="fr-FR" altLang="fr-FR" dirty="0">
                <a:latin typeface="Arial" panose="020B0604020202020204" pitchFamily="34" charset="0"/>
              </a:rPr>
              <a:t>des éléments de méthodologie ; </a:t>
            </a:r>
          </a:p>
          <a:p>
            <a:pPr eaLnBrk="1" hangingPunct="1">
              <a:spcBef>
                <a:spcPts val="2200"/>
              </a:spcBef>
            </a:pPr>
            <a:r>
              <a:rPr lang="fr-FR" altLang="fr-FR" dirty="0">
                <a:latin typeface="Arial" panose="020B0604020202020204" pitchFamily="34" charset="0"/>
              </a:rPr>
              <a:t>une relecture de vos travaux.</a:t>
            </a:r>
          </a:p>
        </p:txBody>
      </p:sp>
    </p:spTree>
  </p:cSld>
  <p:clrMapOvr>
    <a:masterClrMapping/>
  </p:clrMapOvr>
  <p:transition>
    <p:checker/>
  </p:transition>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5" name="Rectangle 4">
            <a:extLst>
              <a:ext uri="{FF2B5EF4-FFF2-40B4-BE49-F238E27FC236}">
                <a16:creationId xmlns:a16="http://schemas.microsoft.com/office/drawing/2014/main" id="{F9161170-3499-50F2-64EA-7CCC37CB035C}"/>
              </a:ext>
            </a:extLst>
          </p:cNvPr>
          <p:cNvSpPr>
            <a:spLocks noGrp="1" noChangeArrowheads="1"/>
          </p:cNvSpPr>
          <p:nvPr>
            <p:ph type="title" idx="4294967295"/>
          </p:nvPr>
        </p:nvSpPr>
        <p:spPr>
          <a:xfrm>
            <a:off x="1115616" y="451755"/>
            <a:ext cx="8229600" cy="919162"/>
          </a:xfrm>
        </p:spPr>
        <p:txBody>
          <a:bodyPr/>
          <a:lstStyle/>
          <a:p>
            <a:pPr eaLnBrk="1" hangingPunct="1">
              <a:defRPr/>
            </a:pPr>
            <a:r>
              <a:rPr lang="fr-FR" altLang="fr-FR" sz="2900" b="1" dirty="0">
                <a:solidFill>
                  <a:srgbClr val="C00000"/>
                </a:solidFill>
                <a:latin typeface="+mn-lt"/>
              </a:rPr>
              <a:t>Des ressources à consulter</a:t>
            </a:r>
            <a:endParaRPr lang="fr-FR" altLang="fr-FR" sz="2500" dirty="0">
              <a:solidFill>
                <a:srgbClr val="C00000"/>
              </a:solidFill>
              <a:latin typeface="Garamond" panose="02020404030301010803" pitchFamily="18" charset="0"/>
            </a:endParaRPr>
          </a:p>
        </p:txBody>
      </p:sp>
      <p:sp>
        <p:nvSpPr>
          <p:cNvPr id="2" name="Rectangle 5">
            <a:extLst>
              <a:ext uri="{FF2B5EF4-FFF2-40B4-BE49-F238E27FC236}">
                <a16:creationId xmlns:a16="http://schemas.microsoft.com/office/drawing/2014/main" id="{7EA34DB5-6438-AFD0-6EA9-D9DF0294C5FB}"/>
              </a:ext>
            </a:extLst>
          </p:cNvPr>
          <p:cNvSpPr txBox="1">
            <a:spLocks/>
          </p:cNvSpPr>
          <p:nvPr/>
        </p:nvSpPr>
        <p:spPr bwMode="auto">
          <a:xfrm>
            <a:off x="395288" y="1341438"/>
            <a:ext cx="8388350" cy="478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182563" algn="l" rtl="0" eaLnBrk="0" fontAlgn="base" hangingPunct="0">
              <a:spcBef>
                <a:spcPct val="20000"/>
              </a:spcBef>
              <a:spcAft>
                <a:spcPct val="0"/>
              </a:spcAft>
              <a:buClr>
                <a:schemeClr val="tx2"/>
              </a:buClr>
              <a:buFont typeface="Wingdings" pitchFamily="2" charset="2"/>
              <a:buChar char="§"/>
              <a:defRPr sz="2000" kern="1200">
                <a:solidFill>
                  <a:schemeClr val="tx1"/>
                </a:solidFill>
                <a:latin typeface="+mn-lt"/>
                <a:ea typeface="ＭＳ Ｐゴシック" pitchFamily="34" charset="-128"/>
                <a:cs typeface="ＭＳ Ｐゴシック" charset="0"/>
              </a:defRPr>
            </a:lvl1pPr>
            <a:lvl2pPr marL="501650" indent="-182563" algn="l" rtl="0" eaLnBrk="0" fontAlgn="base" hangingPunct="0">
              <a:spcBef>
                <a:spcPct val="20000"/>
              </a:spcBef>
              <a:spcAft>
                <a:spcPct val="0"/>
              </a:spcAft>
              <a:buClr>
                <a:schemeClr val="tx2"/>
              </a:buClr>
              <a:buFont typeface="Wingdings" pitchFamily="2" charset="2"/>
              <a:buChar char="§"/>
              <a:defRPr kern="1200">
                <a:solidFill>
                  <a:schemeClr val="tx1"/>
                </a:solidFill>
                <a:latin typeface="+mn-lt"/>
                <a:ea typeface="ＭＳ Ｐゴシック" pitchFamily="34" charset="-128"/>
                <a:cs typeface="+mn-cs"/>
              </a:defRPr>
            </a:lvl2pPr>
            <a:lvl3pPr marL="685800" indent="-182563" algn="l" rtl="0" eaLnBrk="0" fontAlgn="base" hangingPunct="0">
              <a:spcBef>
                <a:spcPct val="20000"/>
              </a:spcBef>
              <a:spcAft>
                <a:spcPct val="0"/>
              </a:spcAft>
              <a:buClr>
                <a:schemeClr val="tx2"/>
              </a:buClr>
              <a:buFont typeface="Wingdings" pitchFamily="2" charset="2"/>
              <a:buChar char="§"/>
              <a:defRPr sz="1600" kern="1200">
                <a:solidFill>
                  <a:schemeClr val="tx1"/>
                </a:solidFill>
                <a:latin typeface="+mn-lt"/>
                <a:ea typeface="ＭＳ Ｐゴシック" pitchFamily="34" charset="-128"/>
                <a:cs typeface="+mn-cs"/>
              </a:defRPr>
            </a:lvl3pPr>
            <a:lvl4pPr marL="914400" indent="-182563" algn="l" rtl="0" eaLnBrk="0" fontAlgn="base" hangingPunct="0">
              <a:spcBef>
                <a:spcPct val="20000"/>
              </a:spcBef>
              <a:spcAft>
                <a:spcPct val="0"/>
              </a:spcAft>
              <a:buClr>
                <a:schemeClr val="tx2"/>
              </a:buClr>
              <a:buFont typeface="Wingdings" pitchFamily="2" charset="2"/>
              <a:buChar char="§"/>
              <a:defRPr sz="1400" kern="1200">
                <a:solidFill>
                  <a:schemeClr val="tx1"/>
                </a:solidFill>
                <a:latin typeface="+mn-lt"/>
                <a:ea typeface="ＭＳ Ｐゴシック" pitchFamily="34" charset="-128"/>
                <a:cs typeface="+mn-cs"/>
              </a:defRPr>
            </a:lvl4pPr>
            <a:lvl5pPr marL="1143000" indent="-182563" algn="l" rtl="0" eaLnBrk="0" fontAlgn="base" hangingPunct="0">
              <a:spcBef>
                <a:spcPct val="20000"/>
              </a:spcBef>
              <a:spcAft>
                <a:spcPct val="0"/>
              </a:spcAft>
              <a:buClr>
                <a:schemeClr val="tx2"/>
              </a:buClr>
              <a:buFont typeface="Wingdings" pitchFamily="2" charset="2"/>
              <a:buChar char="§"/>
              <a:defRPr sz="1400" kern="1200">
                <a:solidFill>
                  <a:schemeClr val="tx1"/>
                </a:solidFill>
                <a:latin typeface="+mn-lt"/>
                <a:ea typeface="ＭＳ Ｐゴシック" pitchFamily="34" charset="-128"/>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a:lstStyle>
          <a:p>
            <a:pPr marL="44450" indent="0" eaLnBrk="1" hangingPunct="1">
              <a:lnSpc>
                <a:spcPct val="90000"/>
              </a:lnSpc>
              <a:spcBef>
                <a:spcPts val="2200"/>
              </a:spcBef>
              <a:buFont typeface="Wingdings" pitchFamily="2" charset="2"/>
              <a:buNone/>
            </a:pPr>
            <a:r>
              <a:rPr lang="fr-FR" altLang="fr-FR" sz="2400" dirty="0">
                <a:latin typeface="Arial" panose="020B0604020202020204" pitchFamily="34" charset="0"/>
              </a:rPr>
              <a:t>-  Le portail documentaire de la BU de l’UNC  ; </a:t>
            </a:r>
          </a:p>
          <a:p>
            <a:pPr marL="44450" indent="0" eaLnBrk="1" hangingPunct="1">
              <a:lnSpc>
                <a:spcPct val="90000"/>
              </a:lnSpc>
              <a:spcBef>
                <a:spcPts val="2200"/>
              </a:spcBef>
              <a:buFont typeface="Wingdings" pitchFamily="2" charset="2"/>
              <a:buNone/>
            </a:pPr>
            <a:r>
              <a:rPr lang="fr-FR" altLang="fr-FR" sz="2400" dirty="0">
                <a:latin typeface="Arial" panose="020B0604020202020204" pitchFamily="34" charset="0"/>
              </a:rPr>
              <a:t>- Les sites institutionnels et portails sur Internet </a:t>
            </a:r>
            <a:r>
              <a:rPr lang="fr-FR" altLang="fr-FR" i="1" dirty="0">
                <a:latin typeface="Arial" panose="020B0604020202020204" pitchFamily="34" charset="0"/>
              </a:rPr>
              <a:t>(MEN (publications, statistiques,…), Eduscol, les sites académiques, Le Café pédagogique, Les Cahiers pédagogiques, La Main à la pâte…) ; </a:t>
            </a:r>
          </a:p>
          <a:p>
            <a:pPr marL="44450" indent="0" eaLnBrk="1" hangingPunct="1">
              <a:lnSpc>
                <a:spcPct val="90000"/>
              </a:lnSpc>
              <a:spcBef>
                <a:spcPts val="2200"/>
              </a:spcBef>
              <a:buFont typeface="Wingdings" pitchFamily="2" charset="2"/>
              <a:buNone/>
            </a:pPr>
            <a:r>
              <a:rPr lang="fr-FR" altLang="fr-FR" sz="2400" dirty="0">
                <a:latin typeface="Arial" panose="020B0604020202020204" pitchFamily="34" charset="0"/>
              </a:rPr>
              <a:t>- Les bibliographies et sitographies conseillées par les formateurs ; </a:t>
            </a:r>
          </a:p>
          <a:p>
            <a:pPr marL="44450" indent="0" eaLnBrk="1" hangingPunct="1">
              <a:lnSpc>
                <a:spcPct val="90000"/>
              </a:lnSpc>
              <a:spcBef>
                <a:spcPts val="2200"/>
              </a:spcBef>
              <a:buFont typeface="Wingdings" pitchFamily="2" charset="2"/>
              <a:buNone/>
            </a:pPr>
            <a:r>
              <a:rPr lang="fr-FR" altLang="fr-FR" sz="2400" dirty="0">
                <a:latin typeface="Arial" panose="020B0604020202020204" pitchFamily="34" charset="0"/>
              </a:rPr>
              <a:t>- Les établissements. </a:t>
            </a:r>
          </a:p>
        </p:txBody>
      </p:sp>
    </p:spTree>
  </p:cSld>
  <p:clrMapOvr>
    <a:masterClrMapping/>
  </p:clrMapOvr>
  <p:transition>
    <p:checke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re 1">
            <a:extLst>
              <a:ext uri="{FF2B5EF4-FFF2-40B4-BE49-F238E27FC236}">
                <a16:creationId xmlns:a16="http://schemas.microsoft.com/office/drawing/2014/main" id="{8B4E8938-D8AA-A211-2E5D-46588E42497E}"/>
              </a:ext>
            </a:extLst>
          </p:cNvPr>
          <p:cNvSpPr>
            <a:spLocks noGrp="1"/>
          </p:cNvSpPr>
          <p:nvPr>
            <p:ph type="title"/>
          </p:nvPr>
        </p:nvSpPr>
        <p:spPr>
          <a:xfrm>
            <a:off x="900113" y="2492375"/>
            <a:ext cx="7315200" cy="1154113"/>
          </a:xfrm>
        </p:spPr>
        <p:txBody>
          <a:bodyPr/>
          <a:lstStyle/>
          <a:p>
            <a:pPr algn="ctr"/>
            <a:r>
              <a:rPr lang="fr-FR" altLang="fr-FR" sz="3200" b="1" dirty="0">
                <a:solidFill>
                  <a:srgbClr val="C00000"/>
                </a:solidFill>
                <a:latin typeface="Century Gothic" panose="020B0502020202020204" pitchFamily="34" charset="0"/>
              </a:rPr>
              <a:t>EXEMPLE(S) DE PRODUCTIONS PRÉCÉDENTES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00" name="Rectangle 4">
            <a:extLst>
              <a:ext uri="{FF2B5EF4-FFF2-40B4-BE49-F238E27FC236}">
                <a16:creationId xmlns:a16="http://schemas.microsoft.com/office/drawing/2014/main" id="{6159B8E8-0708-6173-1E69-2490A894EDA7}"/>
              </a:ext>
            </a:extLst>
          </p:cNvPr>
          <p:cNvSpPr>
            <a:spLocks noGrp="1"/>
          </p:cNvSpPr>
          <p:nvPr>
            <p:ph type="ctrTitle" idx="4294967295"/>
          </p:nvPr>
        </p:nvSpPr>
        <p:spPr>
          <a:xfrm>
            <a:off x="0" y="188641"/>
            <a:ext cx="9144000" cy="936104"/>
          </a:xfrm>
        </p:spPr>
        <p:txBody>
          <a:bodyPr anchor="ctr"/>
          <a:lstStyle/>
          <a:p>
            <a:pPr algn="ctr" eaLnBrk="1" hangingPunct="1">
              <a:lnSpc>
                <a:spcPct val="110000"/>
              </a:lnSpc>
            </a:pPr>
            <a:r>
              <a:rPr lang="fr-FR" altLang="fr-FR" sz="3600" b="1" dirty="0">
                <a:solidFill>
                  <a:srgbClr val="C00000"/>
                </a:solidFill>
                <a:latin typeface="Century Gothic" panose="020B0502020202020204" pitchFamily="34" charset="0"/>
              </a:rPr>
              <a:t>Thème 4 Le numérique pédagogique</a:t>
            </a:r>
            <a:endParaRPr lang="fr-FR" altLang="fr-FR" sz="3200" b="1" dirty="0">
              <a:solidFill>
                <a:srgbClr val="C00000"/>
              </a:solidFill>
              <a:latin typeface="Century Gothic" panose="020B0502020202020204" pitchFamily="34" charset="0"/>
            </a:endParaRPr>
          </a:p>
        </p:txBody>
      </p:sp>
      <p:sp>
        <p:nvSpPr>
          <p:cNvPr id="4" name="Rectangle 5">
            <a:extLst>
              <a:ext uri="{FF2B5EF4-FFF2-40B4-BE49-F238E27FC236}">
                <a16:creationId xmlns:a16="http://schemas.microsoft.com/office/drawing/2014/main" id="{3B69750D-377A-8F49-8EA0-7A210DFF360F}"/>
              </a:ext>
            </a:extLst>
          </p:cNvPr>
          <p:cNvSpPr txBox="1">
            <a:spLocks/>
          </p:cNvSpPr>
          <p:nvPr/>
        </p:nvSpPr>
        <p:spPr>
          <a:xfrm>
            <a:off x="539552" y="1124745"/>
            <a:ext cx="8064896" cy="4968551"/>
          </a:xfrm>
          <a:prstGeom prst="rect">
            <a:avLst/>
          </a:prstGeom>
        </p:spPr>
        <p:txBody>
          <a:bodyPr vert="horz" lIns="91440" tIns="45720" rIns="91440" bIns="45720" rtlCol="0" anchor="ctr">
            <a:normAutofit/>
          </a:bodyPr>
          <a:lst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a:lnSpc>
                <a:spcPct val="70000"/>
              </a:lnSpc>
              <a:spcBef>
                <a:spcPts val="2200"/>
              </a:spcBef>
              <a:buFont typeface="Wingdings" pitchFamily="2" charset="2"/>
              <a:buNone/>
            </a:pPr>
            <a:r>
              <a:rPr lang="fr-FR" altLang="fr-FR" sz="2300" dirty="0"/>
              <a:t>Pourquoi cette thématique pour un DTR ?</a:t>
            </a:r>
          </a:p>
          <a:p>
            <a:pPr>
              <a:lnSpc>
                <a:spcPct val="70000"/>
              </a:lnSpc>
              <a:spcBef>
                <a:spcPts val="2200"/>
              </a:spcBef>
            </a:pPr>
            <a:r>
              <a:rPr lang="fr-FR" altLang="fr-FR" sz="2300" dirty="0"/>
              <a:t>Différences culturelles selon les disciplines</a:t>
            </a:r>
          </a:p>
          <a:p>
            <a:pPr marL="0" indent="0" algn="ctr">
              <a:lnSpc>
                <a:spcPct val="70000"/>
              </a:lnSpc>
              <a:spcBef>
                <a:spcPts val="2200"/>
              </a:spcBef>
              <a:buNone/>
            </a:pPr>
            <a:r>
              <a:rPr lang="fr-FR" altLang="fr-FR" sz="2300" b="1" dirty="0"/>
              <a:t>Physique Chimie Vs Histoire Géo</a:t>
            </a:r>
          </a:p>
          <a:p>
            <a:pPr>
              <a:lnSpc>
                <a:spcPct val="70000"/>
              </a:lnSpc>
              <a:spcBef>
                <a:spcPts val="2200"/>
              </a:spcBef>
            </a:pPr>
            <a:r>
              <a:rPr lang="fr-FR" altLang="fr-FR" sz="2300" dirty="0"/>
              <a:t>Différences conditions matérielles selon les EPENC</a:t>
            </a:r>
          </a:p>
          <a:p>
            <a:pPr marL="0" indent="0" algn="ctr">
              <a:lnSpc>
                <a:spcPct val="70000"/>
              </a:lnSpc>
              <a:spcBef>
                <a:spcPts val="2200"/>
              </a:spcBef>
              <a:buNone/>
            </a:pPr>
            <a:r>
              <a:rPr lang="fr-FR" altLang="fr-FR" sz="2300" b="1" dirty="0"/>
              <a:t>Lycée Vs Collège</a:t>
            </a:r>
          </a:p>
          <a:p>
            <a:pPr marL="0" indent="0" algn="ctr">
              <a:lnSpc>
                <a:spcPct val="70000"/>
              </a:lnSpc>
              <a:spcBef>
                <a:spcPts val="2200"/>
              </a:spcBef>
              <a:buNone/>
            </a:pPr>
            <a:r>
              <a:rPr lang="fr-FR" altLang="fr-FR" sz="2300" b="1" dirty="0"/>
              <a:t>Public Vs Privé</a:t>
            </a:r>
          </a:p>
          <a:p>
            <a:pPr>
              <a:lnSpc>
                <a:spcPct val="70000"/>
              </a:lnSpc>
              <a:spcBef>
                <a:spcPts val="2200"/>
              </a:spcBef>
            </a:pPr>
            <a:r>
              <a:rPr lang="fr-FR" altLang="fr-FR" sz="2300" dirty="0"/>
              <a:t>Différences selon les territoires </a:t>
            </a:r>
          </a:p>
          <a:p>
            <a:pPr marL="0" indent="0" algn="ctr">
              <a:lnSpc>
                <a:spcPct val="70000"/>
              </a:lnSpc>
              <a:spcBef>
                <a:spcPts val="2200"/>
              </a:spcBef>
              <a:buNone/>
            </a:pPr>
            <a:r>
              <a:rPr lang="fr-FR" altLang="fr-FR" sz="2300" b="1" dirty="0"/>
              <a:t>Sud Vs Nord Vs Iles</a:t>
            </a:r>
          </a:p>
        </p:txBody>
      </p:sp>
    </p:spTree>
    <p:extLst>
      <p:ext uri="{BB962C8B-B14F-4D97-AF65-F5344CB8AC3E}">
        <p14:creationId xmlns:p14="http://schemas.microsoft.com/office/powerpoint/2010/main" val="1704330524"/>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100"/>
                                        </p:tgtEl>
                                        <p:attrNameLst>
                                          <p:attrName>style.visibility</p:attrName>
                                        </p:attrNameLst>
                                      </p:cBhvr>
                                      <p:to>
                                        <p:strVal val="visible"/>
                                      </p:to>
                                    </p:set>
                                    <p:anim calcmode="lin" valueType="num">
                                      <p:cBhvr additive="base">
                                        <p:cTn id="7" dur="500" fill="hold"/>
                                        <p:tgtEl>
                                          <p:spTgt spid="4100"/>
                                        </p:tgtEl>
                                        <p:attrNameLst>
                                          <p:attrName>ppt_x</p:attrName>
                                        </p:attrNameLst>
                                      </p:cBhvr>
                                      <p:tavLst>
                                        <p:tav tm="0">
                                          <p:val>
                                            <p:strVal val="#ppt_x"/>
                                          </p:val>
                                        </p:tav>
                                        <p:tav tm="100000">
                                          <p:val>
                                            <p:strVal val="#ppt_x"/>
                                          </p:val>
                                        </p:tav>
                                      </p:tavLst>
                                    </p:anim>
                                    <p:anim calcmode="lin" valueType="num">
                                      <p:cBhvr additive="base">
                                        <p:cTn id="8" dur="500" fill="hold"/>
                                        <p:tgtEl>
                                          <p:spTgt spid="410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00" name="Rectangle 4">
            <a:extLst>
              <a:ext uri="{FF2B5EF4-FFF2-40B4-BE49-F238E27FC236}">
                <a16:creationId xmlns:a16="http://schemas.microsoft.com/office/drawing/2014/main" id="{6159B8E8-0708-6173-1E69-2490A894EDA7}"/>
              </a:ext>
            </a:extLst>
          </p:cNvPr>
          <p:cNvSpPr>
            <a:spLocks noGrp="1"/>
          </p:cNvSpPr>
          <p:nvPr>
            <p:ph type="ctrTitle" idx="4294967295"/>
          </p:nvPr>
        </p:nvSpPr>
        <p:spPr>
          <a:xfrm>
            <a:off x="0" y="188641"/>
            <a:ext cx="9144000" cy="936104"/>
          </a:xfrm>
        </p:spPr>
        <p:txBody>
          <a:bodyPr anchor="ctr"/>
          <a:lstStyle/>
          <a:p>
            <a:pPr algn="ctr" eaLnBrk="1" hangingPunct="1">
              <a:lnSpc>
                <a:spcPct val="110000"/>
              </a:lnSpc>
            </a:pPr>
            <a:r>
              <a:rPr lang="fr-FR" altLang="fr-FR" sz="3600" b="1" dirty="0">
                <a:solidFill>
                  <a:srgbClr val="C00000"/>
                </a:solidFill>
                <a:latin typeface="Century Gothic" panose="020B0502020202020204" pitchFamily="34" charset="0"/>
              </a:rPr>
              <a:t>Thème 4 Le numérique pédagogique</a:t>
            </a:r>
            <a:endParaRPr lang="fr-FR" altLang="fr-FR" sz="3200" b="1" dirty="0">
              <a:solidFill>
                <a:srgbClr val="C00000"/>
              </a:solidFill>
              <a:latin typeface="Century Gothic" panose="020B0502020202020204" pitchFamily="34" charset="0"/>
            </a:endParaRPr>
          </a:p>
        </p:txBody>
      </p:sp>
      <p:sp>
        <p:nvSpPr>
          <p:cNvPr id="4" name="Rectangle 5">
            <a:extLst>
              <a:ext uri="{FF2B5EF4-FFF2-40B4-BE49-F238E27FC236}">
                <a16:creationId xmlns:a16="http://schemas.microsoft.com/office/drawing/2014/main" id="{3B69750D-377A-8F49-8EA0-7A210DFF360F}"/>
              </a:ext>
            </a:extLst>
          </p:cNvPr>
          <p:cNvSpPr txBox="1">
            <a:spLocks/>
          </p:cNvSpPr>
          <p:nvPr/>
        </p:nvSpPr>
        <p:spPr>
          <a:xfrm>
            <a:off x="539552" y="1124745"/>
            <a:ext cx="8064896" cy="2736303"/>
          </a:xfrm>
          <a:prstGeom prst="rect">
            <a:avLst/>
          </a:prstGeom>
        </p:spPr>
        <p:txBody>
          <a:bodyPr vert="horz" lIns="91440" tIns="45720" rIns="91440" bIns="45720" rtlCol="0" anchor="ctr">
            <a:normAutofit/>
          </a:bodyPr>
          <a:lst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algn="ctr">
              <a:lnSpc>
                <a:spcPct val="70000"/>
              </a:lnSpc>
              <a:spcBef>
                <a:spcPts val="2200"/>
              </a:spcBef>
              <a:buNone/>
            </a:pPr>
            <a:r>
              <a:rPr lang="fr-FR" altLang="fr-FR" sz="2300" b="1" dirty="0"/>
              <a:t>Physique Chimie Vs Histoire Géo ?!??</a:t>
            </a:r>
            <a:endParaRPr lang="fr-FR" altLang="fr-FR" sz="2300" dirty="0"/>
          </a:p>
          <a:p>
            <a:pPr>
              <a:lnSpc>
                <a:spcPct val="70000"/>
              </a:lnSpc>
              <a:spcBef>
                <a:spcPts val="2200"/>
              </a:spcBef>
            </a:pPr>
            <a:r>
              <a:rPr lang="fr-FR" altLang="fr-FR" sz="2300" dirty="0"/>
              <a:t>Représentation initiale ! Le numérique pédagogique ce n’est pas le numérique disciplinaire</a:t>
            </a:r>
          </a:p>
        </p:txBody>
      </p:sp>
      <p:graphicFrame>
        <p:nvGraphicFramePr>
          <p:cNvPr id="3" name="Tableau 2">
            <a:extLst>
              <a:ext uri="{FF2B5EF4-FFF2-40B4-BE49-F238E27FC236}">
                <a16:creationId xmlns:a16="http://schemas.microsoft.com/office/drawing/2014/main" id="{18EE756D-0A2A-7540-8E4F-EA40115A1A9A}"/>
              </a:ext>
            </a:extLst>
          </p:cNvPr>
          <p:cNvGraphicFramePr>
            <a:graphicFrameLocks noGrp="1"/>
          </p:cNvGraphicFramePr>
          <p:nvPr>
            <p:extLst>
              <p:ext uri="{D42A27DB-BD31-4B8C-83A1-F6EECF244321}">
                <p14:modId xmlns:p14="http://schemas.microsoft.com/office/powerpoint/2010/main" val="859004307"/>
              </p:ext>
            </p:extLst>
          </p:nvPr>
        </p:nvGraphicFramePr>
        <p:xfrm>
          <a:off x="1524000" y="3356992"/>
          <a:ext cx="6096000" cy="1768212"/>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2274460932"/>
                    </a:ext>
                  </a:extLst>
                </a:gridCol>
                <a:gridCol w="3048000">
                  <a:extLst>
                    <a:ext uri="{9D8B030D-6E8A-4147-A177-3AD203B41FA5}">
                      <a16:colId xmlns:a16="http://schemas.microsoft.com/office/drawing/2014/main" val="3309310107"/>
                    </a:ext>
                  </a:extLst>
                </a:gridCol>
              </a:tblGrid>
              <a:tr h="648072">
                <a:tc>
                  <a:txBody>
                    <a:bodyPr/>
                    <a:lstStyle/>
                    <a:p>
                      <a:pPr algn="ctr"/>
                      <a:r>
                        <a:rPr lang="fr-FR" dirty="0"/>
                        <a:t>Numérique Disciplinaire </a:t>
                      </a: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fr-FR" dirty="0"/>
                        <a:t>Numérique Pédagogique </a:t>
                      </a:r>
                    </a:p>
                  </a:txBody>
                  <a:tcPr anchor="ctr"/>
                </a:tc>
                <a:extLst>
                  <a:ext uri="{0D108BD9-81ED-4DB2-BD59-A6C34878D82A}">
                    <a16:rowId xmlns:a16="http://schemas.microsoft.com/office/drawing/2014/main" val="2628044785"/>
                  </a:ext>
                </a:extLst>
              </a:tr>
              <a:tr h="648072">
                <a:tc>
                  <a:txBody>
                    <a:bodyPr/>
                    <a:lstStyle/>
                    <a:p>
                      <a:pPr algn="ctr"/>
                      <a:r>
                        <a:rPr lang="fr-FR" dirty="0"/>
                        <a:t>Programmation Python en Maths</a:t>
                      </a:r>
                    </a:p>
                    <a:p>
                      <a:pPr marL="0" marR="0" lvl="0" indent="0" algn="ctr" defTabSz="685800" rtl="0" eaLnBrk="1" fontAlgn="auto" latinLnBrk="0" hangingPunct="1">
                        <a:lnSpc>
                          <a:spcPct val="100000"/>
                        </a:lnSpc>
                        <a:spcBef>
                          <a:spcPts val="0"/>
                        </a:spcBef>
                        <a:spcAft>
                          <a:spcPts val="0"/>
                        </a:spcAft>
                        <a:buClrTx/>
                        <a:buSzTx/>
                        <a:buFontTx/>
                        <a:buNone/>
                        <a:tabLst/>
                        <a:defRPr/>
                      </a:pPr>
                      <a:r>
                        <a:rPr lang="fr-FR" dirty="0"/>
                        <a:t>Programmation Python en Physique</a:t>
                      </a:r>
                    </a:p>
                    <a:p>
                      <a:pPr marL="0" marR="0" lvl="0" indent="0" algn="ctr" defTabSz="685800" rtl="0" eaLnBrk="1" fontAlgn="auto" latinLnBrk="0" hangingPunct="1">
                        <a:lnSpc>
                          <a:spcPct val="100000"/>
                        </a:lnSpc>
                        <a:spcBef>
                          <a:spcPts val="0"/>
                        </a:spcBef>
                        <a:spcAft>
                          <a:spcPts val="0"/>
                        </a:spcAft>
                        <a:buClrTx/>
                        <a:buSzTx/>
                        <a:buFontTx/>
                        <a:buNone/>
                        <a:tabLst/>
                        <a:defRPr/>
                      </a:pPr>
                      <a:r>
                        <a:rPr lang="fr-FR" dirty="0"/>
                        <a:t>Tableur en SES</a:t>
                      </a:r>
                    </a:p>
                    <a:p>
                      <a:pPr marL="0" marR="0" lvl="0" indent="0" algn="ctr" defTabSz="685800" rtl="0" eaLnBrk="1" fontAlgn="auto" latinLnBrk="0" hangingPunct="1">
                        <a:lnSpc>
                          <a:spcPct val="100000"/>
                        </a:lnSpc>
                        <a:spcBef>
                          <a:spcPts val="0"/>
                        </a:spcBef>
                        <a:spcAft>
                          <a:spcPts val="0"/>
                        </a:spcAft>
                        <a:buClrTx/>
                        <a:buSzTx/>
                        <a:buFontTx/>
                        <a:buNone/>
                        <a:tabLst/>
                        <a:defRPr/>
                      </a:pPr>
                      <a:r>
                        <a:rPr lang="fr-FR" dirty="0"/>
                        <a:t>Application dédiée MESURIM2 en SVT</a:t>
                      </a:r>
                    </a:p>
                    <a:p>
                      <a:pPr marL="0" marR="0" lvl="0" indent="0" algn="ctr" defTabSz="685800" rtl="0" eaLnBrk="1" fontAlgn="auto" latinLnBrk="0" hangingPunct="1">
                        <a:lnSpc>
                          <a:spcPct val="100000"/>
                        </a:lnSpc>
                        <a:spcBef>
                          <a:spcPts val="0"/>
                        </a:spcBef>
                        <a:spcAft>
                          <a:spcPts val="0"/>
                        </a:spcAft>
                        <a:buClrTx/>
                        <a:buSzTx/>
                        <a:buFontTx/>
                        <a:buNone/>
                        <a:tabLst/>
                        <a:defRPr/>
                      </a:pPr>
                      <a:endParaRPr lang="fr-FR" dirty="0"/>
                    </a:p>
                  </a:txBody>
                  <a:tcPr anchor="ctr"/>
                </a:tc>
                <a:tc>
                  <a:txBody>
                    <a:bodyPr/>
                    <a:lstStyle/>
                    <a:p>
                      <a:pPr algn="ctr"/>
                      <a:r>
                        <a:rPr lang="fr-FR" dirty="0"/>
                        <a:t>Evaluation formative numérique</a:t>
                      </a:r>
                    </a:p>
                    <a:p>
                      <a:pPr algn="ctr"/>
                      <a:r>
                        <a:rPr lang="fr-FR" dirty="0"/>
                        <a:t>Capsule vidéo</a:t>
                      </a:r>
                    </a:p>
                  </a:txBody>
                  <a:tcPr anchor="ctr"/>
                </a:tc>
                <a:extLst>
                  <a:ext uri="{0D108BD9-81ED-4DB2-BD59-A6C34878D82A}">
                    <a16:rowId xmlns:a16="http://schemas.microsoft.com/office/drawing/2014/main" val="2660695554"/>
                  </a:ext>
                </a:extLst>
              </a:tr>
            </a:tbl>
          </a:graphicData>
        </a:graphic>
      </p:graphicFrame>
    </p:spTree>
    <p:extLst>
      <p:ext uri="{BB962C8B-B14F-4D97-AF65-F5344CB8AC3E}">
        <p14:creationId xmlns:p14="http://schemas.microsoft.com/office/powerpoint/2010/main" val="3276344383"/>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100"/>
                                        </p:tgtEl>
                                        <p:attrNameLst>
                                          <p:attrName>style.visibility</p:attrName>
                                        </p:attrNameLst>
                                      </p:cBhvr>
                                      <p:to>
                                        <p:strVal val="visible"/>
                                      </p:to>
                                    </p:set>
                                    <p:anim calcmode="lin" valueType="num">
                                      <p:cBhvr additive="base">
                                        <p:cTn id="7" dur="500" fill="hold"/>
                                        <p:tgtEl>
                                          <p:spTgt spid="4100"/>
                                        </p:tgtEl>
                                        <p:attrNameLst>
                                          <p:attrName>ppt_x</p:attrName>
                                        </p:attrNameLst>
                                      </p:cBhvr>
                                      <p:tavLst>
                                        <p:tav tm="0">
                                          <p:val>
                                            <p:strVal val="#ppt_x"/>
                                          </p:val>
                                        </p:tav>
                                        <p:tav tm="100000">
                                          <p:val>
                                            <p:strVal val="#ppt_x"/>
                                          </p:val>
                                        </p:tav>
                                      </p:tavLst>
                                    </p:anim>
                                    <p:anim calcmode="lin" valueType="num">
                                      <p:cBhvr additive="base">
                                        <p:cTn id="8" dur="500" fill="hold"/>
                                        <p:tgtEl>
                                          <p:spTgt spid="410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00" name="Rectangle 4">
            <a:extLst>
              <a:ext uri="{FF2B5EF4-FFF2-40B4-BE49-F238E27FC236}">
                <a16:creationId xmlns:a16="http://schemas.microsoft.com/office/drawing/2014/main" id="{6159B8E8-0708-6173-1E69-2490A894EDA7}"/>
              </a:ext>
            </a:extLst>
          </p:cNvPr>
          <p:cNvSpPr>
            <a:spLocks noGrp="1"/>
          </p:cNvSpPr>
          <p:nvPr>
            <p:ph type="ctrTitle" idx="4294967295"/>
          </p:nvPr>
        </p:nvSpPr>
        <p:spPr>
          <a:xfrm>
            <a:off x="0" y="188641"/>
            <a:ext cx="9144000" cy="936104"/>
          </a:xfrm>
        </p:spPr>
        <p:txBody>
          <a:bodyPr anchor="ctr"/>
          <a:lstStyle/>
          <a:p>
            <a:pPr algn="ctr" eaLnBrk="1" hangingPunct="1">
              <a:lnSpc>
                <a:spcPct val="110000"/>
              </a:lnSpc>
            </a:pPr>
            <a:r>
              <a:rPr lang="fr-FR" altLang="fr-FR" sz="3600" b="1" dirty="0">
                <a:solidFill>
                  <a:srgbClr val="C00000"/>
                </a:solidFill>
                <a:latin typeface="Century Gothic" panose="020B0502020202020204" pitchFamily="34" charset="0"/>
              </a:rPr>
              <a:t>Thème 4 Le numérique pédagogique</a:t>
            </a:r>
            <a:endParaRPr lang="fr-FR" altLang="fr-FR" sz="3200" b="1" dirty="0">
              <a:solidFill>
                <a:srgbClr val="C00000"/>
              </a:solidFill>
              <a:latin typeface="Century Gothic" panose="020B0502020202020204" pitchFamily="34" charset="0"/>
            </a:endParaRPr>
          </a:p>
        </p:txBody>
      </p:sp>
      <p:sp>
        <p:nvSpPr>
          <p:cNvPr id="4" name="Rectangle 5">
            <a:extLst>
              <a:ext uri="{FF2B5EF4-FFF2-40B4-BE49-F238E27FC236}">
                <a16:creationId xmlns:a16="http://schemas.microsoft.com/office/drawing/2014/main" id="{3B69750D-377A-8F49-8EA0-7A210DFF360F}"/>
              </a:ext>
            </a:extLst>
          </p:cNvPr>
          <p:cNvSpPr txBox="1">
            <a:spLocks/>
          </p:cNvSpPr>
          <p:nvPr/>
        </p:nvSpPr>
        <p:spPr>
          <a:xfrm>
            <a:off x="539552" y="1124745"/>
            <a:ext cx="8064896" cy="4968551"/>
          </a:xfrm>
          <a:prstGeom prst="rect">
            <a:avLst/>
          </a:prstGeom>
        </p:spPr>
        <p:txBody>
          <a:bodyPr vert="horz" lIns="91440" tIns="45720" rIns="91440" bIns="45720" rtlCol="0" anchor="ctr">
            <a:normAutofit lnSpcReduction="10000"/>
          </a:bodyPr>
          <a:lst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algn="ctr">
              <a:lnSpc>
                <a:spcPct val="70000"/>
              </a:lnSpc>
              <a:spcBef>
                <a:spcPts val="2200"/>
              </a:spcBef>
              <a:buNone/>
            </a:pPr>
            <a:r>
              <a:rPr lang="fr-FR" altLang="fr-FR" sz="2300" b="1" dirty="0"/>
              <a:t>Sous-thèmes</a:t>
            </a:r>
            <a:endParaRPr lang="fr-FR" altLang="fr-FR" sz="2300" dirty="0"/>
          </a:p>
          <a:p>
            <a:pPr marL="0" indent="0">
              <a:lnSpc>
                <a:spcPct val="70000"/>
              </a:lnSpc>
              <a:spcBef>
                <a:spcPts val="2200"/>
              </a:spcBef>
              <a:buNone/>
            </a:pPr>
            <a:r>
              <a:rPr lang="fr-FR" altLang="fr-FR" sz="2300" dirty="0"/>
              <a:t>Champs d’exploration possible :</a:t>
            </a:r>
            <a:endParaRPr lang="fr-FR" dirty="0"/>
          </a:p>
          <a:p>
            <a:pPr lvl="1"/>
            <a:r>
              <a:rPr lang="fr-FR" sz="2000" dirty="0"/>
              <a:t>Evaluation (Diagnostique, Formative ou Sommative)</a:t>
            </a:r>
          </a:p>
          <a:p>
            <a:pPr lvl="1"/>
            <a:r>
              <a:rPr lang="fr-FR" sz="2000" dirty="0"/>
              <a:t>Capsule vidéo</a:t>
            </a:r>
          </a:p>
          <a:p>
            <a:pPr lvl="1"/>
            <a:r>
              <a:rPr lang="fr-FR" sz="2000" dirty="0"/>
              <a:t>Classe Inversé (Capsule vidéo, outils d’évaluation)</a:t>
            </a:r>
          </a:p>
          <a:p>
            <a:pPr lvl="1"/>
            <a:r>
              <a:rPr lang="fr-FR" sz="2000" dirty="0"/>
              <a:t>Compétence de Communication des élèves</a:t>
            </a:r>
          </a:p>
          <a:p>
            <a:pPr lvl="1"/>
            <a:r>
              <a:rPr lang="fr-FR" sz="2000" dirty="0"/>
              <a:t>Classe numérique (Equipe pédagogique, ergonomie numérique)</a:t>
            </a:r>
          </a:p>
          <a:p>
            <a:pPr lvl="1"/>
            <a:r>
              <a:rPr lang="fr-FR" sz="2000" dirty="0"/>
              <a:t>Collaboration Coopération (Mise en réseau d’élèves)</a:t>
            </a:r>
            <a:endParaRPr lang="fr-FR" altLang="fr-FR" sz="2400" dirty="0"/>
          </a:p>
          <a:p>
            <a:pPr marL="0" indent="0">
              <a:buNone/>
            </a:pPr>
            <a:r>
              <a:rPr lang="fr-FR" altLang="fr-FR" sz="2400" dirty="0"/>
              <a:t>Liste non-exhaustive…</a:t>
            </a:r>
            <a:endParaRPr lang="fr-FR" sz="2000" dirty="0"/>
          </a:p>
          <a:p>
            <a:pPr lvl="1"/>
            <a:r>
              <a:rPr lang="fr-FR" sz="2000" dirty="0" err="1"/>
              <a:t>TraAM</a:t>
            </a:r>
            <a:r>
              <a:rPr lang="fr-FR" sz="2000" dirty="0"/>
              <a:t> (Travaux académiques mutualisés)</a:t>
            </a:r>
          </a:p>
          <a:p>
            <a:pPr lvl="1"/>
            <a:r>
              <a:rPr lang="fr-FR" sz="2000" dirty="0"/>
              <a:t>Réalité Augmentée </a:t>
            </a:r>
          </a:p>
          <a:p>
            <a:pPr lvl="1"/>
            <a:r>
              <a:rPr lang="fr-FR" sz="2000" dirty="0"/>
              <a:t>Inclusion scolaire, EMI Numérique, Temps d’écran</a:t>
            </a:r>
            <a:r>
              <a:rPr lang="fr-FR" sz="2000"/>
              <a:t>, Harcèlement etc…</a:t>
            </a:r>
            <a:endParaRPr lang="fr-FR" sz="2000" dirty="0"/>
          </a:p>
        </p:txBody>
      </p:sp>
    </p:spTree>
    <p:extLst>
      <p:ext uri="{BB962C8B-B14F-4D97-AF65-F5344CB8AC3E}">
        <p14:creationId xmlns:p14="http://schemas.microsoft.com/office/powerpoint/2010/main" val="2893285920"/>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100"/>
                                        </p:tgtEl>
                                        <p:attrNameLst>
                                          <p:attrName>style.visibility</p:attrName>
                                        </p:attrNameLst>
                                      </p:cBhvr>
                                      <p:to>
                                        <p:strVal val="visible"/>
                                      </p:to>
                                    </p:set>
                                    <p:anim calcmode="lin" valueType="num">
                                      <p:cBhvr additive="base">
                                        <p:cTn id="7" dur="500" fill="hold"/>
                                        <p:tgtEl>
                                          <p:spTgt spid="4100"/>
                                        </p:tgtEl>
                                        <p:attrNameLst>
                                          <p:attrName>ppt_x</p:attrName>
                                        </p:attrNameLst>
                                      </p:cBhvr>
                                      <p:tavLst>
                                        <p:tav tm="0">
                                          <p:val>
                                            <p:strVal val="#ppt_x"/>
                                          </p:val>
                                        </p:tav>
                                        <p:tav tm="100000">
                                          <p:val>
                                            <p:strVal val="#ppt_x"/>
                                          </p:val>
                                        </p:tav>
                                      </p:tavLst>
                                    </p:anim>
                                    <p:anim calcmode="lin" valueType="num">
                                      <p:cBhvr additive="base">
                                        <p:cTn id="8" dur="500" fill="hold"/>
                                        <p:tgtEl>
                                          <p:spTgt spid="410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00" name="Rectangle 4">
            <a:extLst>
              <a:ext uri="{FF2B5EF4-FFF2-40B4-BE49-F238E27FC236}">
                <a16:creationId xmlns:a16="http://schemas.microsoft.com/office/drawing/2014/main" id="{6159B8E8-0708-6173-1E69-2490A894EDA7}"/>
              </a:ext>
            </a:extLst>
          </p:cNvPr>
          <p:cNvSpPr>
            <a:spLocks noGrp="1"/>
          </p:cNvSpPr>
          <p:nvPr>
            <p:ph type="ctrTitle" idx="4294967295"/>
          </p:nvPr>
        </p:nvSpPr>
        <p:spPr>
          <a:xfrm>
            <a:off x="0" y="188641"/>
            <a:ext cx="9144000" cy="936104"/>
          </a:xfrm>
        </p:spPr>
        <p:txBody>
          <a:bodyPr anchor="ctr"/>
          <a:lstStyle/>
          <a:p>
            <a:pPr algn="ctr" eaLnBrk="1" hangingPunct="1">
              <a:lnSpc>
                <a:spcPct val="110000"/>
              </a:lnSpc>
            </a:pPr>
            <a:r>
              <a:rPr lang="fr-FR" altLang="fr-FR" sz="3600" b="1" dirty="0">
                <a:solidFill>
                  <a:srgbClr val="C00000"/>
                </a:solidFill>
                <a:latin typeface="Century Gothic" panose="020B0502020202020204" pitchFamily="34" charset="0"/>
              </a:rPr>
              <a:t>Thème 4 Le numérique pédagogique</a:t>
            </a:r>
            <a:endParaRPr lang="fr-FR" altLang="fr-FR" sz="3200" b="1" dirty="0">
              <a:solidFill>
                <a:srgbClr val="C00000"/>
              </a:solidFill>
              <a:latin typeface="Century Gothic" panose="020B0502020202020204" pitchFamily="34" charset="0"/>
            </a:endParaRPr>
          </a:p>
        </p:txBody>
      </p:sp>
      <p:sp>
        <p:nvSpPr>
          <p:cNvPr id="4" name="Rectangle 5">
            <a:extLst>
              <a:ext uri="{FF2B5EF4-FFF2-40B4-BE49-F238E27FC236}">
                <a16:creationId xmlns:a16="http://schemas.microsoft.com/office/drawing/2014/main" id="{3B69750D-377A-8F49-8EA0-7A210DFF360F}"/>
              </a:ext>
            </a:extLst>
          </p:cNvPr>
          <p:cNvSpPr txBox="1">
            <a:spLocks/>
          </p:cNvSpPr>
          <p:nvPr/>
        </p:nvSpPr>
        <p:spPr>
          <a:xfrm>
            <a:off x="539552" y="1124745"/>
            <a:ext cx="8064896" cy="4968551"/>
          </a:xfrm>
          <a:prstGeom prst="rect">
            <a:avLst/>
          </a:prstGeom>
        </p:spPr>
        <p:txBody>
          <a:bodyPr vert="horz" lIns="91440" tIns="45720" rIns="91440" bIns="45720" rtlCol="0" anchor="ctr">
            <a:normAutofit/>
          </a:bodyPr>
          <a:lst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algn="ctr">
              <a:lnSpc>
                <a:spcPct val="70000"/>
              </a:lnSpc>
              <a:spcBef>
                <a:spcPts val="2200"/>
              </a:spcBef>
              <a:buNone/>
            </a:pPr>
            <a:endParaRPr lang="fr-FR" sz="2000" dirty="0"/>
          </a:p>
        </p:txBody>
      </p:sp>
      <p:sp>
        <p:nvSpPr>
          <p:cNvPr id="9" name="Rectangle 5">
            <a:extLst>
              <a:ext uri="{FF2B5EF4-FFF2-40B4-BE49-F238E27FC236}">
                <a16:creationId xmlns:a16="http://schemas.microsoft.com/office/drawing/2014/main" id="{E55DA38A-4290-E64A-85C1-19369D65DA6F}"/>
              </a:ext>
            </a:extLst>
          </p:cNvPr>
          <p:cNvSpPr txBox="1">
            <a:spLocks/>
          </p:cNvSpPr>
          <p:nvPr/>
        </p:nvSpPr>
        <p:spPr>
          <a:xfrm>
            <a:off x="691952" y="1277145"/>
            <a:ext cx="8064896" cy="4816151"/>
          </a:xfrm>
          <a:prstGeom prst="rect">
            <a:avLst/>
          </a:prstGeom>
        </p:spPr>
        <p:txBody>
          <a:bodyPr vert="horz" lIns="91440" tIns="45720" rIns="91440" bIns="45720" rtlCol="0" anchor="ctr">
            <a:normAutofit/>
          </a:bodyPr>
          <a:lst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algn="ctr">
              <a:lnSpc>
                <a:spcPct val="70000"/>
              </a:lnSpc>
              <a:spcBef>
                <a:spcPts val="2200"/>
              </a:spcBef>
              <a:buNone/>
            </a:pPr>
            <a:r>
              <a:rPr lang="fr-FR" altLang="fr-FR" sz="2300" b="1" dirty="0"/>
              <a:t>Ressources institutionnelles</a:t>
            </a:r>
            <a:endParaRPr lang="fr-FR" altLang="fr-FR" sz="2300" dirty="0"/>
          </a:p>
          <a:p>
            <a:pPr marL="0" indent="0" algn="ctr">
              <a:lnSpc>
                <a:spcPct val="70000"/>
              </a:lnSpc>
              <a:spcBef>
                <a:spcPts val="2200"/>
              </a:spcBef>
              <a:buNone/>
            </a:pPr>
            <a:r>
              <a:rPr lang="fr-FR" altLang="fr-FR" sz="2300" dirty="0"/>
              <a:t>MENJ – Ministère de l’Education Nationale de la Jeunesse</a:t>
            </a:r>
          </a:p>
          <a:p>
            <a:pPr marL="0" indent="0" algn="ctr">
              <a:lnSpc>
                <a:spcPct val="70000"/>
              </a:lnSpc>
              <a:spcBef>
                <a:spcPts val="2200"/>
              </a:spcBef>
              <a:buNone/>
            </a:pPr>
            <a:r>
              <a:rPr lang="fr-FR" sz="2300" dirty="0"/>
              <a:t>DGESCO – Site </a:t>
            </a:r>
            <a:r>
              <a:rPr lang="fr-FR" sz="2300" dirty="0" err="1"/>
              <a:t>Eduscol</a:t>
            </a:r>
            <a:endParaRPr lang="fr-FR" sz="2300" dirty="0"/>
          </a:p>
          <a:p>
            <a:pPr marL="0" indent="0" algn="ctr">
              <a:lnSpc>
                <a:spcPct val="70000"/>
              </a:lnSpc>
              <a:spcBef>
                <a:spcPts val="2200"/>
              </a:spcBef>
              <a:buNone/>
            </a:pPr>
            <a:r>
              <a:rPr lang="fr-FR" sz="2300" dirty="0"/>
              <a:t>IGESR – Inspection Générale</a:t>
            </a:r>
          </a:p>
          <a:p>
            <a:pPr marL="0" indent="0" algn="ctr">
              <a:lnSpc>
                <a:spcPct val="70000"/>
              </a:lnSpc>
              <a:spcBef>
                <a:spcPts val="2200"/>
              </a:spcBef>
              <a:buNone/>
            </a:pPr>
            <a:r>
              <a:rPr lang="fr-FR" sz="2300" dirty="0"/>
              <a:t>Région Académique – Site du VR, Sites des rectorats </a:t>
            </a:r>
          </a:p>
          <a:p>
            <a:pPr marL="0" indent="0" algn="ctr">
              <a:lnSpc>
                <a:spcPct val="70000"/>
              </a:lnSpc>
              <a:spcBef>
                <a:spcPts val="2200"/>
              </a:spcBef>
              <a:buNone/>
            </a:pPr>
            <a:r>
              <a:rPr lang="fr-FR" sz="2300" dirty="0"/>
              <a:t>Partenaires de l’école – Sites des Provinces</a:t>
            </a:r>
          </a:p>
          <a:p>
            <a:pPr marL="0" indent="0" algn="ctr">
              <a:lnSpc>
                <a:spcPct val="70000"/>
              </a:lnSpc>
              <a:spcBef>
                <a:spcPts val="2200"/>
              </a:spcBef>
              <a:buNone/>
            </a:pPr>
            <a:r>
              <a:rPr lang="fr-FR" sz="2300" dirty="0"/>
              <a:t>Littérature académique et de recherche</a:t>
            </a:r>
            <a:endParaRPr lang="fr-FR" dirty="0"/>
          </a:p>
        </p:txBody>
      </p:sp>
    </p:spTree>
    <p:extLst>
      <p:ext uri="{BB962C8B-B14F-4D97-AF65-F5344CB8AC3E}">
        <p14:creationId xmlns:p14="http://schemas.microsoft.com/office/powerpoint/2010/main" val="3825159457"/>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100"/>
                                        </p:tgtEl>
                                        <p:attrNameLst>
                                          <p:attrName>style.visibility</p:attrName>
                                        </p:attrNameLst>
                                      </p:cBhvr>
                                      <p:to>
                                        <p:strVal val="visible"/>
                                      </p:to>
                                    </p:set>
                                    <p:anim calcmode="lin" valueType="num">
                                      <p:cBhvr additive="base">
                                        <p:cTn id="7" dur="500" fill="hold"/>
                                        <p:tgtEl>
                                          <p:spTgt spid="4100"/>
                                        </p:tgtEl>
                                        <p:attrNameLst>
                                          <p:attrName>ppt_x</p:attrName>
                                        </p:attrNameLst>
                                      </p:cBhvr>
                                      <p:tavLst>
                                        <p:tav tm="0">
                                          <p:val>
                                            <p:strVal val="#ppt_x"/>
                                          </p:val>
                                        </p:tav>
                                        <p:tav tm="100000">
                                          <p:val>
                                            <p:strVal val="#ppt_x"/>
                                          </p:val>
                                        </p:tav>
                                      </p:tavLst>
                                    </p:anim>
                                    <p:anim calcmode="lin" valueType="num">
                                      <p:cBhvr additive="base">
                                        <p:cTn id="8" dur="500" fill="hold"/>
                                        <p:tgtEl>
                                          <p:spTgt spid="410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00" name="Rectangle 4">
            <a:extLst>
              <a:ext uri="{FF2B5EF4-FFF2-40B4-BE49-F238E27FC236}">
                <a16:creationId xmlns:a16="http://schemas.microsoft.com/office/drawing/2014/main" id="{6159B8E8-0708-6173-1E69-2490A894EDA7}"/>
              </a:ext>
            </a:extLst>
          </p:cNvPr>
          <p:cNvSpPr>
            <a:spLocks noGrp="1"/>
          </p:cNvSpPr>
          <p:nvPr>
            <p:ph type="ctrTitle" idx="4294967295"/>
          </p:nvPr>
        </p:nvSpPr>
        <p:spPr>
          <a:xfrm>
            <a:off x="0" y="188641"/>
            <a:ext cx="9144000" cy="936104"/>
          </a:xfrm>
        </p:spPr>
        <p:txBody>
          <a:bodyPr anchor="ctr"/>
          <a:lstStyle/>
          <a:p>
            <a:pPr algn="ctr" eaLnBrk="1" hangingPunct="1">
              <a:lnSpc>
                <a:spcPct val="110000"/>
              </a:lnSpc>
            </a:pPr>
            <a:r>
              <a:rPr lang="fr-FR" altLang="fr-FR" sz="3600" b="1" dirty="0">
                <a:solidFill>
                  <a:srgbClr val="C00000"/>
                </a:solidFill>
                <a:latin typeface="Century Gothic" panose="020B0502020202020204" pitchFamily="34" charset="0"/>
              </a:rPr>
              <a:t>Thème 4 Le numérique pédagogique</a:t>
            </a:r>
            <a:endParaRPr lang="fr-FR" altLang="fr-FR" sz="3200" b="1" dirty="0">
              <a:solidFill>
                <a:srgbClr val="C00000"/>
              </a:solidFill>
              <a:latin typeface="Century Gothic" panose="020B0502020202020204" pitchFamily="34" charset="0"/>
            </a:endParaRPr>
          </a:p>
        </p:txBody>
      </p:sp>
      <p:sp>
        <p:nvSpPr>
          <p:cNvPr id="4" name="Rectangle 5">
            <a:extLst>
              <a:ext uri="{FF2B5EF4-FFF2-40B4-BE49-F238E27FC236}">
                <a16:creationId xmlns:a16="http://schemas.microsoft.com/office/drawing/2014/main" id="{3B69750D-377A-8F49-8EA0-7A210DFF360F}"/>
              </a:ext>
            </a:extLst>
          </p:cNvPr>
          <p:cNvSpPr txBox="1">
            <a:spLocks/>
          </p:cNvSpPr>
          <p:nvPr/>
        </p:nvSpPr>
        <p:spPr>
          <a:xfrm>
            <a:off x="539552" y="1124745"/>
            <a:ext cx="8064896" cy="4968551"/>
          </a:xfrm>
          <a:prstGeom prst="rect">
            <a:avLst/>
          </a:prstGeom>
        </p:spPr>
        <p:txBody>
          <a:bodyPr vert="horz" lIns="91440" tIns="45720" rIns="91440" bIns="45720" rtlCol="0" anchor="ctr">
            <a:normAutofit/>
          </a:bodyPr>
          <a:lst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algn="ctr">
              <a:lnSpc>
                <a:spcPct val="70000"/>
              </a:lnSpc>
              <a:spcBef>
                <a:spcPts val="2200"/>
              </a:spcBef>
              <a:buNone/>
            </a:pPr>
            <a:endParaRPr lang="fr-FR" sz="2000" dirty="0"/>
          </a:p>
        </p:txBody>
      </p:sp>
      <p:sp>
        <p:nvSpPr>
          <p:cNvPr id="9" name="Rectangle 5">
            <a:extLst>
              <a:ext uri="{FF2B5EF4-FFF2-40B4-BE49-F238E27FC236}">
                <a16:creationId xmlns:a16="http://schemas.microsoft.com/office/drawing/2014/main" id="{E55DA38A-4290-E64A-85C1-19369D65DA6F}"/>
              </a:ext>
            </a:extLst>
          </p:cNvPr>
          <p:cNvSpPr txBox="1">
            <a:spLocks/>
          </p:cNvSpPr>
          <p:nvPr/>
        </p:nvSpPr>
        <p:spPr>
          <a:xfrm>
            <a:off x="691952" y="1277145"/>
            <a:ext cx="8064896" cy="4968551"/>
          </a:xfrm>
          <a:prstGeom prst="rect">
            <a:avLst/>
          </a:prstGeom>
        </p:spPr>
        <p:txBody>
          <a:bodyPr vert="horz" lIns="91440" tIns="45720" rIns="91440" bIns="45720" rtlCol="0" anchor="t">
            <a:normAutofit/>
          </a:bodyPr>
          <a:lst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algn="ctr">
              <a:lnSpc>
                <a:spcPct val="70000"/>
              </a:lnSpc>
              <a:spcBef>
                <a:spcPts val="2200"/>
              </a:spcBef>
              <a:buNone/>
            </a:pPr>
            <a:r>
              <a:rPr lang="fr-FR" altLang="fr-FR" sz="2300" b="1" dirty="0"/>
              <a:t>Ressources institutionnelles</a:t>
            </a:r>
          </a:p>
          <a:p>
            <a:pPr marL="0" indent="0">
              <a:lnSpc>
                <a:spcPct val="70000"/>
              </a:lnSpc>
              <a:spcBef>
                <a:spcPts val="2200"/>
              </a:spcBef>
              <a:buNone/>
            </a:pPr>
            <a:endParaRPr lang="fr-FR" dirty="0"/>
          </a:p>
        </p:txBody>
      </p:sp>
      <p:pic>
        <p:nvPicPr>
          <p:cNvPr id="3" name="Image 2">
            <a:extLst>
              <a:ext uri="{FF2B5EF4-FFF2-40B4-BE49-F238E27FC236}">
                <a16:creationId xmlns:a16="http://schemas.microsoft.com/office/drawing/2014/main" id="{85DDDBF7-8BCD-1B48-9356-66F39E0B3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431" y="1916832"/>
            <a:ext cx="5960749" cy="3384376"/>
          </a:xfrm>
          <a:prstGeom prst="rect">
            <a:avLst/>
          </a:prstGeom>
        </p:spPr>
      </p:pic>
      <p:pic>
        <p:nvPicPr>
          <p:cNvPr id="6" name="Image 5">
            <a:extLst>
              <a:ext uri="{FF2B5EF4-FFF2-40B4-BE49-F238E27FC236}">
                <a16:creationId xmlns:a16="http://schemas.microsoft.com/office/drawing/2014/main" id="{74F1E624-325E-594B-ADC8-545EE63889FB}"/>
              </a:ext>
            </a:extLst>
          </p:cNvPr>
          <p:cNvPicPr>
            <a:picLocks noChangeAspect="1"/>
          </p:cNvPicPr>
          <p:nvPr/>
        </p:nvPicPr>
        <p:blipFill rotWithShape="1">
          <a:blip r:embed="rId4">
            <a:extLst>
              <a:ext uri="{28A0092B-C50C-407E-A947-70E740481C1C}">
                <a14:useLocalDpi xmlns:a14="http://schemas.microsoft.com/office/drawing/2010/main" val="0"/>
              </a:ext>
            </a:extLst>
          </a:blip>
          <a:srcRect r="3850"/>
          <a:stretch/>
        </p:blipFill>
        <p:spPr>
          <a:xfrm>
            <a:off x="6484085" y="1916832"/>
            <a:ext cx="2272763" cy="3384376"/>
          </a:xfrm>
          <a:prstGeom prst="rect">
            <a:avLst/>
          </a:prstGeom>
        </p:spPr>
      </p:pic>
      <p:sp>
        <p:nvSpPr>
          <p:cNvPr id="8" name="Rectangle 7">
            <a:extLst>
              <a:ext uri="{FF2B5EF4-FFF2-40B4-BE49-F238E27FC236}">
                <a16:creationId xmlns:a16="http://schemas.microsoft.com/office/drawing/2014/main" id="{73340EB7-9F4D-B547-8773-1232D50BDC2A}"/>
              </a:ext>
            </a:extLst>
          </p:cNvPr>
          <p:cNvSpPr/>
          <p:nvPr/>
        </p:nvSpPr>
        <p:spPr>
          <a:xfrm>
            <a:off x="387152" y="5301208"/>
            <a:ext cx="5933028" cy="646331"/>
          </a:xfrm>
          <a:prstGeom prst="rect">
            <a:avLst/>
          </a:prstGeom>
        </p:spPr>
        <p:txBody>
          <a:bodyPr wrap="square">
            <a:spAutoFit/>
          </a:bodyPr>
          <a:lstStyle/>
          <a:p>
            <a:r>
              <a:rPr lang="fr-FR" dirty="0"/>
              <a:t>https://</a:t>
            </a:r>
            <a:r>
              <a:rPr lang="fr-FR" dirty="0" err="1"/>
              <a:t>www.education.gouv.fr</a:t>
            </a:r>
            <a:r>
              <a:rPr lang="fr-FR" dirty="0"/>
              <a:t>/strategie-du-numerique-pour-l-education-2023-2027-344263</a:t>
            </a:r>
          </a:p>
        </p:txBody>
      </p:sp>
    </p:spTree>
    <p:extLst>
      <p:ext uri="{BB962C8B-B14F-4D97-AF65-F5344CB8AC3E}">
        <p14:creationId xmlns:p14="http://schemas.microsoft.com/office/powerpoint/2010/main" val="531864184"/>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100"/>
                                        </p:tgtEl>
                                        <p:attrNameLst>
                                          <p:attrName>style.visibility</p:attrName>
                                        </p:attrNameLst>
                                      </p:cBhvr>
                                      <p:to>
                                        <p:strVal val="visible"/>
                                      </p:to>
                                    </p:set>
                                    <p:anim calcmode="lin" valueType="num">
                                      <p:cBhvr additive="base">
                                        <p:cTn id="7" dur="500" fill="hold"/>
                                        <p:tgtEl>
                                          <p:spTgt spid="4100"/>
                                        </p:tgtEl>
                                        <p:attrNameLst>
                                          <p:attrName>ppt_x</p:attrName>
                                        </p:attrNameLst>
                                      </p:cBhvr>
                                      <p:tavLst>
                                        <p:tav tm="0">
                                          <p:val>
                                            <p:strVal val="#ppt_x"/>
                                          </p:val>
                                        </p:tav>
                                        <p:tav tm="100000">
                                          <p:val>
                                            <p:strVal val="#ppt_x"/>
                                          </p:val>
                                        </p:tav>
                                      </p:tavLst>
                                    </p:anim>
                                    <p:anim calcmode="lin" valueType="num">
                                      <p:cBhvr additive="base">
                                        <p:cTn id="8" dur="500" fill="hold"/>
                                        <p:tgtEl>
                                          <p:spTgt spid="410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00" name="Rectangle 4">
            <a:extLst>
              <a:ext uri="{FF2B5EF4-FFF2-40B4-BE49-F238E27FC236}">
                <a16:creationId xmlns:a16="http://schemas.microsoft.com/office/drawing/2014/main" id="{6159B8E8-0708-6173-1E69-2490A894EDA7}"/>
              </a:ext>
            </a:extLst>
          </p:cNvPr>
          <p:cNvSpPr>
            <a:spLocks noGrp="1"/>
          </p:cNvSpPr>
          <p:nvPr>
            <p:ph type="ctrTitle" idx="4294967295"/>
          </p:nvPr>
        </p:nvSpPr>
        <p:spPr>
          <a:xfrm>
            <a:off x="0" y="188641"/>
            <a:ext cx="9144000" cy="936104"/>
          </a:xfrm>
        </p:spPr>
        <p:txBody>
          <a:bodyPr anchor="ctr"/>
          <a:lstStyle/>
          <a:p>
            <a:pPr algn="ctr" eaLnBrk="1" hangingPunct="1">
              <a:lnSpc>
                <a:spcPct val="110000"/>
              </a:lnSpc>
            </a:pPr>
            <a:r>
              <a:rPr lang="fr-FR" altLang="fr-FR" sz="3600" b="1" dirty="0">
                <a:solidFill>
                  <a:srgbClr val="C00000"/>
                </a:solidFill>
                <a:latin typeface="Century Gothic" panose="020B0502020202020204" pitchFamily="34" charset="0"/>
              </a:rPr>
              <a:t>Thème 4 Le numérique pédagogique</a:t>
            </a:r>
            <a:endParaRPr lang="fr-FR" altLang="fr-FR" sz="3200" b="1" dirty="0">
              <a:solidFill>
                <a:srgbClr val="C00000"/>
              </a:solidFill>
              <a:latin typeface="Century Gothic" panose="020B0502020202020204" pitchFamily="34" charset="0"/>
            </a:endParaRPr>
          </a:p>
        </p:txBody>
      </p:sp>
      <p:sp>
        <p:nvSpPr>
          <p:cNvPr id="4" name="Rectangle 5">
            <a:extLst>
              <a:ext uri="{FF2B5EF4-FFF2-40B4-BE49-F238E27FC236}">
                <a16:creationId xmlns:a16="http://schemas.microsoft.com/office/drawing/2014/main" id="{3B69750D-377A-8F49-8EA0-7A210DFF360F}"/>
              </a:ext>
            </a:extLst>
          </p:cNvPr>
          <p:cNvSpPr txBox="1">
            <a:spLocks/>
          </p:cNvSpPr>
          <p:nvPr/>
        </p:nvSpPr>
        <p:spPr>
          <a:xfrm>
            <a:off x="539552" y="1124745"/>
            <a:ext cx="8064896" cy="4968551"/>
          </a:xfrm>
          <a:prstGeom prst="rect">
            <a:avLst/>
          </a:prstGeom>
        </p:spPr>
        <p:txBody>
          <a:bodyPr vert="horz" lIns="91440" tIns="45720" rIns="91440" bIns="45720" rtlCol="0" anchor="ctr">
            <a:normAutofit/>
          </a:bodyPr>
          <a:lst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algn="ctr">
              <a:lnSpc>
                <a:spcPct val="70000"/>
              </a:lnSpc>
              <a:spcBef>
                <a:spcPts val="2200"/>
              </a:spcBef>
              <a:buNone/>
            </a:pPr>
            <a:endParaRPr lang="fr-FR" sz="2000" dirty="0"/>
          </a:p>
        </p:txBody>
      </p:sp>
      <p:sp>
        <p:nvSpPr>
          <p:cNvPr id="7" name="Rectangle 6">
            <a:extLst>
              <a:ext uri="{FF2B5EF4-FFF2-40B4-BE49-F238E27FC236}">
                <a16:creationId xmlns:a16="http://schemas.microsoft.com/office/drawing/2014/main" id="{B0254179-4504-0D4D-AFD5-CB423C8EEBC6}"/>
              </a:ext>
            </a:extLst>
          </p:cNvPr>
          <p:cNvSpPr/>
          <p:nvPr/>
        </p:nvSpPr>
        <p:spPr>
          <a:xfrm>
            <a:off x="528401" y="4247721"/>
            <a:ext cx="5294338" cy="338554"/>
          </a:xfrm>
          <a:prstGeom prst="rect">
            <a:avLst/>
          </a:prstGeom>
        </p:spPr>
        <p:txBody>
          <a:bodyPr wrap="square">
            <a:spAutoFit/>
          </a:bodyPr>
          <a:lstStyle/>
          <a:p>
            <a:pPr algn="ctr"/>
            <a:r>
              <a:rPr lang="fr-FR" sz="1600" dirty="0"/>
              <a:t>https://</a:t>
            </a:r>
            <a:r>
              <a:rPr lang="fr-FR" sz="1600" dirty="0" err="1"/>
              <a:t>eduscol.education.fr</a:t>
            </a:r>
            <a:r>
              <a:rPr lang="fr-FR" sz="1600" dirty="0"/>
              <a:t>/document/14755/</a:t>
            </a:r>
            <a:r>
              <a:rPr lang="fr-FR" sz="1600" dirty="0" err="1"/>
              <a:t>download</a:t>
            </a:r>
            <a:endParaRPr lang="fr-FR" sz="1600" dirty="0"/>
          </a:p>
        </p:txBody>
      </p:sp>
      <p:sp>
        <p:nvSpPr>
          <p:cNvPr id="9" name="Rectangle 5">
            <a:extLst>
              <a:ext uri="{FF2B5EF4-FFF2-40B4-BE49-F238E27FC236}">
                <a16:creationId xmlns:a16="http://schemas.microsoft.com/office/drawing/2014/main" id="{E55DA38A-4290-E64A-85C1-19369D65DA6F}"/>
              </a:ext>
            </a:extLst>
          </p:cNvPr>
          <p:cNvSpPr txBox="1">
            <a:spLocks/>
          </p:cNvSpPr>
          <p:nvPr/>
        </p:nvSpPr>
        <p:spPr>
          <a:xfrm>
            <a:off x="691952" y="1277145"/>
            <a:ext cx="8064896" cy="4968551"/>
          </a:xfrm>
          <a:prstGeom prst="rect">
            <a:avLst/>
          </a:prstGeom>
        </p:spPr>
        <p:txBody>
          <a:bodyPr vert="horz" lIns="91440" tIns="45720" rIns="91440" bIns="45720" rtlCol="0" anchor="t">
            <a:normAutofit/>
          </a:bodyPr>
          <a:lst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algn="ctr">
              <a:lnSpc>
                <a:spcPct val="70000"/>
              </a:lnSpc>
              <a:spcBef>
                <a:spcPts val="2200"/>
              </a:spcBef>
              <a:buNone/>
            </a:pPr>
            <a:r>
              <a:rPr lang="fr-FR" altLang="fr-FR" sz="2300" b="1" dirty="0"/>
              <a:t>Ressources institutionnelles</a:t>
            </a:r>
            <a:endParaRPr lang="fr-FR" altLang="fr-FR" sz="2300" dirty="0"/>
          </a:p>
          <a:p>
            <a:pPr marL="0" indent="0">
              <a:lnSpc>
                <a:spcPct val="70000"/>
              </a:lnSpc>
              <a:spcBef>
                <a:spcPts val="2200"/>
              </a:spcBef>
              <a:buNone/>
            </a:pPr>
            <a:r>
              <a:rPr lang="fr-FR" altLang="fr-FR" sz="2300" dirty="0" err="1"/>
              <a:t>Eduscol</a:t>
            </a:r>
            <a:r>
              <a:rPr lang="fr-FR" altLang="fr-FR" sz="2300" dirty="0"/>
              <a:t> « J’enseigne avec les numérique » </a:t>
            </a:r>
            <a:endParaRPr lang="fr-FR" dirty="0"/>
          </a:p>
        </p:txBody>
      </p:sp>
      <p:pic>
        <p:nvPicPr>
          <p:cNvPr id="10" name="Image 9">
            <a:extLst>
              <a:ext uri="{FF2B5EF4-FFF2-40B4-BE49-F238E27FC236}">
                <a16:creationId xmlns:a16="http://schemas.microsoft.com/office/drawing/2014/main" id="{1DBCFBD5-B84B-CC47-9871-4E54BA54EC32}"/>
              </a:ext>
            </a:extLst>
          </p:cNvPr>
          <p:cNvPicPr>
            <a:picLocks noChangeAspect="1"/>
          </p:cNvPicPr>
          <p:nvPr/>
        </p:nvPicPr>
        <p:blipFill rotWithShape="1">
          <a:blip r:embed="rId3">
            <a:extLst>
              <a:ext uri="{28A0092B-C50C-407E-A947-70E740481C1C}">
                <a14:useLocalDpi xmlns:a14="http://schemas.microsoft.com/office/drawing/2010/main" val="0"/>
              </a:ext>
            </a:extLst>
          </a:blip>
          <a:srcRect r="3846" b="5247"/>
          <a:stretch/>
        </p:blipFill>
        <p:spPr>
          <a:xfrm>
            <a:off x="2735939" y="4664750"/>
            <a:ext cx="1148747" cy="1350071"/>
          </a:xfrm>
          <a:prstGeom prst="rect">
            <a:avLst/>
          </a:prstGeom>
        </p:spPr>
      </p:pic>
      <p:pic>
        <p:nvPicPr>
          <p:cNvPr id="12" name="Image 11">
            <a:extLst>
              <a:ext uri="{FF2B5EF4-FFF2-40B4-BE49-F238E27FC236}">
                <a16:creationId xmlns:a16="http://schemas.microsoft.com/office/drawing/2014/main" id="{50126CC6-101A-5041-ADAB-3F1C6FCF4C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6386" y="2222100"/>
            <a:ext cx="4167855" cy="1944595"/>
          </a:xfrm>
          <a:prstGeom prst="rect">
            <a:avLst/>
          </a:prstGeom>
        </p:spPr>
      </p:pic>
      <p:pic>
        <p:nvPicPr>
          <p:cNvPr id="14" name="Image 13">
            <a:extLst>
              <a:ext uri="{FF2B5EF4-FFF2-40B4-BE49-F238E27FC236}">
                <a16:creationId xmlns:a16="http://schemas.microsoft.com/office/drawing/2014/main" id="{56880D73-172F-E24D-A4AC-869831A064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2515" y="1844824"/>
            <a:ext cx="2770558" cy="4149080"/>
          </a:xfrm>
          <a:prstGeom prst="rect">
            <a:avLst/>
          </a:prstGeom>
        </p:spPr>
      </p:pic>
    </p:spTree>
    <p:extLst>
      <p:ext uri="{BB962C8B-B14F-4D97-AF65-F5344CB8AC3E}">
        <p14:creationId xmlns:p14="http://schemas.microsoft.com/office/powerpoint/2010/main" val="3537741503"/>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100"/>
                                        </p:tgtEl>
                                        <p:attrNameLst>
                                          <p:attrName>style.visibility</p:attrName>
                                        </p:attrNameLst>
                                      </p:cBhvr>
                                      <p:to>
                                        <p:strVal val="visible"/>
                                      </p:to>
                                    </p:set>
                                    <p:anim calcmode="lin" valueType="num">
                                      <p:cBhvr additive="base">
                                        <p:cTn id="7" dur="500" fill="hold"/>
                                        <p:tgtEl>
                                          <p:spTgt spid="4100"/>
                                        </p:tgtEl>
                                        <p:attrNameLst>
                                          <p:attrName>ppt_x</p:attrName>
                                        </p:attrNameLst>
                                      </p:cBhvr>
                                      <p:tavLst>
                                        <p:tav tm="0">
                                          <p:val>
                                            <p:strVal val="#ppt_x"/>
                                          </p:val>
                                        </p:tav>
                                        <p:tav tm="100000">
                                          <p:val>
                                            <p:strVal val="#ppt_x"/>
                                          </p:val>
                                        </p:tav>
                                      </p:tavLst>
                                    </p:anim>
                                    <p:anim calcmode="lin" valueType="num">
                                      <p:cBhvr additive="base">
                                        <p:cTn id="8" dur="500" fill="hold"/>
                                        <p:tgtEl>
                                          <p:spTgt spid="410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re 1">
            <a:extLst>
              <a:ext uri="{FF2B5EF4-FFF2-40B4-BE49-F238E27FC236}">
                <a16:creationId xmlns:a16="http://schemas.microsoft.com/office/drawing/2014/main" id="{6200F70D-EBF0-B6E2-30B5-17AE674EF1D6}"/>
              </a:ext>
            </a:extLst>
          </p:cNvPr>
          <p:cNvSpPr>
            <a:spLocks noGrp="1"/>
          </p:cNvSpPr>
          <p:nvPr>
            <p:ph type="title" idx="4294967295"/>
          </p:nvPr>
        </p:nvSpPr>
        <p:spPr>
          <a:xfrm>
            <a:off x="-107950" y="351064"/>
            <a:ext cx="9359900" cy="1196975"/>
          </a:xfrm>
        </p:spPr>
        <p:txBody>
          <a:bodyPr>
            <a:noAutofit/>
          </a:bodyPr>
          <a:lstStyle/>
          <a:p>
            <a:pPr algn="ctr" eaLnBrk="1" hangingPunct="1"/>
            <a:r>
              <a:rPr lang="fr-FR" altLang="fr-FR" sz="2000" dirty="0">
                <a:solidFill>
                  <a:schemeClr val="tx1"/>
                </a:solidFill>
                <a:latin typeface="Century Gothic" panose="020B0502020202020204" pitchFamily="34" charset="0"/>
              </a:rPr>
              <a:t>	</a:t>
            </a:r>
            <a:br>
              <a:rPr lang="fr-FR" altLang="fr-FR" sz="2000" dirty="0">
                <a:solidFill>
                  <a:schemeClr val="tx1"/>
                </a:solidFill>
                <a:latin typeface="Century Gothic" panose="020B0502020202020204" pitchFamily="34" charset="0"/>
              </a:rPr>
            </a:br>
            <a:r>
              <a:rPr lang="fr-FR" altLang="fr-FR" sz="2400" b="1" dirty="0">
                <a:solidFill>
                  <a:schemeClr val="tx1"/>
                </a:solidFill>
                <a:latin typeface="Century Gothic" panose="020B0502020202020204" pitchFamily="34" charset="0"/>
              </a:rPr>
              <a:t> </a:t>
            </a:r>
            <a:r>
              <a:rPr lang="fr-FR" altLang="fr-FR" sz="2400" b="1" dirty="0">
                <a:solidFill>
                  <a:srgbClr val="C00000"/>
                </a:solidFill>
                <a:latin typeface="Century Gothic" panose="020B0502020202020204" pitchFamily="34" charset="0"/>
              </a:rPr>
              <a:t>Pourquoi élaborer des projets </a:t>
            </a:r>
            <a:r>
              <a:rPr lang="fr-FR" altLang="fr-FR" sz="2400" b="1" dirty="0" err="1">
                <a:solidFill>
                  <a:srgbClr val="C00000"/>
                </a:solidFill>
                <a:latin typeface="Century Gothic" panose="020B0502020202020204" pitchFamily="34" charset="0"/>
              </a:rPr>
              <a:t>transDISCIPLINAIRES</a:t>
            </a:r>
            <a:r>
              <a:rPr lang="fr-FR" altLang="fr-FR" sz="2400" b="1" dirty="0">
                <a:solidFill>
                  <a:srgbClr val="C00000"/>
                </a:solidFill>
                <a:latin typeface="Century Gothic" panose="020B0502020202020204" pitchFamily="34" charset="0"/>
              </a:rPr>
              <a:t> ? </a:t>
            </a:r>
            <a:br>
              <a:rPr lang="fr-FR" altLang="fr-FR" sz="2000" dirty="0">
                <a:solidFill>
                  <a:schemeClr val="tx1"/>
                </a:solidFill>
                <a:latin typeface="Century Gothic" panose="020B0502020202020204" pitchFamily="34" charset="0"/>
              </a:rPr>
            </a:br>
            <a:endParaRPr lang="fr-FR" altLang="fr-FR" sz="2000" dirty="0">
              <a:latin typeface="Century Gothic" panose="020B0502020202020204" pitchFamily="34" charset="0"/>
            </a:endParaRPr>
          </a:p>
        </p:txBody>
      </p:sp>
      <p:sp>
        <p:nvSpPr>
          <p:cNvPr id="17410" name="Espace réservé du contenu 2">
            <a:extLst>
              <a:ext uri="{FF2B5EF4-FFF2-40B4-BE49-F238E27FC236}">
                <a16:creationId xmlns:a16="http://schemas.microsoft.com/office/drawing/2014/main" id="{86BAAF5D-3F04-7AD7-7813-C1D0AC7831A3}"/>
              </a:ext>
            </a:extLst>
          </p:cNvPr>
          <p:cNvSpPr>
            <a:spLocks noGrp="1"/>
          </p:cNvSpPr>
          <p:nvPr>
            <p:ph idx="4294967295"/>
          </p:nvPr>
        </p:nvSpPr>
        <p:spPr>
          <a:xfrm>
            <a:off x="179512" y="1878013"/>
            <a:ext cx="8857928" cy="4646612"/>
          </a:xfrm>
        </p:spPr>
        <p:txBody>
          <a:bodyPr/>
          <a:lstStyle/>
          <a:p>
            <a:pPr algn="just">
              <a:spcBef>
                <a:spcPts val="2200"/>
              </a:spcBef>
              <a:buNone/>
            </a:pPr>
            <a:r>
              <a:rPr lang="fr-FR" altLang="fr-FR" dirty="0"/>
              <a:t>- Aborder </a:t>
            </a:r>
            <a:r>
              <a:rPr lang="fr-FR" altLang="fr-FR" b="1" u="sng" dirty="0"/>
              <a:t>des questions  se déclinant de manière transversale  au sein du système éducatif,  dans  le cadre des thématiques proposées ; </a:t>
            </a:r>
            <a:endParaRPr lang="fr-FR" altLang="fr-FR" dirty="0"/>
          </a:p>
          <a:p>
            <a:pPr algn="just" eaLnBrk="1" hangingPunct="1">
              <a:spcBef>
                <a:spcPts val="2200"/>
              </a:spcBef>
              <a:buFont typeface="Wingdings" pitchFamily="2" charset="2"/>
              <a:buNone/>
            </a:pPr>
            <a:r>
              <a:rPr lang="fr-FR" altLang="fr-FR" dirty="0"/>
              <a:t>- Les stagiaires sont réunis </a:t>
            </a:r>
            <a:r>
              <a:rPr lang="fr-FR" altLang="fr-FR" b="1" dirty="0"/>
              <a:t>en </a:t>
            </a:r>
            <a:r>
              <a:rPr lang="fr-FR" altLang="fr-FR" b="1" u="sng" dirty="0"/>
              <a:t>équipe pluridisciplinaire </a:t>
            </a:r>
            <a:r>
              <a:rPr lang="fr-FR" altLang="fr-FR" dirty="0"/>
              <a:t>pour </a:t>
            </a:r>
            <a:r>
              <a:rPr lang="fr-FR" altLang="fr-FR" b="1" dirty="0"/>
              <a:t>mettre en œuvre une réflexion approfondie sur ces questions, en s’appuyant sur des éléments issus de la recherche, des préconisations institutionnelles, et des expérimentations réalisées auprès d’élèves de leur établissement d’affectation. </a:t>
            </a:r>
          </a:p>
          <a:p>
            <a:pPr algn="just" eaLnBrk="1" hangingPunct="1">
              <a:spcBef>
                <a:spcPts val="2200"/>
              </a:spcBef>
              <a:buFont typeface="Wingdings" pitchFamily="2" charset="2"/>
              <a:buNone/>
            </a:pPr>
            <a:r>
              <a:rPr lang="fr-FR" altLang="fr-FR" sz="2400" dirty="0"/>
              <a:t> </a:t>
            </a:r>
            <a:endParaRPr lang="fr-FR" altLang="fr-FR" sz="2400" b="1"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00" name="Rectangle 4">
            <a:extLst>
              <a:ext uri="{FF2B5EF4-FFF2-40B4-BE49-F238E27FC236}">
                <a16:creationId xmlns:a16="http://schemas.microsoft.com/office/drawing/2014/main" id="{6159B8E8-0708-6173-1E69-2490A894EDA7}"/>
              </a:ext>
            </a:extLst>
          </p:cNvPr>
          <p:cNvSpPr>
            <a:spLocks noGrp="1"/>
          </p:cNvSpPr>
          <p:nvPr>
            <p:ph type="ctrTitle" idx="4294967295"/>
          </p:nvPr>
        </p:nvSpPr>
        <p:spPr>
          <a:xfrm>
            <a:off x="0" y="188641"/>
            <a:ext cx="9144000" cy="936104"/>
          </a:xfrm>
        </p:spPr>
        <p:txBody>
          <a:bodyPr anchor="ctr"/>
          <a:lstStyle/>
          <a:p>
            <a:pPr algn="ctr" eaLnBrk="1" hangingPunct="1">
              <a:lnSpc>
                <a:spcPct val="110000"/>
              </a:lnSpc>
            </a:pPr>
            <a:r>
              <a:rPr lang="fr-FR" altLang="fr-FR" sz="3600" b="1" dirty="0">
                <a:solidFill>
                  <a:srgbClr val="C00000"/>
                </a:solidFill>
                <a:latin typeface="Century Gothic" panose="020B0502020202020204" pitchFamily="34" charset="0"/>
              </a:rPr>
              <a:t>Thème 4 Le numérique pédagogique</a:t>
            </a:r>
            <a:endParaRPr lang="fr-FR" altLang="fr-FR" sz="3200" b="1" dirty="0">
              <a:solidFill>
                <a:srgbClr val="C00000"/>
              </a:solidFill>
              <a:latin typeface="Century Gothic" panose="020B0502020202020204" pitchFamily="34" charset="0"/>
            </a:endParaRPr>
          </a:p>
        </p:txBody>
      </p:sp>
      <p:sp>
        <p:nvSpPr>
          <p:cNvPr id="4" name="Rectangle 5">
            <a:extLst>
              <a:ext uri="{FF2B5EF4-FFF2-40B4-BE49-F238E27FC236}">
                <a16:creationId xmlns:a16="http://schemas.microsoft.com/office/drawing/2014/main" id="{3B69750D-377A-8F49-8EA0-7A210DFF360F}"/>
              </a:ext>
            </a:extLst>
          </p:cNvPr>
          <p:cNvSpPr txBox="1">
            <a:spLocks/>
          </p:cNvSpPr>
          <p:nvPr/>
        </p:nvSpPr>
        <p:spPr>
          <a:xfrm>
            <a:off x="539552" y="1124745"/>
            <a:ext cx="8064896" cy="4968551"/>
          </a:xfrm>
          <a:prstGeom prst="rect">
            <a:avLst/>
          </a:prstGeom>
        </p:spPr>
        <p:txBody>
          <a:bodyPr vert="horz" lIns="91440" tIns="45720" rIns="91440" bIns="45720" rtlCol="0" anchor="ctr">
            <a:normAutofit/>
          </a:bodyPr>
          <a:lst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algn="ctr">
              <a:lnSpc>
                <a:spcPct val="70000"/>
              </a:lnSpc>
              <a:spcBef>
                <a:spcPts val="2200"/>
              </a:spcBef>
              <a:buNone/>
            </a:pPr>
            <a:endParaRPr lang="fr-FR" sz="2000" dirty="0"/>
          </a:p>
        </p:txBody>
      </p:sp>
      <p:sp>
        <p:nvSpPr>
          <p:cNvPr id="9" name="Rectangle 5">
            <a:extLst>
              <a:ext uri="{FF2B5EF4-FFF2-40B4-BE49-F238E27FC236}">
                <a16:creationId xmlns:a16="http://schemas.microsoft.com/office/drawing/2014/main" id="{E55DA38A-4290-E64A-85C1-19369D65DA6F}"/>
              </a:ext>
            </a:extLst>
          </p:cNvPr>
          <p:cNvSpPr txBox="1">
            <a:spLocks/>
          </p:cNvSpPr>
          <p:nvPr/>
        </p:nvSpPr>
        <p:spPr>
          <a:xfrm>
            <a:off x="691952" y="1277145"/>
            <a:ext cx="8064896" cy="4968551"/>
          </a:xfrm>
          <a:prstGeom prst="rect">
            <a:avLst/>
          </a:prstGeom>
        </p:spPr>
        <p:txBody>
          <a:bodyPr vert="horz" lIns="91440" tIns="45720" rIns="91440" bIns="45720" rtlCol="0" anchor="t">
            <a:normAutofit/>
          </a:bodyPr>
          <a:lst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algn="ctr">
              <a:lnSpc>
                <a:spcPct val="70000"/>
              </a:lnSpc>
              <a:spcBef>
                <a:spcPts val="2200"/>
              </a:spcBef>
              <a:buNone/>
            </a:pPr>
            <a:r>
              <a:rPr lang="fr-FR" altLang="fr-FR" sz="2300" b="1" dirty="0"/>
              <a:t>Ressources institutionnelles</a:t>
            </a:r>
            <a:endParaRPr lang="fr-FR" altLang="fr-FR" sz="2300" dirty="0"/>
          </a:p>
          <a:p>
            <a:pPr marL="0" indent="0">
              <a:lnSpc>
                <a:spcPct val="70000"/>
              </a:lnSpc>
              <a:spcBef>
                <a:spcPts val="2200"/>
              </a:spcBef>
              <a:buNone/>
            </a:pPr>
            <a:r>
              <a:rPr lang="fr-FR" altLang="fr-FR" sz="2300" dirty="0"/>
              <a:t>IGESR – Anciennement IGEN</a:t>
            </a:r>
            <a:endParaRPr lang="fr-FR" dirty="0"/>
          </a:p>
        </p:txBody>
      </p:sp>
      <p:pic>
        <p:nvPicPr>
          <p:cNvPr id="3" name="Image 2">
            <a:extLst>
              <a:ext uri="{FF2B5EF4-FFF2-40B4-BE49-F238E27FC236}">
                <a16:creationId xmlns:a16="http://schemas.microsoft.com/office/drawing/2014/main" id="{89C8BBFC-30C3-8743-8C7C-9244BB23A3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52" y="2204864"/>
            <a:ext cx="4752528" cy="2473290"/>
          </a:xfrm>
          <a:prstGeom prst="rect">
            <a:avLst/>
          </a:prstGeom>
        </p:spPr>
      </p:pic>
      <p:pic>
        <p:nvPicPr>
          <p:cNvPr id="6" name="Image 5">
            <a:extLst>
              <a:ext uri="{FF2B5EF4-FFF2-40B4-BE49-F238E27FC236}">
                <a16:creationId xmlns:a16="http://schemas.microsoft.com/office/drawing/2014/main" id="{F0302580-D2D3-964E-86AD-BB29C595BD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05148" y="1728195"/>
            <a:ext cx="2799300" cy="3981566"/>
          </a:xfrm>
          <a:prstGeom prst="rect">
            <a:avLst/>
          </a:prstGeom>
        </p:spPr>
      </p:pic>
      <p:pic>
        <p:nvPicPr>
          <p:cNvPr id="11" name="Image 10">
            <a:extLst>
              <a:ext uri="{FF2B5EF4-FFF2-40B4-BE49-F238E27FC236}">
                <a16:creationId xmlns:a16="http://schemas.microsoft.com/office/drawing/2014/main" id="{7D05B82D-B064-6D4C-B5DC-1C5C89640D16}"/>
              </a:ext>
            </a:extLst>
          </p:cNvPr>
          <p:cNvPicPr>
            <a:picLocks noChangeAspect="1"/>
          </p:cNvPicPr>
          <p:nvPr/>
        </p:nvPicPr>
        <p:blipFill rotWithShape="1">
          <a:blip r:embed="rId5">
            <a:extLst>
              <a:ext uri="{28A0092B-C50C-407E-A947-70E740481C1C}">
                <a14:useLocalDpi xmlns:a14="http://schemas.microsoft.com/office/drawing/2010/main" val="0"/>
              </a:ext>
            </a:extLst>
          </a:blip>
          <a:srcRect t="64638" b="25833"/>
          <a:stretch/>
        </p:blipFill>
        <p:spPr>
          <a:xfrm>
            <a:off x="539552" y="5067153"/>
            <a:ext cx="4752528" cy="642608"/>
          </a:xfrm>
          <a:prstGeom prst="rect">
            <a:avLst/>
          </a:prstGeom>
        </p:spPr>
      </p:pic>
    </p:spTree>
    <p:extLst>
      <p:ext uri="{BB962C8B-B14F-4D97-AF65-F5344CB8AC3E}">
        <p14:creationId xmlns:p14="http://schemas.microsoft.com/office/powerpoint/2010/main" val="740682028"/>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100"/>
                                        </p:tgtEl>
                                        <p:attrNameLst>
                                          <p:attrName>style.visibility</p:attrName>
                                        </p:attrNameLst>
                                      </p:cBhvr>
                                      <p:to>
                                        <p:strVal val="visible"/>
                                      </p:to>
                                    </p:set>
                                    <p:anim calcmode="lin" valueType="num">
                                      <p:cBhvr additive="base">
                                        <p:cTn id="7" dur="500" fill="hold"/>
                                        <p:tgtEl>
                                          <p:spTgt spid="4100"/>
                                        </p:tgtEl>
                                        <p:attrNameLst>
                                          <p:attrName>ppt_x</p:attrName>
                                        </p:attrNameLst>
                                      </p:cBhvr>
                                      <p:tavLst>
                                        <p:tav tm="0">
                                          <p:val>
                                            <p:strVal val="#ppt_x"/>
                                          </p:val>
                                        </p:tav>
                                        <p:tav tm="100000">
                                          <p:val>
                                            <p:strVal val="#ppt_x"/>
                                          </p:val>
                                        </p:tav>
                                      </p:tavLst>
                                    </p:anim>
                                    <p:anim calcmode="lin" valueType="num">
                                      <p:cBhvr additive="base">
                                        <p:cTn id="8" dur="500" fill="hold"/>
                                        <p:tgtEl>
                                          <p:spTgt spid="410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00" name="Rectangle 4">
            <a:extLst>
              <a:ext uri="{FF2B5EF4-FFF2-40B4-BE49-F238E27FC236}">
                <a16:creationId xmlns:a16="http://schemas.microsoft.com/office/drawing/2014/main" id="{6159B8E8-0708-6173-1E69-2490A894EDA7}"/>
              </a:ext>
            </a:extLst>
          </p:cNvPr>
          <p:cNvSpPr>
            <a:spLocks noGrp="1"/>
          </p:cNvSpPr>
          <p:nvPr>
            <p:ph type="ctrTitle" idx="4294967295"/>
          </p:nvPr>
        </p:nvSpPr>
        <p:spPr>
          <a:xfrm>
            <a:off x="0" y="188641"/>
            <a:ext cx="9144000" cy="936104"/>
          </a:xfrm>
        </p:spPr>
        <p:txBody>
          <a:bodyPr anchor="ctr"/>
          <a:lstStyle/>
          <a:p>
            <a:pPr algn="ctr" eaLnBrk="1" hangingPunct="1">
              <a:lnSpc>
                <a:spcPct val="110000"/>
              </a:lnSpc>
            </a:pPr>
            <a:r>
              <a:rPr lang="fr-FR" altLang="fr-FR" sz="3600" b="1" dirty="0">
                <a:solidFill>
                  <a:srgbClr val="C00000"/>
                </a:solidFill>
                <a:latin typeface="Century Gothic" panose="020B0502020202020204" pitchFamily="34" charset="0"/>
              </a:rPr>
              <a:t>Thème 4 Le numérique pédagogique</a:t>
            </a:r>
            <a:endParaRPr lang="fr-FR" altLang="fr-FR" sz="3200" b="1" dirty="0">
              <a:solidFill>
                <a:srgbClr val="C00000"/>
              </a:solidFill>
              <a:latin typeface="Century Gothic" panose="020B0502020202020204" pitchFamily="34" charset="0"/>
            </a:endParaRPr>
          </a:p>
        </p:txBody>
      </p:sp>
      <p:sp>
        <p:nvSpPr>
          <p:cNvPr id="4" name="Rectangle 5">
            <a:extLst>
              <a:ext uri="{FF2B5EF4-FFF2-40B4-BE49-F238E27FC236}">
                <a16:creationId xmlns:a16="http://schemas.microsoft.com/office/drawing/2014/main" id="{3B69750D-377A-8F49-8EA0-7A210DFF360F}"/>
              </a:ext>
            </a:extLst>
          </p:cNvPr>
          <p:cNvSpPr txBox="1">
            <a:spLocks/>
          </p:cNvSpPr>
          <p:nvPr/>
        </p:nvSpPr>
        <p:spPr>
          <a:xfrm>
            <a:off x="539552" y="1124745"/>
            <a:ext cx="8064896" cy="4968551"/>
          </a:xfrm>
          <a:prstGeom prst="rect">
            <a:avLst/>
          </a:prstGeom>
        </p:spPr>
        <p:txBody>
          <a:bodyPr vert="horz" lIns="91440" tIns="45720" rIns="91440" bIns="45720" rtlCol="0" anchor="ctr">
            <a:normAutofit/>
          </a:bodyPr>
          <a:lst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algn="ctr">
              <a:lnSpc>
                <a:spcPct val="70000"/>
              </a:lnSpc>
              <a:spcBef>
                <a:spcPts val="2200"/>
              </a:spcBef>
              <a:buNone/>
            </a:pPr>
            <a:endParaRPr lang="fr-FR" sz="2000" dirty="0"/>
          </a:p>
        </p:txBody>
      </p:sp>
      <p:sp>
        <p:nvSpPr>
          <p:cNvPr id="9" name="Rectangle 5">
            <a:extLst>
              <a:ext uri="{FF2B5EF4-FFF2-40B4-BE49-F238E27FC236}">
                <a16:creationId xmlns:a16="http://schemas.microsoft.com/office/drawing/2014/main" id="{E55DA38A-4290-E64A-85C1-19369D65DA6F}"/>
              </a:ext>
            </a:extLst>
          </p:cNvPr>
          <p:cNvSpPr txBox="1">
            <a:spLocks/>
          </p:cNvSpPr>
          <p:nvPr/>
        </p:nvSpPr>
        <p:spPr>
          <a:xfrm>
            <a:off x="691952" y="1277145"/>
            <a:ext cx="8064896" cy="4968551"/>
          </a:xfrm>
          <a:prstGeom prst="rect">
            <a:avLst/>
          </a:prstGeom>
        </p:spPr>
        <p:txBody>
          <a:bodyPr vert="horz" lIns="91440" tIns="45720" rIns="91440" bIns="45720" rtlCol="0" anchor="t">
            <a:normAutofit/>
          </a:bodyPr>
          <a:lst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algn="ctr">
              <a:lnSpc>
                <a:spcPct val="70000"/>
              </a:lnSpc>
              <a:spcBef>
                <a:spcPts val="2200"/>
              </a:spcBef>
              <a:buNone/>
            </a:pPr>
            <a:r>
              <a:rPr lang="fr-FR" altLang="fr-FR" sz="2300" b="1" dirty="0"/>
              <a:t>Ressources institutionnelles</a:t>
            </a:r>
            <a:endParaRPr lang="fr-FR" altLang="fr-FR" sz="2300" dirty="0"/>
          </a:p>
          <a:p>
            <a:pPr marL="0" indent="0">
              <a:lnSpc>
                <a:spcPct val="70000"/>
              </a:lnSpc>
              <a:spcBef>
                <a:spcPts val="2200"/>
              </a:spcBef>
              <a:buNone/>
            </a:pPr>
            <a:r>
              <a:rPr lang="fr-FR" altLang="fr-FR" sz="2300" dirty="0"/>
              <a:t>DANE Délégation Académique au Numérique Educatif du VR NC</a:t>
            </a:r>
            <a:endParaRPr lang="fr-FR" dirty="0"/>
          </a:p>
        </p:txBody>
      </p:sp>
      <p:pic>
        <p:nvPicPr>
          <p:cNvPr id="3" name="Image 2">
            <a:extLst>
              <a:ext uri="{FF2B5EF4-FFF2-40B4-BE49-F238E27FC236}">
                <a16:creationId xmlns:a16="http://schemas.microsoft.com/office/drawing/2014/main" id="{1526E2DD-22AD-6346-93DF-5E5FDAE80C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6392" y="2451023"/>
            <a:ext cx="4716016" cy="2620793"/>
          </a:xfrm>
          <a:prstGeom prst="rect">
            <a:avLst/>
          </a:prstGeom>
        </p:spPr>
      </p:pic>
      <p:sp>
        <p:nvSpPr>
          <p:cNvPr id="5" name="Rectangle 4">
            <a:extLst>
              <a:ext uri="{FF2B5EF4-FFF2-40B4-BE49-F238E27FC236}">
                <a16:creationId xmlns:a16="http://schemas.microsoft.com/office/drawing/2014/main" id="{BA3A115F-0211-2A43-87D0-94B918F558D7}"/>
              </a:ext>
            </a:extLst>
          </p:cNvPr>
          <p:cNvSpPr/>
          <p:nvPr/>
        </p:nvSpPr>
        <p:spPr>
          <a:xfrm>
            <a:off x="3262282" y="5084392"/>
            <a:ext cx="2619435" cy="369332"/>
          </a:xfrm>
          <a:prstGeom prst="rect">
            <a:avLst/>
          </a:prstGeom>
        </p:spPr>
        <p:txBody>
          <a:bodyPr wrap="none">
            <a:spAutoFit/>
          </a:bodyPr>
          <a:lstStyle/>
          <a:p>
            <a:r>
              <a:rPr lang="fr-FR" dirty="0"/>
              <a:t>https://</a:t>
            </a:r>
            <a:r>
              <a:rPr lang="fr-FR" dirty="0" err="1"/>
              <a:t>dane.ac-noumea.nc</a:t>
            </a:r>
            <a:endParaRPr lang="fr-FR" dirty="0"/>
          </a:p>
        </p:txBody>
      </p:sp>
      <p:sp>
        <p:nvSpPr>
          <p:cNvPr id="6" name="Rectangle 5">
            <a:extLst>
              <a:ext uri="{FF2B5EF4-FFF2-40B4-BE49-F238E27FC236}">
                <a16:creationId xmlns:a16="http://schemas.microsoft.com/office/drawing/2014/main" id="{CF843365-36FA-A142-9FBF-7185B2A01DB9}"/>
              </a:ext>
            </a:extLst>
          </p:cNvPr>
          <p:cNvSpPr/>
          <p:nvPr/>
        </p:nvSpPr>
        <p:spPr>
          <a:xfrm>
            <a:off x="3315180" y="5480516"/>
            <a:ext cx="2513637" cy="369332"/>
          </a:xfrm>
          <a:prstGeom prst="rect">
            <a:avLst/>
          </a:prstGeom>
        </p:spPr>
        <p:txBody>
          <a:bodyPr wrap="none">
            <a:spAutoFit/>
          </a:bodyPr>
          <a:lstStyle/>
          <a:p>
            <a:r>
              <a:rPr lang="fr-FR" dirty="0"/>
              <a:t>https://</a:t>
            </a:r>
            <a:r>
              <a:rPr lang="fr-FR" dirty="0" err="1"/>
              <a:t>dane.education.nc</a:t>
            </a:r>
            <a:endParaRPr lang="fr-FR" dirty="0"/>
          </a:p>
        </p:txBody>
      </p:sp>
    </p:spTree>
    <p:extLst>
      <p:ext uri="{BB962C8B-B14F-4D97-AF65-F5344CB8AC3E}">
        <p14:creationId xmlns:p14="http://schemas.microsoft.com/office/powerpoint/2010/main" val="1299367095"/>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100"/>
                                        </p:tgtEl>
                                        <p:attrNameLst>
                                          <p:attrName>style.visibility</p:attrName>
                                        </p:attrNameLst>
                                      </p:cBhvr>
                                      <p:to>
                                        <p:strVal val="visible"/>
                                      </p:to>
                                    </p:set>
                                    <p:anim calcmode="lin" valueType="num">
                                      <p:cBhvr additive="base">
                                        <p:cTn id="7" dur="500" fill="hold"/>
                                        <p:tgtEl>
                                          <p:spTgt spid="4100"/>
                                        </p:tgtEl>
                                        <p:attrNameLst>
                                          <p:attrName>ppt_x</p:attrName>
                                        </p:attrNameLst>
                                      </p:cBhvr>
                                      <p:tavLst>
                                        <p:tav tm="0">
                                          <p:val>
                                            <p:strVal val="#ppt_x"/>
                                          </p:val>
                                        </p:tav>
                                        <p:tav tm="100000">
                                          <p:val>
                                            <p:strVal val="#ppt_x"/>
                                          </p:val>
                                        </p:tav>
                                      </p:tavLst>
                                    </p:anim>
                                    <p:anim calcmode="lin" valueType="num">
                                      <p:cBhvr additive="base">
                                        <p:cTn id="8" dur="500" fill="hold"/>
                                        <p:tgtEl>
                                          <p:spTgt spid="410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00" name="Rectangle 4">
            <a:extLst>
              <a:ext uri="{FF2B5EF4-FFF2-40B4-BE49-F238E27FC236}">
                <a16:creationId xmlns:a16="http://schemas.microsoft.com/office/drawing/2014/main" id="{6159B8E8-0708-6173-1E69-2490A894EDA7}"/>
              </a:ext>
            </a:extLst>
          </p:cNvPr>
          <p:cNvSpPr>
            <a:spLocks noGrp="1"/>
          </p:cNvSpPr>
          <p:nvPr>
            <p:ph type="ctrTitle" idx="4294967295"/>
          </p:nvPr>
        </p:nvSpPr>
        <p:spPr>
          <a:xfrm>
            <a:off x="0" y="188641"/>
            <a:ext cx="9144000" cy="936104"/>
          </a:xfrm>
        </p:spPr>
        <p:txBody>
          <a:bodyPr anchor="ctr"/>
          <a:lstStyle/>
          <a:p>
            <a:pPr algn="ctr" eaLnBrk="1" hangingPunct="1">
              <a:lnSpc>
                <a:spcPct val="110000"/>
              </a:lnSpc>
            </a:pPr>
            <a:r>
              <a:rPr lang="fr-FR" altLang="fr-FR" sz="3600" b="1" dirty="0">
                <a:solidFill>
                  <a:srgbClr val="C00000"/>
                </a:solidFill>
                <a:latin typeface="Century Gothic" panose="020B0502020202020204" pitchFamily="34" charset="0"/>
              </a:rPr>
              <a:t>Thème 4 Le numérique pédagogique</a:t>
            </a:r>
            <a:endParaRPr lang="fr-FR" altLang="fr-FR" sz="3200" b="1" dirty="0">
              <a:solidFill>
                <a:srgbClr val="C00000"/>
              </a:solidFill>
              <a:latin typeface="Century Gothic" panose="020B0502020202020204" pitchFamily="34" charset="0"/>
            </a:endParaRPr>
          </a:p>
        </p:txBody>
      </p:sp>
      <p:sp>
        <p:nvSpPr>
          <p:cNvPr id="4" name="Rectangle 5">
            <a:extLst>
              <a:ext uri="{FF2B5EF4-FFF2-40B4-BE49-F238E27FC236}">
                <a16:creationId xmlns:a16="http://schemas.microsoft.com/office/drawing/2014/main" id="{3B69750D-377A-8F49-8EA0-7A210DFF360F}"/>
              </a:ext>
            </a:extLst>
          </p:cNvPr>
          <p:cNvSpPr txBox="1">
            <a:spLocks/>
          </p:cNvSpPr>
          <p:nvPr/>
        </p:nvSpPr>
        <p:spPr>
          <a:xfrm>
            <a:off x="539552" y="1124745"/>
            <a:ext cx="8064896" cy="4968551"/>
          </a:xfrm>
          <a:prstGeom prst="rect">
            <a:avLst/>
          </a:prstGeom>
        </p:spPr>
        <p:txBody>
          <a:bodyPr vert="horz" lIns="91440" tIns="45720" rIns="91440" bIns="45720" rtlCol="0" anchor="ctr">
            <a:normAutofit/>
          </a:bodyPr>
          <a:lst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algn="ctr">
              <a:lnSpc>
                <a:spcPct val="70000"/>
              </a:lnSpc>
              <a:spcBef>
                <a:spcPts val="2200"/>
              </a:spcBef>
              <a:buNone/>
            </a:pPr>
            <a:endParaRPr lang="fr-FR" sz="2000" dirty="0"/>
          </a:p>
        </p:txBody>
      </p:sp>
      <p:sp>
        <p:nvSpPr>
          <p:cNvPr id="9" name="Rectangle 5">
            <a:extLst>
              <a:ext uri="{FF2B5EF4-FFF2-40B4-BE49-F238E27FC236}">
                <a16:creationId xmlns:a16="http://schemas.microsoft.com/office/drawing/2014/main" id="{E55DA38A-4290-E64A-85C1-19369D65DA6F}"/>
              </a:ext>
            </a:extLst>
          </p:cNvPr>
          <p:cNvSpPr txBox="1">
            <a:spLocks/>
          </p:cNvSpPr>
          <p:nvPr/>
        </p:nvSpPr>
        <p:spPr>
          <a:xfrm>
            <a:off x="691952" y="1277145"/>
            <a:ext cx="8064896" cy="4968551"/>
          </a:xfrm>
          <a:prstGeom prst="rect">
            <a:avLst/>
          </a:prstGeom>
        </p:spPr>
        <p:txBody>
          <a:bodyPr vert="horz" lIns="91440" tIns="45720" rIns="91440" bIns="45720" rtlCol="0" anchor="t">
            <a:normAutofit/>
          </a:bodyPr>
          <a:lst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algn="ctr">
              <a:lnSpc>
                <a:spcPct val="70000"/>
              </a:lnSpc>
              <a:spcBef>
                <a:spcPts val="2200"/>
              </a:spcBef>
              <a:buNone/>
            </a:pPr>
            <a:r>
              <a:rPr lang="fr-FR" altLang="fr-FR" sz="2300" b="1" dirty="0"/>
              <a:t>Ressources institutionnelles</a:t>
            </a:r>
            <a:endParaRPr lang="fr-FR" altLang="fr-FR" sz="2300" dirty="0"/>
          </a:p>
          <a:p>
            <a:pPr marL="0" indent="0">
              <a:lnSpc>
                <a:spcPct val="70000"/>
              </a:lnSpc>
              <a:spcBef>
                <a:spcPts val="2200"/>
              </a:spcBef>
              <a:buNone/>
            </a:pPr>
            <a:r>
              <a:rPr lang="fr-FR" altLang="fr-FR" sz="2300" dirty="0"/>
              <a:t>DRANE des autres régions académiques</a:t>
            </a:r>
            <a:endParaRPr lang="fr-FR" dirty="0"/>
          </a:p>
        </p:txBody>
      </p:sp>
      <p:pic>
        <p:nvPicPr>
          <p:cNvPr id="7" name="Image 6">
            <a:extLst>
              <a:ext uri="{FF2B5EF4-FFF2-40B4-BE49-F238E27FC236}">
                <a16:creationId xmlns:a16="http://schemas.microsoft.com/office/drawing/2014/main" id="{EDEAF3DC-6B76-9C4E-AC9F-12363454B2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952" y="2398638"/>
            <a:ext cx="5455830" cy="3334618"/>
          </a:xfrm>
          <a:prstGeom prst="rect">
            <a:avLst/>
          </a:prstGeom>
        </p:spPr>
      </p:pic>
    </p:spTree>
    <p:extLst>
      <p:ext uri="{BB962C8B-B14F-4D97-AF65-F5344CB8AC3E}">
        <p14:creationId xmlns:p14="http://schemas.microsoft.com/office/powerpoint/2010/main" val="1644278884"/>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100"/>
                                        </p:tgtEl>
                                        <p:attrNameLst>
                                          <p:attrName>style.visibility</p:attrName>
                                        </p:attrNameLst>
                                      </p:cBhvr>
                                      <p:to>
                                        <p:strVal val="visible"/>
                                      </p:to>
                                    </p:set>
                                    <p:anim calcmode="lin" valueType="num">
                                      <p:cBhvr additive="base">
                                        <p:cTn id="7" dur="500" fill="hold"/>
                                        <p:tgtEl>
                                          <p:spTgt spid="4100"/>
                                        </p:tgtEl>
                                        <p:attrNameLst>
                                          <p:attrName>ppt_x</p:attrName>
                                        </p:attrNameLst>
                                      </p:cBhvr>
                                      <p:tavLst>
                                        <p:tav tm="0">
                                          <p:val>
                                            <p:strVal val="#ppt_x"/>
                                          </p:val>
                                        </p:tav>
                                        <p:tav tm="100000">
                                          <p:val>
                                            <p:strVal val="#ppt_x"/>
                                          </p:val>
                                        </p:tav>
                                      </p:tavLst>
                                    </p:anim>
                                    <p:anim calcmode="lin" valueType="num">
                                      <p:cBhvr additive="base">
                                        <p:cTn id="8" dur="500" fill="hold"/>
                                        <p:tgtEl>
                                          <p:spTgt spid="410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00" name="Rectangle 4">
            <a:extLst>
              <a:ext uri="{FF2B5EF4-FFF2-40B4-BE49-F238E27FC236}">
                <a16:creationId xmlns:a16="http://schemas.microsoft.com/office/drawing/2014/main" id="{6159B8E8-0708-6173-1E69-2490A894EDA7}"/>
              </a:ext>
            </a:extLst>
          </p:cNvPr>
          <p:cNvSpPr>
            <a:spLocks noGrp="1"/>
          </p:cNvSpPr>
          <p:nvPr>
            <p:ph type="ctrTitle" idx="4294967295"/>
          </p:nvPr>
        </p:nvSpPr>
        <p:spPr>
          <a:xfrm>
            <a:off x="0" y="188641"/>
            <a:ext cx="9144000" cy="936104"/>
          </a:xfrm>
        </p:spPr>
        <p:txBody>
          <a:bodyPr anchor="ctr"/>
          <a:lstStyle/>
          <a:p>
            <a:pPr algn="ctr" eaLnBrk="1" hangingPunct="1">
              <a:lnSpc>
                <a:spcPct val="110000"/>
              </a:lnSpc>
            </a:pPr>
            <a:r>
              <a:rPr lang="fr-FR" altLang="fr-FR" sz="3600" b="1" dirty="0">
                <a:solidFill>
                  <a:srgbClr val="C00000"/>
                </a:solidFill>
                <a:latin typeface="Century Gothic" panose="020B0502020202020204" pitchFamily="34" charset="0"/>
              </a:rPr>
              <a:t>Thème 4 Le numérique pédagogique</a:t>
            </a:r>
            <a:endParaRPr lang="fr-FR" altLang="fr-FR" sz="3200" b="1" dirty="0">
              <a:solidFill>
                <a:srgbClr val="C00000"/>
              </a:solidFill>
              <a:latin typeface="Century Gothic" panose="020B0502020202020204" pitchFamily="34" charset="0"/>
            </a:endParaRPr>
          </a:p>
        </p:txBody>
      </p:sp>
      <p:sp>
        <p:nvSpPr>
          <p:cNvPr id="4" name="Rectangle 5">
            <a:extLst>
              <a:ext uri="{FF2B5EF4-FFF2-40B4-BE49-F238E27FC236}">
                <a16:creationId xmlns:a16="http://schemas.microsoft.com/office/drawing/2014/main" id="{3B69750D-377A-8F49-8EA0-7A210DFF360F}"/>
              </a:ext>
            </a:extLst>
          </p:cNvPr>
          <p:cNvSpPr txBox="1">
            <a:spLocks/>
          </p:cNvSpPr>
          <p:nvPr/>
        </p:nvSpPr>
        <p:spPr>
          <a:xfrm>
            <a:off x="539552" y="1124745"/>
            <a:ext cx="8064896" cy="4968551"/>
          </a:xfrm>
          <a:prstGeom prst="rect">
            <a:avLst/>
          </a:prstGeom>
        </p:spPr>
        <p:txBody>
          <a:bodyPr vert="horz" lIns="91440" tIns="45720" rIns="91440" bIns="45720" rtlCol="0" anchor="ctr">
            <a:normAutofit/>
          </a:bodyPr>
          <a:lst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algn="ctr">
              <a:lnSpc>
                <a:spcPct val="70000"/>
              </a:lnSpc>
              <a:spcBef>
                <a:spcPts val="2200"/>
              </a:spcBef>
              <a:buNone/>
            </a:pPr>
            <a:endParaRPr lang="fr-FR" sz="2000" dirty="0"/>
          </a:p>
        </p:txBody>
      </p:sp>
      <p:sp>
        <p:nvSpPr>
          <p:cNvPr id="9" name="Rectangle 5">
            <a:extLst>
              <a:ext uri="{FF2B5EF4-FFF2-40B4-BE49-F238E27FC236}">
                <a16:creationId xmlns:a16="http://schemas.microsoft.com/office/drawing/2014/main" id="{E55DA38A-4290-E64A-85C1-19369D65DA6F}"/>
              </a:ext>
            </a:extLst>
          </p:cNvPr>
          <p:cNvSpPr txBox="1">
            <a:spLocks/>
          </p:cNvSpPr>
          <p:nvPr/>
        </p:nvSpPr>
        <p:spPr>
          <a:xfrm>
            <a:off x="691952" y="1277145"/>
            <a:ext cx="8064896" cy="4968551"/>
          </a:xfrm>
          <a:prstGeom prst="rect">
            <a:avLst/>
          </a:prstGeom>
        </p:spPr>
        <p:txBody>
          <a:bodyPr vert="horz" lIns="91440" tIns="45720" rIns="91440" bIns="45720" rtlCol="0" anchor="t">
            <a:normAutofit/>
          </a:bodyPr>
          <a:lst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algn="ctr">
              <a:lnSpc>
                <a:spcPct val="70000"/>
              </a:lnSpc>
              <a:spcBef>
                <a:spcPts val="2200"/>
              </a:spcBef>
              <a:buNone/>
            </a:pPr>
            <a:r>
              <a:rPr lang="fr-FR" altLang="fr-FR" sz="2300" b="1" dirty="0"/>
              <a:t>Ressources institutionnelles</a:t>
            </a:r>
          </a:p>
          <a:p>
            <a:pPr marL="0" indent="0">
              <a:lnSpc>
                <a:spcPct val="70000"/>
              </a:lnSpc>
              <a:spcBef>
                <a:spcPts val="2200"/>
              </a:spcBef>
              <a:buNone/>
            </a:pPr>
            <a:r>
              <a:rPr lang="fr-FR" altLang="fr-FR" sz="2300" dirty="0"/>
              <a:t>Cercles d’études académiques</a:t>
            </a:r>
            <a:endParaRPr lang="fr-FR" dirty="0"/>
          </a:p>
        </p:txBody>
      </p:sp>
      <p:pic>
        <p:nvPicPr>
          <p:cNvPr id="3" name="Image 2">
            <a:extLst>
              <a:ext uri="{FF2B5EF4-FFF2-40B4-BE49-F238E27FC236}">
                <a16:creationId xmlns:a16="http://schemas.microsoft.com/office/drawing/2014/main" id="{607A66CF-1D3B-0041-B148-8BC8B35475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574" y="2420888"/>
            <a:ext cx="4159083" cy="3303474"/>
          </a:xfrm>
          <a:prstGeom prst="rect">
            <a:avLst/>
          </a:prstGeom>
        </p:spPr>
      </p:pic>
      <p:pic>
        <p:nvPicPr>
          <p:cNvPr id="6" name="Image 5">
            <a:extLst>
              <a:ext uri="{FF2B5EF4-FFF2-40B4-BE49-F238E27FC236}">
                <a16:creationId xmlns:a16="http://schemas.microsoft.com/office/drawing/2014/main" id="{63756233-861A-454F-86D2-0AEA77192A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41057" y="2420888"/>
            <a:ext cx="3790067" cy="3303474"/>
          </a:xfrm>
          <a:prstGeom prst="rect">
            <a:avLst/>
          </a:prstGeom>
        </p:spPr>
      </p:pic>
    </p:spTree>
    <p:extLst>
      <p:ext uri="{BB962C8B-B14F-4D97-AF65-F5344CB8AC3E}">
        <p14:creationId xmlns:p14="http://schemas.microsoft.com/office/powerpoint/2010/main" val="1711521733"/>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100"/>
                                        </p:tgtEl>
                                        <p:attrNameLst>
                                          <p:attrName>style.visibility</p:attrName>
                                        </p:attrNameLst>
                                      </p:cBhvr>
                                      <p:to>
                                        <p:strVal val="visible"/>
                                      </p:to>
                                    </p:set>
                                    <p:anim calcmode="lin" valueType="num">
                                      <p:cBhvr additive="base">
                                        <p:cTn id="7" dur="500" fill="hold"/>
                                        <p:tgtEl>
                                          <p:spTgt spid="4100"/>
                                        </p:tgtEl>
                                        <p:attrNameLst>
                                          <p:attrName>ppt_x</p:attrName>
                                        </p:attrNameLst>
                                      </p:cBhvr>
                                      <p:tavLst>
                                        <p:tav tm="0">
                                          <p:val>
                                            <p:strVal val="#ppt_x"/>
                                          </p:val>
                                        </p:tav>
                                        <p:tav tm="100000">
                                          <p:val>
                                            <p:strVal val="#ppt_x"/>
                                          </p:val>
                                        </p:tav>
                                      </p:tavLst>
                                    </p:anim>
                                    <p:anim calcmode="lin" valueType="num">
                                      <p:cBhvr additive="base">
                                        <p:cTn id="8" dur="500" fill="hold"/>
                                        <p:tgtEl>
                                          <p:spTgt spid="410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00" name="Rectangle 4">
            <a:extLst>
              <a:ext uri="{FF2B5EF4-FFF2-40B4-BE49-F238E27FC236}">
                <a16:creationId xmlns:a16="http://schemas.microsoft.com/office/drawing/2014/main" id="{6159B8E8-0708-6173-1E69-2490A894EDA7}"/>
              </a:ext>
            </a:extLst>
          </p:cNvPr>
          <p:cNvSpPr>
            <a:spLocks noGrp="1"/>
          </p:cNvSpPr>
          <p:nvPr>
            <p:ph type="ctrTitle" idx="4294967295"/>
          </p:nvPr>
        </p:nvSpPr>
        <p:spPr>
          <a:xfrm>
            <a:off x="0" y="188641"/>
            <a:ext cx="9144000" cy="936104"/>
          </a:xfrm>
        </p:spPr>
        <p:txBody>
          <a:bodyPr anchor="ctr"/>
          <a:lstStyle/>
          <a:p>
            <a:pPr algn="ctr" eaLnBrk="1" hangingPunct="1">
              <a:lnSpc>
                <a:spcPct val="110000"/>
              </a:lnSpc>
            </a:pPr>
            <a:r>
              <a:rPr lang="fr-FR" altLang="fr-FR" sz="3600" b="1" dirty="0">
                <a:solidFill>
                  <a:srgbClr val="C00000"/>
                </a:solidFill>
                <a:latin typeface="Century Gothic" panose="020B0502020202020204" pitchFamily="34" charset="0"/>
              </a:rPr>
              <a:t>Thème 4 Le numérique pédagogique</a:t>
            </a:r>
            <a:endParaRPr lang="fr-FR" altLang="fr-FR" sz="3200" b="1" dirty="0">
              <a:solidFill>
                <a:srgbClr val="C00000"/>
              </a:solidFill>
              <a:latin typeface="Century Gothic" panose="020B0502020202020204" pitchFamily="34" charset="0"/>
            </a:endParaRPr>
          </a:p>
        </p:txBody>
      </p:sp>
      <p:sp>
        <p:nvSpPr>
          <p:cNvPr id="4" name="Rectangle 5">
            <a:extLst>
              <a:ext uri="{FF2B5EF4-FFF2-40B4-BE49-F238E27FC236}">
                <a16:creationId xmlns:a16="http://schemas.microsoft.com/office/drawing/2014/main" id="{3B69750D-377A-8F49-8EA0-7A210DFF360F}"/>
              </a:ext>
            </a:extLst>
          </p:cNvPr>
          <p:cNvSpPr txBox="1">
            <a:spLocks/>
          </p:cNvSpPr>
          <p:nvPr/>
        </p:nvSpPr>
        <p:spPr>
          <a:xfrm>
            <a:off x="539552" y="1124745"/>
            <a:ext cx="8064896" cy="4968551"/>
          </a:xfrm>
          <a:prstGeom prst="rect">
            <a:avLst/>
          </a:prstGeom>
        </p:spPr>
        <p:txBody>
          <a:bodyPr vert="horz" lIns="91440" tIns="45720" rIns="91440" bIns="45720" rtlCol="0" anchor="ctr">
            <a:normAutofit/>
          </a:bodyPr>
          <a:lst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algn="ctr">
              <a:lnSpc>
                <a:spcPct val="70000"/>
              </a:lnSpc>
              <a:spcBef>
                <a:spcPts val="2200"/>
              </a:spcBef>
              <a:buNone/>
            </a:pPr>
            <a:endParaRPr lang="fr-FR" sz="2000" dirty="0"/>
          </a:p>
        </p:txBody>
      </p:sp>
      <p:sp>
        <p:nvSpPr>
          <p:cNvPr id="9" name="Rectangle 5">
            <a:extLst>
              <a:ext uri="{FF2B5EF4-FFF2-40B4-BE49-F238E27FC236}">
                <a16:creationId xmlns:a16="http://schemas.microsoft.com/office/drawing/2014/main" id="{E55DA38A-4290-E64A-85C1-19369D65DA6F}"/>
              </a:ext>
            </a:extLst>
          </p:cNvPr>
          <p:cNvSpPr txBox="1">
            <a:spLocks/>
          </p:cNvSpPr>
          <p:nvPr/>
        </p:nvSpPr>
        <p:spPr>
          <a:xfrm>
            <a:off x="691952" y="1277145"/>
            <a:ext cx="8064896" cy="4816151"/>
          </a:xfrm>
          <a:prstGeom prst="rect">
            <a:avLst/>
          </a:prstGeom>
        </p:spPr>
        <p:txBody>
          <a:bodyPr vert="horz" lIns="91440" tIns="45720" rIns="91440" bIns="45720" rtlCol="0" anchor="t">
            <a:normAutofit/>
          </a:bodyPr>
          <a:lst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algn="ctr">
              <a:lnSpc>
                <a:spcPct val="70000"/>
              </a:lnSpc>
              <a:spcBef>
                <a:spcPts val="2200"/>
              </a:spcBef>
              <a:buNone/>
            </a:pPr>
            <a:r>
              <a:rPr lang="fr-FR" altLang="fr-FR" sz="2300" b="1" dirty="0"/>
              <a:t>Dispositifs locaux</a:t>
            </a:r>
          </a:p>
          <a:p>
            <a:pPr marL="0" indent="0">
              <a:lnSpc>
                <a:spcPct val="70000"/>
              </a:lnSpc>
              <a:spcBef>
                <a:spcPts val="2200"/>
              </a:spcBef>
              <a:buNone/>
            </a:pPr>
            <a:r>
              <a:rPr lang="fr-FR" altLang="fr-FR" sz="2300" dirty="0"/>
              <a:t>Province sud  - Cartable numérique </a:t>
            </a:r>
          </a:p>
          <a:p>
            <a:pPr marL="0" indent="0">
              <a:lnSpc>
                <a:spcPct val="70000"/>
              </a:lnSpc>
              <a:spcBef>
                <a:spcPts val="2200"/>
              </a:spcBef>
              <a:buNone/>
            </a:pPr>
            <a:r>
              <a:rPr lang="fr-FR" sz="2300" dirty="0"/>
              <a:t>ENT </a:t>
            </a:r>
            <a:r>
              <a:rPr lang="fr-FR" sz="2300" dirty="0" err="1"/>
              <a:t>neo</a:t>
            </a:r>
            <a:r>
              <a:rPr lang="fr-FR" sz="2300" dirty="0"/>
              <a:t> pour les collèges publics</a:t>
            </a:r>
            <a:endParaRPr lang="fr-FR" dirty="0"/>
          </a:p>
        </p:txBody>
      </p:sp>
      <p:pic>
        <p:nvPicPr>
          <p:cNvPr id="7" name="Image 6">
            <a:extLst>
              <a:ext uri="{FF2B5EF4-FFF2-40B4-BE49-F238E27FC236}">
                <a16:creationId xmlns:a16="http://schemas.microsoft.com/office/drawing/2014/main" id="{D1485998-5288-9B4D-A750-B6B534E6E4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952" y="2852936"/>
            <a:ext cx="4844285" cy="3013406"/>
          </a:xfrm>
          <a:prstGeom prst="rect">
            <a:avLst/>
          </a:prstGeom>
        </p:spPr>
      </p:pic>
      <p:pic>
        <p:nvPicPr>
          <p:cNvPr id="10" name="Image 9">
            <a:extLst>
              <a:ext uri="{FF2B5EF4-FFF2-40B4-BE49-F238E27FC236}">
                <a16:creationId xmlns:a16="http://schemas.microsoft.com/office/drawing/2014/main" id="{CE6E4EDF-1AA4-3F43-B6FC-4A1BAD3AC6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0986" y="3609020"/>
            <a:ext cx="4283968" cy="1279423"/>
          </a:xfrm>
          <a:prstGeom prst="rect">
            <a:avLst/>
          </a:prstGeom>
        </p:spPr>
      </p:pic>
    </p:spTree>
    <p:extLst>
      <p:ext uri="{BB962C8B-B14F-4D97-AF65-F5344CB8AC3E}">
        <p14:creationId xmlns:p14="http://schemas.microsoft.com/office/powerpoint/2010/main" val="1883071862"/>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100"/>
                                        </p:tgtEl>
                                        <p:attrNameLst>
                                          <p:attrName>style.visibility</p:attrName>
                                        </p:attrNameLst>
                                      </p:cBhvr>
                                      <p:to>
                                        <p:strVal val="visible"/>
                                      </p:to>
                                    </p:set>
                                    <p:anim calcmode="lin" valueType="num">
                                      <p:cBhvr additive="base">
                                        <p:cTn id="7" dur="500" fill="hold"/>
                                        <p:tgtEl>
                                          <p:spTgt spid="4100"/>
                                        </p:tgtEl>
                                        <p:attrNameLst>
                                          <p:attrName>ppt_x</p:attrName>
                                        </p:attrNameLst>
                                      </p:cBhvr>
                                      <p:tavLst>
                                        <p:tav tm="0">
                                          <p:val>
                                            <p:strVal val="#ppt_x"/>
                                          </p:val>
                                        </p:tav>
                                        <p:tav tm="100000">
                                          <p:val>
                                            <p:strVal val="#ppt_x"/>
                                          </p:val>
                                        </p:tav>
                                      </p:tavLst>
                                    </p:anim>
                                    <p:anim calcmode="lin" valueType="num">
                                      <p:cBhvr additive="base">
                                        <p:cTn id="8" dur="500" fill="hold"/>
                                        <p:tgtEl>
                                          <p:spTgt spid="410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00" name="Rectangle 4">
            <a:extLst>
              <a:ext uri="{FF2B5EF4-FFF2-40B4-BE49-F238E27FC236}">
                <a16:creationId xmlns:a16="http://schemas.microsoft.com/office/drawing/2014/main" id="{6159B8E8-0708-6173-1E69-2490A894EDA7}"/>
              </a:ext>
            </a:extLst>
          </p:cNvPr>
          <p:cNvSpPr>
            <a:spLocks noGrp="1"/>
          </p:cNvSpPr>
          <p:nvPr>
            <p:ph type="ctrTitle" idx="4294967295"/>
          </p:nvPr>
        </p:nvSpPr>
        <p:spPr>
          <a:xfrm>
            <a:off x="0" y="188641"/>
            <a:ext cx="9144000" cy="936104"/>
          </a:xfrm>
        </p:spPr>
        <p:txBody>
          <a:bodyPr anchor="ctr"/>
          <a:lstStyle/>
          <a:p>
            <a:pPr algn="ctr" eaLnBrk="1" hangingPunct="1">
              <a:lnSpc>
                <a:spcPct val="110000"/>
              </a:lnSpc>
            </a:pPr>
            <a:r>
              <a:rPr lang="fr-FR" altLang="fr-FR" sz="3600" b="1" dirty="0">
                <a:solidFill>
                  <a:srgbClr val="C00000"/>
                </a:solidFill>
                <a:latin typeface="Century Gothic" panose="020B0502020202020204" pitchFamily="34" charset="0"/>
              </a:rPr>
              <a:t>Thème 4 Le numérique pédagogique</a:t>
            </a:r>
            <a:endParaRPr lang="fr-FR" altLang="fr-FR" sz="3200" b="1" dirty="0">
              <a:solidFill>
                <a:srgbClr val="C00000"/>
              </a:solidFill>
              <a:latin typeface="Century Gothic" panose="020B0502020202020204" pitchFamily="34" charset="0"/>
            </a:endParaRPr>
          </a:p>
        </p:txBody>
      </p:sp>
      <p:sp>
        <p:nvSpPr>
          <p:cNvPr id="4" name="Rectangle 5">
            <a:extLst>
              <a:ext uri="{FF2B5EF4-FFF2-40B4-BE49-F238E27FC236}">
                <a16:creationId xmlns:a16="http://schemas.microsoft.com/office/drawing/2014/main" id="{3B69750D-377A-8F49-8EA0-7A210DFF360F}"/>
              </a:ext>
            </a:extLst>
          </p:cNvPr>
          <p:cNvSpPr txBox="1">
            <a:spLocks/>
          </p:cNvSpPr>
          <p:nvPr/>
        </p:nvSpPr>
        <p:spPr>
          <a:xfrm>
            <a:off x="539552" y="1124745"/>
            <a:ext cx="8064896" cy="4968551"/>
          </a:xfrm>
          <a:prstGeom prst="rect">
            <a:avLst/>
          </a:prstGeom>
        </p:spPr>
        <p:txBody>
          <a:bodyPr vert="horz" lIns="91440" tIns="45720" rIns="91440" bIns="45720" rtlCol="0" anchor="ctr">
            <a:normAutofit/>
          </a:bodyPr>
          <a:lst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algn="ctr">
              <a:lnSpc>
                <a:spcPct val="70000"/>
              </a:lnSpc>
              <a:spcBef>
                <a:spcPts val="2200"/>
              </a:spcBef>
              <a:buNone/>
            </a:pPr>
            <a:endParaRPr lang="fr-FR" sz="2000" dirty="0"/>
          </a:p>
        </p:txBody>
      </p:sp>
      <p:sp>
        <p:nvSpPr>
          <p:cNvPr id="9" name="Rectangle 5">
            <a:extLst>
              <a:ext uri="{FF2B5EF4-FFF2-40B4-BE49-F238E27FC236}">
                <a16:creationId xmlns:a16="http://schemas.microsoft.com/office/drawing/2014/main" id="{E55DA38A-4290-E64A-85C1-19369D65DA6F}"/>
              </a:ext>
            </a:extLst>
          </p:cNvPr>
          <p:cNvSpPr txBox="1">
            <a:spLocks/>
          </p:cNvSpPr>
          <p:nvPr/>
        </p:nvSpPr>
        <p:spPr>
          <a:xfrm>
            <a:off x="691952" y="1277145"/>
            <a:ext cx="8064896" cy="4816151"/>
          </a:xfrm>
          <a:prstGeom prst="rect">
            <a:avLst/>
          </a:prstGeom>
        </p:spPr>
        <p:txBody>
          <a:bodyPr vert="horz" lIns="91440" tIns="45720" rIns="91440" bIns="45720" rtlCol="0" anchor="t">
            <a:normAutofit/>
          </a:bodyPr>
          <a:lst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algn="ctr">
              <a:lnSpc>
                <a:spcPct val="70000"/>
              </a:lnSpc>
              <a:spcBef>
                <a:spcPts val="2200"/>
              </a:spcBef>
              <a:buNone/>
            </a:pPr>
            <a:r>
              <a:rPr lang="fr-FR" altLang="fr-FR" sz="2300" b="1" dirty="0"/>
              <a:t>Dispositifs locaux</a:t>
            </a:r>
          </a:p>
          <a:p>
            <a:pPr marL="0" indent="0">
              <a:lnSpc>
                <a:spcPct val="70000"/>
              </a:lnSpc>
              <a:spcBef>
                <a:spcPts val="2200"/>
              </a:spcBef>
              <a:buNone/>
            </a:pPr>
            <a:r>
              <a:rPr lang="fr-FR" altLang="fr-FR" sz="2300" dirty="0"/>
              <a:t>Province Nord - Enseignement</a:t>
            </a:r>
            <a:endParaRPr lang="fr-FR" dirty="0"/>
          </a:p>
        </p:txBody>
      </p:sp>
      <p:pic>
        <p:nvPicPr>
          <p:cNvPr id="3" name="Image 2">
            <a:extLst>
              <a:ext uri="{FF2B5EF4-FFF2-40B4-BE49-F238E27FC236}">
                <a16:creationId xmlns:a16="http://schemas.microsoft.com/office/drawing/2014/main" id="{F6EC5CAC-F39B-744D-A135-9038D0BB52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549" y="2276872"/>
            <a:ext cx="5796136" cy="3543677"/>
          </a:xfrm>
          <a:prstGeom prst="rect">
            <a:avLst/>
          </a:prstGeom>
        </p:spPr>
      </p:pic>
      <p:pic>
        <p:nvPicPr>
          <p:cNvPr id="6" name="Image 5">
            <a:extLst>
              <a:ext uri="{FF2B5EF4-FFF2-40B4-BE49-F238E27FC236}">
                <a16:creationId xmlns:a16="http://schemas.microsoft.com/office/drawing/2014/main" id="{D5523E6A-D74F-DD49-BDDA-FCBA8AD220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8944" y="4354665"/>
            <a:ext cx="3707904" cy="1602257"/>
          </a:xfrm>
          <a:prstGeom prst="rect">
            <a:avLst/>
          </a:prstGeom>
        </p:spPr>
      </p:pic>
    </p:spTree>
    <p:extLst>
      <p:ext uri="{BB962C8B-B14F-4D97-AF65-F5344CB8AC3E}">
        <p14:creationId xmlns:p14="http://schemas.microsoft.com/office/powerpoint/2010/main" val="1035857243"/>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100"/>
                                        </p:tgtEl>
                                        <p:attrNameLst>
                                          <p:attrName>style.visibility</p:attrName>
                                        </p:attrNameLst>
                                      </p:cBhvr>
                                      <p:to>
                                        <p:strVal val="visible"/>
                                      </p:to>
                                    </p:set>
                                    <p:anim calcmode="lin" valueType="num">
                                      <p:cBhvr additive="base">
                                        <p:cTn id="7" dur="500" fill="hold"/>
                                        <p:tgtEl>
                                          <p:spTgt spid="4100"/>
                                        </p:tgtEl>
                                        <p:attrNameLst>
                                          <p:attrName>ppt_x</p:attrName>
                                        </p:attrNameLst>
                                      </p:cBhvr>
                                      <p:tavLst>
                                        <p:tav tm="0">
                                          <p:val>
                                            <p:strVal val="#ppt_x"/>
                                          </p:val>
                                        </p:tav>
                                        <p:tav tm="100000">
                                          <p:val>
                                            <p:strVal val="#ppt_x"/>
                                          </p:val>
                                        </p:tav>
                                      </p:tavLst>
                                    </p:anim>
                                    <p:anim calcmode="lin" valueType="num">
                                      <p:cBhvr additive="base">
                                        <p:cTn id="8" dur="500" fill="hold"/>
                                        <p:tgtEl>
                                          <p:spTgt spid="410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00" name="Rectangle 4">
            <a:extLst>
              <a:ext uri="{FF2B5EF4-FFF2-40B4-BE49-F238E27FC236}">
                <a16:creationId xmlns:a16="http://schemas.microsoft.com/office/drawing/2014/main" id="{6159B8E8-0708-6173-1E69-2490A894EDA7}"/>
              </a:ext>
            </a:extLst>
          </p:cNvPr>
          <p:cNvSpPr>
            <a:spLocks noGrp="1"/>
          </p:cNvSpPr>
          <p:nvPr>
            <p:ph type="ctrTitle" idx="4294967295"/>
          </p:nvPr>
        </p:nvSpPr>
        <p:spPr>
          <a:xfrm>
            <a:off x="0" y="188641"/>
            <a:ext cx="9144000" cy="936104"/>
          </a:xfrm>
        </p:spPr>
        <p:txBody>
          <a:bodyPr anchor="ctr"/>
          <a:lstStyle/>
          <a:p>
            <a:pPr algn="ctr" eaLnBrk="1" hangingPunct="1">
              <a:lnSpc>
                <a:spcPct val="110000"/>
              </a:lnSpc>
            </a:pPr>
            <a:r>
              <a:rPr lang="fr-FR" altLang="fr-FR" sz="3600" b="1" dirty="0">
                <a:solidFill>
                  <a:srgbClr val="C00000"/>
                </a:solidFill>
                <a:latin typeface="Century Gothic" panose="020B0502020202020204" pitchFamily="34" charset="0"/>
              </a:rPr>
              <a:t>Thème 4 Le numérique pédagogique</a:t>
            </a:r>
            <a:endParaRPr lang="fr-FR" altLang="fr-FR" sz="3200" b="1" dirty="0">
              <a:solidFill>
                <a:srgbClr val="C00000"/>
              </a:solidFill>
              <a:latin typeface="Century Gothic" panose="020B0502020202020204" pitchFamily="34" charset="0"/>
            </a:endParaRPr>
          </a:p>
        </p:txBody>
      </p:sp>
      <p:sp>
        <p:nvSpPr>
          <p:cNvPr id="4" name="Rectangle 5">
            <a:extLst>
              <a:ext uri="{FF2B5EF4-FFF2-40B4-BE49-F238E27FC236}">
                <a16:creationId xmlns:a16="http://schemas.microsoft.com/office/drawing/2014/main" id="{3B69750D-377A-8F49-8EA0-7A210DFF360F}"/>
              </a:ext>
            </a:extLst>
          </p:cNvPr>
          <p:cNvSpPr txBox="1">
            <a:spLocks/>
          </p:cNvSpPr>
          <p:nvPr/>
        </p:nvSpPr>
        <p:spPr>
          <a:xfrm>
            <a:off x="539552" y="1124745"/>
            <a:ext cx="8064896" cy="4968551"/>
          </a:xfrm>
          <a:prstGeom prst="rect">
            <a:avLst/>
          </a:prstGeom>
        </p:spPr>
        <p:txBody>
          <a:bodyPr vert="horz" lIns="91440" tIns="45720" rIns="91440" bIns="45720" rtlCol="0" anchor="ctr">
            <a:normAutofit/>
          </a:bodyPr>
          <a:lst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algn="ctr">
              <a:lnSpc>
                <a:spcPct val="70000"/>
              </a:lnSpc>
              <a:spcBef>
                <a:spcPts val="2200"/>
              </a:spcBef>
              <a:buNone/>
            </a:pPr>
            <a:endParaRPr lang="fr-FR" sz="2000" dirty="0"/>
          </a:p>
        </p:txBody>
      </p:sp>
      <p:sp>
        <p:nvSpPr>
          <p:cNvPr id="9" name="Rectangle 5">
            <a:extLst>
              <a:ext uri="{FF2B5EF4-FFF2-40B4-BE49-F238E27FC236}">
                <a16:creationId xmlns:a16="http://schemas.microsoft.com/office/drawing/2014/main" id="{E55DA38A-4290-E64A-85C1-19369D65DA6F}"/>
              </a:ext>
            </a:extLst>
          </p:cNvPr>
          <p:cNvSpPr txBox="1">
            <a:spLocks/>
          </p:cNvSpPr>
          <p:nvPr/>
        </p:nvSpPr>
        <p:spPr>
          <a:xfrm>
            <a:off x="691952" y="1277145"/>
            <a:ext cx="8064896" cy="4816151"/>
          </a:xfrm>
          <a:prstGeom prst="rect">
            <a:avLst/>
          </a:prstGeom>
        </p:spPr>
        <p:txBody>
          <a:bodyPr vert="horz" lIns="91440" tIns="45720" rIns="91440" bIns="45720" rtlCol="0" anchor="t">
            <a:normAutofit/>
          </a:bodyPr>
          <a:lst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algn="ctr">
              <a:lnSpc>
                <a:spcPct val="70000"/>
              </a:lnSpc>
              <a:spcBef>
                <a:spcPts val="2200"/>
              </a:spcBef>
              <a:buNone/>
            </a:pPr>
            <a:r>
              <a:rPr lang="fr-FR" altLang="fr-FR" sz="2300" b="1" dirty="0"/>
              <a:t>Dispositifs locaux</a:t>
            </a:r>
          </a:p>
          <a:p>
            <a:pPr marL="0" indent="0">
              <a:lnSpc>
                <a:spcPct val="70000"/>
              </a:lnSpc>
              <a:spcBef>
                <a:spcPts val="2200"/>
              </a:spcBef>
              <a:buNone/>
            </a:pPr>
            <a:r>
              <a:rPr lang="fr-FR" altLang="fr-FR" sz="2300" dirty="0"/>
              <a:t>Province des Iles – Enseignement et Education</a:t>
            </a:r>
            <a:endParaRPr lang="fr-FR" dirty="0"/>
          </a:p>
        </p:txBody>
      </p:sp>
      <p:pic>
        <p:nvPicPr>
          <p:cNvPr id="5" name="Image 4">
            <a:extLst>
              <a:ext uri="{FF2B5EF4-FFF2-40B4-BE49-F238E27FC236}">
                <a16:creationId xmlns:a16="http://schemas.microsoft.com/office/drawing/2014/main" id="{ED173DC0-B030-BE4F-A0F4-30B7D9AC71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1944" y="2420888"/>
            <a:ext cx="5580112" cy="3372848"/>
          </a:xfrm>
          <a:prstGeom prst="rect">
            <a:avLst/>
          </a:prstGeom>
        </p:spPr>
      </p:pic>
    </p:spTree>
    <p:extLst>
      <p:ext uri="{BB962C8B-B14F-4D97-AF65-F5344CB8AC3E}">
        <p14:creationId xmlns:p14="http://schemas.microsoft.com/office/powerpoint/2010/main" val="3199958293"/>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100"/>
                                        </p:tgtEl>
                                        <p:attrNameLst>
                                          <p:attrName>style.visibility</p:attrName>
                                        </p:attrNameLst>
                                      </p:cBhvr>
                                      <p:to>
                                        <p:strVal val="visible"/>
                                      </p:to>
                                    </p:set>
                                    <p:anim calcmode="lin" valueType="num">
                                      <p:cBhvr additive="base">
                                        <p:cTn id="7" dur="500" fill="hold"/>
                                        <p:tgtEl>
                                          <p:spTgt spid="4100"/>
                                        </p:tgtEl>
                                        <p:attrNameLst>
                                          <p:attrName>ppt_x</p:attrName>
                                        </p:attrNameLst>
                                      </p:cBhvr>
                                      <p:tavLst>
                                        <p:tav tm="0">
                                          <p:val>
                                            <p:strVal val="#ppt_x"/>
                                          </p:val>
                                        </p:tav>
                                        <p:tav tm="100000">
                                          <p:val>
                                            <p:strVal val="#ppt_x"/>
                                          </p:val>
                                        </p:tav>
                                      </p:tavLst>
                                    </p:anim>
                                    <p:anim calcmode="lin" valueType="num">
                                      <p:cBhvr additive="base">
                                        <p:cTn id="8" dur="500" fill="hold"/>
                                        <p:tgtEl>
                                          <p:spTgt spid="410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00" name="Rectangle 4">
            <a:extLst>
              <a:ext uri="{FF2B5EF4-FFF2-40B4-BE49-F238E27FC236}">
                <a16:creationId xmlns:a16="http://schemas.microsoft.com/office/drawing/2014/main" id="{6159B8E8-0708-6173-1E69-2490A894EDA7}"/>
              </a:ext>
            </a:extLst>
          </p:cNvPr>
          <p:cNvSpPr>
            <a:spLocks noGrp="1"/>
          </p:cNvSpPr>
          <p:nvPr>
            <p:ph type="ctrTitle" idx="4294967295"/>
          </p:nvPr>
        </p:nvSpPr>
        <p:spPr>
          <a:xfrm>
            <a:off x="0" y="188641"/>
            <a:ext cx="9144000" cy="936104"/>
          </a:xfrm>
        </p:spPr>
        <p:txBody>
          <a:bodyPr anchor="ctr"/>
          <a:lstStyle/>
          <a:p>
            <a:pPr algn="ctr" eaLnBrk="1" hangingPunct="1">
              <a:lnSpc>
                <a:spcPct val="110000"/>
              </a:lnSpc>
            </a:pPr>
            <a:r>
              <a:rPr lang="fr-FR" altLang="fr-FR" sz="3600" b="1" dirty="0">
                <a:solidFill>
                  <a:srgbClr val="C00000"/>
                </a:solidFill>
                <a:latin typeface="Century Gothic" panose="020B0502020202020204" pitchFamily="34" charset="0"/>
              </a:rPr>
              <a:t>Thème 4 Le numérique pédagogique</a:t>
            </a:r>
            <a:endParaRPr lang="fr-FR" altLang="fr-FR" sz="3200" b="1" dirty="0">
              <a:solidFill>
                <a:srgbClr val="C00000"/>
              </a:solidFill>
              <a:latin typeface="Century Gothic" panose="020B0502020202020204" pitchFamily="34" charset="0"/>
            </a:endParaRPr>
          </a:p>
        </p:txBody>
      </p:sp>
      <p:sp>
        <p:nvSpPr>
          <p:cNvPr id="4" name="Rectangle 5">
            <a:extLst>
              <a:ext uri="{FF2B5EF4-FFF2-40B4-BE49-F238E27FC236}">
                <a16:creationId xmlns:a16="http://schemas.microsoft.com/office/drawing/2014/main" id="{3B69750D-377A-8F49-8EA0-7A210DFF360F}"/>
              </a:ext>
            </a:extLst>
          </p:cNvPr>
          <p:cNvSpPr txBox="1">
            <a:spLocks/>
          </p:cNvSpPr>
          <p:nvPr/>
        </p:nvSpPr>
        <p:spPr>
          <a:xfrm>
            <a:off x="539552" y="1124745"/>
            <a:ext cx="8064896" cy="4968551"/>
          </a:xfrm>
          <a:prstGeom prst="rect">
            <a:avLst/>
          </a:prstGeom>
        </p:spPr>
        <p:txBody>
          <a:bodyPr vert="horz" lIns="91440" tIns="45720" rIns="91440" bIns="45720" rtlCol="0" anchor="ctr">
            <a:normAutofit/>
          </a:bodyPr>
          <a:lst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algn="ctr">
              <a:lnSpc>
                <a:spcPct val="70000"/>
              </a:lnSpc>
              <a:spcBef>
                <a:spcPts val="2200"/>
              </a:spcBef>
              <a:buNone/>
            </a:pPr>
            <a:endParaRPr lang="fr-FR" sz="2000" dirty="0"/>
          </a:p>
        </p:txBody>
      </p:sp>
      <p:sp>
        <p:nvSpPr>
          <p:cNvPr id="9" name="Rectangle 5">
            <a:extLst>
              <a:ext uri="{FF2B5EF4-FFF2-40B4-BE49-F238E27FC236}">
                <a16:creationId xmlns:a16="http://schemas.microsoft.com/office/drawing/2014/main" id="{E55DA38A-4290-E64A-85C1-19369D65DA6F}"/>
              </a:ext>
            </a:extLst>
          </p:cNvPr>
          <p:cNvSpPr txBox="1">
            <a:spLocks/>
          </p:cNvSpPr>
          <p:nvPr/>
        </p:nvSpPr>
        <p:spPr>
          <a:xfrm>
            <a:off x="691952" y="1277145"/>
            <a:ext cx="8064896" cy="4816151"/>
          </a:xfrm>
          <a:prstGeom prst="rect">
            <a:avLst/>
          </a:prstGeom>
        </p:spPr>
        <p:txBody>
          <a:bodyPr vert="horz" lIns="91440" tIns="45720" rIns="91440" bIns="45720" rtlCol="0" anchor="t">
            <a:normAutofit/>
          </a:bodyPr>
          <a:lst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algn="ctr">
              <a:lnSpc>
                <a:spcPct val="70000"/>
              </a:lnSpc>
              <a:spcBef>
                <a:spcPts val="2200"/>
              </a:spcBef>
              <a:buNone/>
            </a:pPr>
            <a:r>
              <a:rPr lang="fr-FR" altLang="fr-FR" sz="2300" b="1" dirty="0"/>
              <a:t>Littérature</a:t>
            </a:r>
          </a:p>
          <a:p>
            <a:pPr>
              <a:lnSpc>
                <a:spcPct val="70000"/>
              </a:lnSpc>
              <a:spcBef>
                <a:spcPts val="2200"/>
              </a:spcBef>
              <a:buNone/>
            </a:pPr>
            <a:r>
              <a:rPr lang="fr-FR" altLang="fr-FR" sz="2300" dirty="0"/>
              <a:t>Réseau </a:t>
            </a:r>
            <a:r>
              <a:rPr lang="fr-FR" altLang="fr-FR" sz="2300" dirty="0" err="1"/>
              <a:t>CANOPé</a:t>
            </a:r>
            <a:endParaRPr lang="fr-FR" altLang="fr-FR" sz="2300" dirty="0"/>
          </a:p>
        </p:txBody>
      </p:sp>
      <p:pic>
        <p:nvPicPr>
          <p:cNvPr id="3" name="Image 2">
            <a:extLst>
              <a:ext uri="{FF2B5EF4-FFF2-40B4-BE49-F238E27FC236}">
                <a16:creationId xmlns:a16="http://schemas.microsoft.com/office/drawing/2014/main" id="{E2CF1D42-C621-B949-9A46-49653ADFC9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084" y="2276872"/>
            <a:ext cx="4323964" cy="2260119"/>
          </a:xfrm>
          <a:prstGeom prst="rect">
            <a:avLst/>
          </a:prstGeom>
        </p:spPr>
      </p:pic>
      <p:pic>
        <p:nvPicPr>
          <p:cNvPr id="7" name="Image 6">
            <a:extLst>
              <a:ext uri="{FF2B5EF4-FFF2-40B4-BE49-F238E27FC236}">
                <a16:creationId xmlns:a16="http://schemas.microsoft.com/office/drawing/2014/main" id="{B7D98BB8-7DC0-A84A-9FE4-5117548C23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3600" y="2281053"/>
            <a:ext cx="2911016" cy="2265544"/>
          </a:xfrm>
          <a:prstGeom prst="rect">
            <a:avLst/>
          </a:prstGeom>
        </p:spPr>
      </p:pic>
      <p:pic>
        <p:nvPicPr>
          <p:cNvPr id="12" name="Image 11">
            <a:extLst>
              <a:ext uri="{FF2B5EF4-FFF2-40B4-BE49-F238E27FC236}">
                <a16:creationId xmlns:a16="http://schemas.microsoft.com/office/drawing/2014/main" id="{C5455779-2680-094F-857F-629EE16E9F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83968" y="4724929"/>
            <a:ext cx="4170648" cy="1255895"/>
          </a:xfrm>
          <a:prstGeom prst="rect">
            <a:avLst/>
          </a:prstGeom>
        </p:spPr>
      </p:pic>
    </p:spTree>
    <p:extLst>
      <p:ext uri="{BB962C8B-B14F-4D97-AF65-F5344CB8AC3E}">
        <p14:creationId xmlns:p14="http://schemas.microsoft.com/office/powerpoint/2010/main" val="3558308489"/>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100"/>
                                        </p:tgtEl>
                                        <p:attrNameLst>
                                          <p:attrName>style.visibility</p:attrName>
                                        </p:attrNameLst>
                                      </p:cBhvr>
                                      <p:to>
                                        <p:strVal val="visible"/>
                                      </p:to>
                                    </p:set>
                                    <p:anim calcmode="lin" valueType="num">
                                      <p:cBhvr additive="base">
                                        <p:cTn id="7" dur="500" fill="hold"/>
                                        <p:tgtEl>
                                          <p:spTgt spid="4100"/>
                                        </p:tgtEl>
                                        <p:attrNameLst>
                                          <p:attrName>ppt_x</p:attrName>
                                        </p:attrNameLst>
                                      </p:cBhvr>
                                      <p:tavLst>
                                        <p:tav tm="0">
                                          <p:val>
                                            <p:strVal val="#ppt_x"/>
                                          </p:val>
                                        </p:tav>
                                        <p:tav tm="100000">
                                          <p:val>
                                            <p:strVal val="#ppt_x"/>
                                          </p:val>
                                        </p:tav>
                                      </p:tavLst>
                                    </p:anim>
                                    <p:anim calcmode="lin" valueType="num">
                                      <p:cBhvr additive="base">
                                        <p:cTn id="8" dur="500" fill="hold"/>
                                        <p:tgtEl>
                                          <p:spTgt spid="410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00" name="Rectangle 4">
            <a:extLst>
              <a:ext uri="{FF2B5EF4-FFF2-40B4-BE49-F238E27FC236}">
                <a16:creationId xmlns:a16="http://schemas.microsoft.com/office/drawing/2014/main" id="{6159B8E8-0708-6173-1E69-2490A894EDA7}"/>
              </a:ext>
            </a:extLst>
          </p:cNvPr>
          <p:cNvSpPr>
            <a:spLocks noGrp="1"/>
          </p:cNvSpPr>
          <p:nvPr>
            <p:ph type="ctrTitle" idx="4294967295"/>
          </p:nvPr>
        </p:nvSpPr>
        <p:spPr>
          <a:xfrm>
            <a:off x="0" y="188641"/>
            <a:ext cx="9144000" cy="936104"/>
          </a:xfrm>
        </p:spPr>
        <p:txBody>
          <a:bodyPr anchor="ctr"/>
          <a:lstStyle/>
          <a:p>
            <a:pPr algn="ctr" eaLnBrk="1" hangingPunct="1">
              <a:lnSpc>
                <a:spcPct val="110000"/>
              </a:lnSpc>
            </a:pPr>
            <a:r>
              <a:rPr lang="fr-FR" altLang="fr-FR" sz="3600" b="1" dirty="0">
                <a:solidFill>
                  <a:srgbClr val="C00000"/>
                </a:solidFill>
                <a:latin typeface="Century Gothic" panose="020B0502020202020204" pitchFamily="34" charset="0"/>
              </a:rPr>
              <a:t>Thème 4 Le numérique pédagogique</a:t>
            </a:r>
            <a:endParaRPr lang="fr-FR" altLang="fr-FR" sz="3200" b="1" dirty="0">
              <a:solidFill>
                <a:srgbClr val="C00000"/>
              </a:solidFill>
              <a:latin typeface="Century Gothic" panose="020B0502020202020204" pitchFamily="34" charset="0"/>
            </a:endParaRPr>
          </a:p>
        </p:txBody>
      </p:sp>
      <p:sp>
        <p:nvSpPr>
          <p:cNvPr id="4" name="Rectangle 5">
            <a:extLst>
              <a:ext uri="{FF2B5EF4-FFF2-40B4-BE49-F238E27FC236}">
                <a16:creationId xmlns:a16="http://schemas.microsoft.com/office/drawing/2014/main" id="{3B69750D-377A-8F49-8EA0-7A210DFF360F}"/>
              </a:ext>
            </a:extLst>
          </p:cNvPr>
          <p:cNvSpPr txBox="1">
            <a:spLocks/>
          </p:cNvSpPr>
          <p:nvPr/>
        </p:nvSpPr>
        <p:spPr>
          <a:xfrm>
            <a:off x="539552" y="1124745"/>
            <a:ext cx="8064896" cy="4968551"/>
          </a:xfrm>
          <a:prstGeom prst="rect">
            <a:avLst/>
          </a:prstGeom>
        </p:spPr>
        <p:txBody>
          <a:bodyPr vert="horz" lIns="91440" tIns="45720" rIns="91440" bIns="45720" rtlCol="0" anchor="ctr">
            <a:normAutofit/>
          </a:bodyPr>
          <a:lst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algn="ctr">
              <a:lnSpc>
                <a:spcPct val="70000"/>
              </a:lnSpc>
              <a:spcBef>
                <a:spcPts val="2200"/>
              </a:spcBef>
              <a:buNone/>
            </a:pPr>
            <a:endParaRPr lang="fr-FR" sz="2000" dirty="0"/>
          </a:p>
        </p:txBody>
      </p:sp>
      <p:sp>
        <p:nvSpPr>
          <p:cNvPr id="9" name="Rectangle 5">
            <a:extLst>
              <a:ext uri="{FF2B5EF4-FFF2-40B4-BE49-F238E27FC236}">
                <a16:creationId xmlns:a16="http://schemas.microsoft.com/office/drawing/2014/main" id="{E55DA38A-4290-E64A-85C1-19369D65DA6F}"/>
              </a:ext>
            </a:extLst>
          </p:cNvPr>
          <p:cNvSpPr txBox="1">
            <a:spLocks/>
          </p:cNvSpPr>
          <p:nvPr/>
        </p:nvSpPr>
        <p:spPr>
          <a:xfrm>
            <a:off x="691952" y="1277145"/>
            <a:ext cx="8064896" cy="4816151"/>
          </a:xfrm>
          <a:prstGeom prst="rect">
            <a:avLst/>
          </a:prstGeom>
        </p:spPr>
        <p:txBody>
          <a:bodyPr vert="horz" lIns="91440" tIns="45720" rIns="91440" bIns="45720" rtlCol="0" anchor="t">
            <a:normAutofit/>
          </a:bodyPr>
          <a:lst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algn="ctr">
              <a:lnSpc>
                <a:spcPct val="70000"/>
              </a:lnSpc>
              <a:spcBef>
                <a:spcPts val="2200"/>
              </a:spcBef>
              <a:buNone/>
            </a:pPr>
            <a:r>
              <a:rPr lang="fr-FR" altLang="fr-FR" sz="2300" b="1" dirty="0"/>
              <a:t>Littérature</a:t>
            </a:r>
          </a:p>
        </p:txBody>
      </p:sp>
      <p:pic>
        <p:nvPicPr>
          <p:cNvPr id="5" name="Image 4">
            <a:extLst>
              <a:ext uri="{FF2B5EF4-FFF2-40B4-BE49-F238E27FC236}">
                <a16:creationId xmlns:a16="http://schemas.microsoft.com/office/drawing/2014/main" id="{2BB92434-ECD5-1345-BB8C-D5A7E7B351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006" y="2276872"/>
            <a:ext cx="4644008" cy="3268887"/>
          </a:xfrm>
          <a:prstGeom prst="rect">
            <a:avLst/>
          </a:prstGeom>
        </p:spPr>
      </p:pic>
      <p:pic>
        <p:nvPicPr>
          <p:cNvPr id="10" name="Image 9">
            <a:extLst>
              <a:ext uri="{FF2B5EF4-FFF2-40B4-BE49-F238E27FC236}">
                <a16:creationId xmlns:a16="http://schemas.microsoft.com/office/drawing/2014/main" id="{399ECD9A-5C84-3C49-90C0-A7E32875A9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0818" y="2311079"/>
            <a:ext cx="3213629" cy="1792636"/>
          </a:xfrm>
          <a:prstGeom prst="rect">
            <a:avLst/>
          </a:prstGeom>
        </p:spPr>
      </p:pic>
      <p:sp>
        <p:nvSpPr>
          <p:cNvPr id="8" name="Rectangle 7">
            <a:extLst>
              <a:ext uri="{FF2B5EF4-FFF2-40B4-BE49-F238E27FC236}">
                <a16:creationId xmlns:a16="http://schemas.microsoft.com/office/drawing/2014/main" id="{651152B6-1062-5B48-BF82-61B90BAD742E}"/>
              </a:ext>
            </a:extLst>
          </p:cNvPr>
          <p:cNvSpPr/>
          <p:nvPr/>
        </p:nvSpPr>
        <p:spPr>
          <a:xfrm>
            <a:off x="5390818" y="4130156"/>
            <a:ext cx="3213629" cy="646331"/>
          </a:xfrm>
          <a:prstGeom prst="rect">
            <a:avLst/>
          </a:prstGeom>
        </p:spPr>
        <p:txBody>
          <a:bodyPr wrap="square">
            <a:spAutoFit/>
          </a:bodyPr>
          <a:lstStyle/>
          <a:p>
            <a:r>
              <a:rPr lang="fr-FR" dirty="0"/>
              <a:t>André Tricot - Le numérique facilite-t-il les apprentissages ?</a:t>
            </a:r>
          </a:p>
        </p:txBody>
      </p:sp>
    </p:spTree>
    <p:extLst>
      <p:ext uri="{BB962C8B-B14F-4D97-AF65-F5344CB8AC3E}">
        <p14:creationId xmlns:p14="http://schemas.microsoft.com/office/powerpoint/2010/main" val="3624478023"/>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100"/>
                                        </p:tgtEl>
                                        <p:attrNameLst>
                                          <p:attrName>style.visibility</p:attrName>
                                        </p:attrNameLst>
                                      </p:cBhvr>
                                      <p:to>
                                        <p:strVal val="visible"/>
                                      </p:to>
                                    </p:set>
                                    <p:anim calcmode="lin" valueType="num">
                                      <p:cBhvr additive="base">
                                        <p:cTn id="7" dur="500" fill="hold"/>
                                        <p:tgtEl>
                                          <p:spTgt spid="4100"/>
                                        </p:tgtEl>
                                        <p:attrNameLst>
                                          <p:attrName>ppt_x</p:attrName>
                                        </p:attrNameLst>
                                      </p:cBhvr>
                                      <p:tavLst>
                                        <p:tav tm="0">
                                          <p:val>
                                            <p:strVal val="#ppt_x"/>
                                          </p:val>
                                        </p:tav>
                                        <p:tav tm="100000">
                                          <p:val>
                                            <p:strVal val="#ppt_x"/>
                                          </p:val>
                                        </p:tav>
                                      </p:tavLst>
                                    </p:anim>
                                    <p:anim calcmode="lin" valueType="num">
                                      <p:cBhvr additive="base">
                                        <p:cTn id="8" dur="500" fill="hold"/>
                                        <p:tgtEl>
                                          <p:spTgt spid="410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Espace réservé du contenu 2">
            <a:extLst>
              <a:ext uri="{FF2B5EF4-FFF2-40B4-BE49-F238E27FC236}">
                <a16:creationId xmlns:a16="http://schemas.microsoft.com/office/drawing/2014/main" id="{0E19B2D4-2DC3-A0D8-268D-722E5BAFC62E}"/>
              </a:ext>
            </a:extLst>
          </p:cNvPr>
          <p:cNvSpPr>
            <a:spLocks noGrp="1"/>
          </p:cNvSpPr>
          <p:nvPr>
            <p:ph idx="4294967295"/>
          </p:nvPr>
        </p:nvSpPr>
        <p:spPr>
          <a:xfrm>
            <a:off x="179512" y="980728"/>
            <a:ext cx="8784976" cy="4646612"/>
          </a:xfrm>
        </p:spPr>
        <p:txBody>
          <a:bodyPr/>
          <a:lstStyle/>
          <a:p>
            <a:pPr eaLnBrk="1" hangingPunct="1">
              <a:spcBef>
                <a:spcPts val="2200"/>
              </a:spcBef>
              <a:buFont typeface="Wingdings" pitchFamily="2" charset="2"/>
              <a:buNone/>
            </a:pPr>
            <a:r>
              <a:rPr lang="fr-FR" altLang="fr-FR" sz="2400" b="1" u="sng" dirty="0"/>
              <a:t>L’objectif est enfin de mettre en RÉSEAU : </a:t>
            </a:r>
          </a:p>
          <a:p>
            <a:pPr eaLnBrk="1" hangingPunct="1">
              <a:spcBef>
                <a:spcPts val="2200"/>
              </a:spcBef>
              <a:buFontTx/>
              <a:buChar char="-"/>
            </a:pPr>
            <a:r>
              <a:rPr lang="fr-FR" altLang="fr-FR" sz="2400" dirty="0"/>
              <a:t>les stagiaires, </a:t>
            </a:r>
          </a:p>
          <a:p>
            <a:pPr eaLnBrk="1" hangingPunct="1">
              <a:spcBef>
                <a:spcPts val="2200"/>
              </a:spcBef>
              <a:buFontTx/>
              <a:buChar char="-"/>
            </a:pPr>
            <a:r>
              <a:rPr lang="fr-FR" altLang="fr-FR" sz="2400" dirty="0"/>
              <a:t>les enseignants et personnels de votre établissement (équipe pédagogique et éducative),</a:t>
            </a:r>
          </a:p>
          <a:p>
            <a:pPr eaLnBrk="1" hangingPunct="1">
              <a:spcBef>
                <a:spcPts val="2200"/>
              </a:spcBef>
              <a:buFontTx/>
              <a:buChar char="-"/>
            </a:pPr>
            <a:r>
              <a:rPr lang="fr-FR" altLang="fr-FR" sz="2400" dirty="0"/>
              <a:t>Les ÉPENC, </a:t>
            </a:r>
          </a:p>
          <a:p>
            <a:pPr eaLnBrk="1" hangingPunct="1">
              <a:spcBef>
                <a:spcPts val="2200"/>
              </a:spcBef>
              <a:buFontTx/>
              <a:buChar char="-"/>
            </a:pPr>
            <a:r>
              <a:rPr lang="fr-FR" altLang="fr-FR" sz="2400" dirty="0"/>
              <a:t>Les élèves !  </a:t>
            </a:r>
            <a:endParaRPr lang="fr-FR" altLang="fr-FR" sz="2400" b="1" dirty="0"/>
          </a:p>
          <a:p>
            <a:pPr algn="r" eaLnBrk="1" hangingPunct="1">
              <a:spcBef>
                <a:spcPts val="2200"/>
              </a:spcBef>
              <a:buFont typeface="Wingdings" pitchFamily="2" charset="2"/>
              <a:buNone/>
            </a:pPr>
            <a:r>
              <a:rPr lang="fr-FR" altLang="fr-FR" sz="2400" dirty="0"/>
              <a:t> </a:t>
            </a:r>
            <a:endParaRPr lang="fr-FR" altLang="fr-FR" sz="2400" b="1"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Espace réservé du contenu 2">
            <a:extLst>
              <a:ext uri="{FF2B5EF4-FFF2-40B4-BE49-F238E27FC236}">
                <a16:creationId xmlns:a16="http://schemas.microsoft.com/office/drawing/2014/main" id="{A20A67F0-2A34-A58D-FC6C-AE0377D705F9}"/>
              </a:ext>
            </a:extLst>
          </p:cNvPr>
          <p:cNvSpPr>
            <a:spLocks noGrp="1"/>
          </p:cNvSpPr>
          <p:nvPr>
            <p:ph idx="1"/>
          </p:nvPr>
        </p:nvSpPr>
        <p:spPr>
          <a:xfrm>
            <a:off x="1259632" y="1340768"/>
            <a:ext cx="6840760" cy="3538537"/>
          </a:xfrm>
        </p:spPr>
        <p:txBody>
          <a:bodyPr/>
          <a:lstStyle/>
          <a:p>
            <a:pPr eaLnBrk="1" hangingPunct="1">
              <a:spcBef>
                <a:spcPts val="2200"/>
              </a:spcBef>
              <a:buFont typeface="Wingdings" pitchFamily="2" charset="2"/>
              <a:buNone/>
            </a:pPr>
            <a:r>
              <a:rPr lang="fr-FR" altLang="fr-FR" sz="2400" dirty="0"/>
              <a:t>Les synthèses donnent lieu à :</a:t>
            </a:r>
            <a:endParaRPr lang="fr-FR" altLang="fr-FR" sz="2400" b="1" dirty="0"/>
          </a:p>
          <a:p>
            <a:pPr eaLnBrk="1" hangingPunct="1">
              <a:spcBef>
                <a:spcPts val="2200"/>
              </a:spcBef>
              <a:buFont typeface="Wingdings" pitchFamily="2" charset="2"/>
              <a:buNone/>
            </a:pPr>
            <a:r>
              <a:rPr lang="fr-FR" altLang="fr-FR" sz="2400" b="1" dirty="0"/>
              <a:t>- </a:t>
            </a:r>
            <a:r>
              <a:rPr lang="fr-FR" altLang="fr-FR" sz="2400" b="1" u="sng" dirty="0"/>
              <a:t>une production écrite </a:t>
            </a:r>
            <a:r>
              <a:rPr lang="fr-FR" altLang="fr-FR" sz="2400" b="1" dirty="0"/>
              <a:t>	;</a:t>
            </a:r>
          </a:p>
          <a:p>
            <a:pPr eaLnBrk="1" hangingPunct="1">
              <a:spcBef>
                <a:spcPts val="2200"/>
              </a:spcBef>
              <a:buFont typeface="Wingdings" pitchFamily="2" charset="2"/>
              <a:buNone/>
            </a:pPr>
            <a:r>
              <a:rPr lang="fr-FR" altLang="fr-FR" sz="2400" b="1" dirty="0"/>
              <a:t>- </a:t>
            </a:r>
            <a:r>
              <a:rPr lang="fr-FR" altLang="fr-FR" sz="2400" b="1" u="sng" dirty="0"/>
              <a:t>une présentation orale </a:t>
            </a:r>
            <a:r>
              <a:rPr lang="fr-FR" altLang="fr-FR" sz="2400" b="1" dirty="0"/>
              <a:t>à l’issue de la formation, animée par le groupe et appuyée sur un diaporama.</a:t>
            </a:r>
          </a:p>
          <a:p>
            <a:endParaRPr lang="fr-FR" altLang="fr-FR" sz="24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65F12BD-A470-2C44-F52C-D30B4AB1EF5E}"/>
              </a:ext>
            </a:extLst>
          </p:cNvPr>
          <p:cNvPicPr>
            <a:picLocks noChangeAspect="1"/>
          </p:cNvPicPr>
          <p:nvPr/>
        </p:nvPicPr>
        <p:blipFill rotWithShape="1">
          <a:blip r:embed="rId3">
            <a:extLst>
              <a:ext uri="{28A0092B-C50C-407E-A947-70E740481C1C}">
                <a14:useLocalDpi xmlns:a14="http://schemas.microsoft.com/office/drawing/2010/main" val="0"/>
              </a:ext>
            </a:extLst>
          </a:blip>
          <a:srcRect l="33809" t="29176" r="33765" b="30147"/>
          <a:stretch/>
        </p:blipFill>
        <p:spPr>
          <a:xfrm>
            <a:off x="791580" y="116632"/>
            <a:ext cx="7560840" cy="5927913"/>
          </a:xfrm>
          <a:prstGeom prst="rect">
            <a:avLst/>
          </a:prstGeom>
        </p:spPr>
      </p:pic>
    </p:spTree>
    <p:extLst>
      <p:ext uri="{BB962C8B-B14F-4D97-AF65-F5344CB8AC3E}">
        <p14:creationId xmlns:p14="http://schemas.microsoft.com/office/powerpoint/2010/main" val="4523298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6EC63B47-3E62-D66B-67DF-EBD3909893D8}"/>
              </a:ext>
            </a:extLst>
          </p:cNvPr>
          <p:cNvPicPr>
            <a:picLocks noChangeAspect="1"/>
          </p:cNvPicPr>
          <p:nvPr/>
        </p:nvPicPr>
        <p:blipFill rotWithShape="1">
          <a:blip r:embed="rId3">
            <a:extLst>
              <a:ext uri="{28A0092B-C50C-407E-A947-70E740481C1C}">
                <a14:useLocalDpi xmlns:a14="http://schemas.microsoft.com/office/drawing/2010/main" val="0"/>
              </a:ext>
            </a:extLst>
          </a:blip>
          <a:srcRect l="35179" t="69853" r="33765" b="9686"/>
          <a:stretch/>
        </p:blipFill>
        <p:spPr>
          <a:xfrm>
            <a:off x="287524" y="1340768"/>
            <a:ext cx="8568952" cy="3528392"/>
          </a:xfrm>
          <a:prstGeom prst="rect">
            <a:avLst/>
          </a:prstGeom>
        </p:spPr>
      </p:pic>
    </p:spTree>
    <p:extLst>
      <p:ext uri="{BB962C8B-B14F-4D97-AF65-F5344CB8AC3E}">
        <p14:creationId xmlns:p14="http://schemas.microsoft.com/office/powerpoint/2010/main" val="28430938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32602957-1772-2C44-018B-8575340710F1}"/>
              </a:ext>
            </a:extLst>
          </p:cNvPr>
          <p:cNvPicPr>
            <a:picLocks noChangeAspect="1"/>
          </p:cNvPicPr>
          <p:nvPr/>
        </p:nvPicPr>
        <p:blipFill rotWithShape="1">
          <a:blip r:embed="rId3">
            <a:extLst>
              <a:ext uri="{28A0092B-C50C-407E-A947-70E740481C1C}">
                <a14:useLocalDpi xmlns:a14="http://schemas.microsoft.com/office/drawing/2010/main" val="0"/>
              </a:ext>
            </a:extLst>
          </a:blip>
          <a:srcRect l="33809" t="90314" r="33765" b="4118"/>
          <a:stretch/>
        </p:blipFill>
        <p:spPr>
          <a:xfrm>
            <a:off x="210719" y="1916832"/>
            <a:ext cx="8722562" cy="936104"/>
          </a:xfrm>
          <a:prstGeom prst="rect">
            <a:avLst/>
          </a:prstGeom>
        </p:spPr>
      </p:pic>
    </p:spTree>
    <p:extLst>
      <p:ext uri="{BB962C8B-B14F-4D97-AF65-F5344CB8AC3E}">
        <p14:creationId xmlns:p14="http://schemas.microsoft.com/office/powerpoint/2010/main" val="19113365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a:extLst>
              <a:ext uri="{FF2B5EF4-FFF2-40B4-BE49-F238E27FC236}">
                <a16:creationId xmlns:a16="http://schemas.microsoft.com/office/drawing/2014/main" id="{49759894-8D77-3A41-E9CB-B47D37C347F8}"/>
              </a:ext>
            </a:extLst>
          </p:cNvPr>
          <p:cNvSpPr>
            <a:spLocks noGrp="1"/>
          </p:cNvSpPr>
          <p:nvPr>
            <p:ph type="title"/>
          </p:nvPr>
        </p:nvSpPr>
        <p:spPr>
          <a:xfrm>
            <a:off x="914400" y="548680"/>
            <a:ext cx="7315200" cy="1154113"/>
          </a:xfrm>
        </p:spPr>
        <p:txBody>
          <a:bodyPr/>
          <a:lstStyle/>
          <a:p>
            <a:pPr algn="ctr" eaLnBrk="1" hangingPunct="1"/>
            <a:r>
              <a:rPr lang="fr-FR" altLang="fr-FR" b="1" dirty="0">
                <a:solidFill>
                  <a:srgbClr val="C00000"/>
                </a:solidFill>
                <a:latin typeface="Century Gothic" panose="020B0502020202020204" pitchFamily="34" charset="0"/>
              </a:rPr>
              <a:t>CALENDRIER</a:t>
            </a:r>
          </a:p>
        </p:txBody>
      </p:sp>
      <p:sp>
        <p:nvSpPr>
          <p:cNvPr id="19458" name="Rectangle 3">
            <a:extLst>
              <a:ext uri="{FF2B5EF4-FFF2-40B4-BE49-F238E27FC236}">
                <a16:creationId xmlns:a16="http://schemas.microsoft.com/office/drawing/2014/main" id="{9B750B18-65B2-D016-AF56-68B8FB9BB70F}"/>
              </a:ext>
            </a:extLst>
          </p:cNvPr>
          <p:cNvSpPr>
            <a:spLocks noGrp="1" noChangeArrowheads="1"/>
          </p:cNvSpPr>
          <p:nvPr>
            <p:ph idx="1"/>
          </p:nvPr>
        </p:nvSpPr>
        <p:spPr>
          <a:xfrm>
            <a:off x="22225" y="1341438"/>
            <a:ext cx="9286875" cy="5329237"/>
          </a:xfrm>
        </p:spPr>
        <p:txBody>
          <a:bodyPr/>
          <a:lstStyle/>
          <a:p>
            <a:pPr marL="0" indent="0" algn="ctr" eaLnBrk="1" hangingPunct="1">
              <a:lnSpc>
                <a:spcPct val="90000"/>
              </a:lnSpc>
              <a:buFont typeface="Wingdings" pitchFamily="2" charset="2"/>
              <a:buNone/>
              <a:defRPr/>
            </a:pPr>
            <a:r>
              <a:rPr lang="fr-FR" altLang="fr-FR" sz="2400" b="1" u="sng" dirty="0">
                <a:solidFill>
                  <a:srgbClr val="FFC000"/>
                </a:solidFill>
              </a:rPr>
              <a:t>Période 1 : octobre 2023</a:t>
            </a:r>
          </a:p>
          <a:p>
            <a:pPr marL="0" indent="0" algn="ctr" eaLnBrk="1" hangingPunct="1">
              <a:lnSpc>
                <a:spcPct val="90000"/>
              </a:lnSpc>
              <a:buFont typeface="Wingdings" pitchFamily="2" charset="2"/>
              <a:buNone/>
              <a:defRPr/>
            </a:pPr>
            <a:endParaRPr lang="fr-FR" altLang="fr-FR" b="1" dirty="0"/>
          </a:p>
          <a:p>
            <a:pPr marL="0" indent="0" algn="ctr" eaLnBrk="1" hangingPunct="1">
              <a:lnSpc>
                <a:spcPct val="90000"/>
              </a:lnSpc>
              <a:buFont typeface="Wingdings" pitchFamily="2" charset="2"/>
              <a:buNone/>
              <a:defRPr/>
            </a:pPr>
            <a:r>
              <a:rPr lang="fr-FR" altLang="fr-FR" sz="2400" b="1" dirty="0"/>
              <a:t>Présentation des projets transversaux  : </a:t>
            </a:r>
          </a:p>
          <a:p>
            <a:pPr marL="0" indent="0" algn="ctr" eaLnBrk="1" hangingPunct="1">
              <a:lnSpc>
                <a:spcPct val="90000"/>
              </a:lnSpc>
              <a:buFont typeface="Wingdings" pitchFamily="2" charset="2"/>
              <a:buNone/>
              <a:defRPr/>
            </a:pPr>
            <a:r>
              <a:rPr lang="fr-FR" altLang="fr-FR" sz="2400" b="1" dirty="0"/>
              <a:t>cadrage et thématiques</a:t>
            </a:r>
          </a:p>
          <a:p>
            <a:pPr marL="0" indent="0" algn="ctr" eaLnBrk="1" hangingPunct="1">
              <a:lnSpc>
                <a:spcPct val="90000"/>
              </a:lnSpc>
              <a:buFont typeface="Wingdings" pitchFamily="2" charset="2"/>
              <a:buNone/>
              <a:defRPr/>
            </a:pPr>
            <a:endParaRPr lang="fr-FR" altLang="fr-FR" b="1" dirty="0"/>
          </a:p>
          <a:p>
            <a:pPr>
              <a:defRPr/>
            </a:pPr>
            <a:r>
              <a:rPr lang="fr-FR" sz="2400" dirty="0"/>
              <a:t> </a:t>
            </a:r>
            <a:r>
              <a:rPr lang="fr-FR" sz="2400" i="1" u="sng" dirty="0"/>
              <a:t>Mercredi 18 octobre </a:t>
            </a:r>
            <a:r>
              <a:rPr lang="fr-FR" sz="2400" dirty="0"/>
              <a:t>: </a:t>
            </a:r>
          </a:p>
          <a:p>
            <a:pPr lvl="1">
              <a:defRPr/>
            </a:pPr>
            <a:r>
              <a:rPr lang="fr-FR" sz="2000" dirty="0"/>
              <a:t>Présentation, cadrage, thématiques proposées</a:t>
            </a:r>
          </a:p>
          <a:p>
            <a:pPr lvl="1">
              <a:defRPr/>
            </a:pPr>
            <a:r>
              <a:rPr lang="fr-FR" sz="2000" dirty="0"/>
              <a:t>Travail en autonomie </a:t>
            </a:r>
          </a:p>
          <a:p>
            <a:pPr lvl="2">
              <a:defRPr/>
            </a:pPr>
            <a:r>
              <a:rPr lang="fr-FR" sz="1800" dirty="0"/>
              <a:t>Détermination des groupes et des sujets travaillés par chaque groupe</a:t>
            </a:r>
          </a:p>
          <a:p>
            <a:pPr marL="46037" indent="0">
              <a:buFont typeface="Wingdings" pitchFamily="2" charset="2"/>
              <a:buNone/>
              <a:defRPr/>
            </a:pPr>
            <a:endParaRPr lang="fr-FR" dirty="0"/>
          </a:p>
          <a:p>
            <a:pPr marL="0" indent="0" eaLnBrk="1" hangingPunct="1">
              <a:lnSpc>
                <a:spcPct val="90000"/>
              </a:lnSpc>
              <a:buFont typeface="Wingdings" pitchFamily="2" charset="2"/>
              <a:buNone/>
              <a:defRPr/>
            </a:pPr>
            <a:endParaRPr lang="fr-FR" altLang="fr-FR" sz="19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a:extLst>
              <a:ext uri="{FF2B5EF4-FFF2-40B4-BE49-F238E27FC236}">
                <a16:creationId xmlns:a16="http://schemas.microsoft.com/office/drawing/2014/main" id="{3827D576-4CDA-B98E-80CE-98BCB1D5DD11}"/>
              </a:ext>
            </a:extLst>
          </p:cNvPr>
          <p:cNvSpPr>
            <a:spLocks noGrp="1"/>
          </p:cNvSpPr>
          <p:nvPr>
            <p:ph type="title"/>
          </p:nvPr>
        </p:nvSpPr>
        <p:spPr>
          <a:xfrm>
            <a:off x="914400" y="980728"/>
            <a:ext cx="7315200" cy="1154113"/>
          </a:xfrm>
        </p:spPr>
        <p:txBody>
          <a:bodyPr>
            <a:normAutofit/>
          </a:bodyPr>
          <a:lstStyle/>
          <a:p>
            <a:pPr algn="ctr" eaLnBrk="1" hangingPunct="1"/>
            <a:r>
              <a:rPr lang="fr-FR" altLang="fr-FR" sz="2400" b="1" dirty="0">
                <a:latin typeface="Century Gothic" panose="020B0502020202020204" pitchFamily="34" charset="0"/>
              </a:rPr>
              <a:t>LORS DE CHAQUE REGROUPEMENT 2023/24</a:t>
            </a:r>
          </a:p>
        </p:txBody>
      </p:sp>
      <p:sp>
        <p:nvSpPr>
          <p:cNvPr id="19458" name="Rectangle 3">
            <a:extLst>
              <a:ext uri="{FF2B5EF4-FFF2-40B4-BE49-F238E27FC236}">
                <a16:creationId xmlns:a16="http://schemas.microsoft.com/office/drawing/2014/main" id="{08A31746-09F7-A610-277A-09201FB71894}"/>
              </a:ext>
            </a:extLst>
          </p:cNvPr>
          <p:cNvSpPr>
            <a:spLocks noGrp="1" noChangeArrowheads="1"/>
          </p:cNvSpPr>
          <p:nvPr>
            <p:ph idx="1"/>
          </p:nvPr>
        </p:nvSpPr>
        <p:spPr>
          <a:xfrm>
            <a:off x="1259632" y="1916832"/>
            <a:ext cx="7668468" cy="5329238"/>
          </a:xfrm>
        </p:spPr>
        <p:txBody>
          <a:bodyPr/>
          <a:lstStyle/>
          <a:p>
            <a:pPr marL="0" indent="0" algn="ctr" eaLnBrk="1" hangingPunct="1">
              <a:lnSpc>
                <a:spcPct val="90000"/>
              </a:lnSpc>
              <a:buFont typeface="Wingdings" pitchFamily="2" charset="2"/>
              <a:buNone/>
              <a:defRPr/>
            </a:pPr>
            <a:endParaRPr lang="fr-FR" sz="2800" b="1" i="1" u="sng" dirty="0">
              <a:solidFill>
                <a:srgbClr val="FFC000"/>
              </a:solidFill>
            </a:endParaRPr>
          </a:p>
          <a:p>
            <a:pPr>
              <a:buFontTx/>
              <a:buChar char="-"/>
              <a:defRPr/>
            </a:pPr>
            <a:r>
              <a:rPr lang="fr-FR" dirty="0"/>
              <a:t>2h d’accompagnement des groupes par les formateurs ; </a:t>
            </a:r>
          </a:p>
          <a:p>
            <a:pPr>
              <a:buFontTx/>
              <a:buChar char="-"/>
              <a:defRPr/>
            </a:pPr>
            <a:r>
              <a:rPr lang="fr-FR" dirty="0"/>
              <a:t>2h de travail en autonomie. </a:t>
            </a:r>
          </a:p>
          <a:p>
            <a:pPr>
              <a:buFontTx/>
              <a:buChar char="-"/>
              <a:defRPr/>
            </a:pPr>
            <a:endParaRPr lang="fr-FR" dirty="0"/>
          </a:p>
          <a:p>
            <a:pPr marL="46037" indent="0">
              <a:buFont typeface="Wingdings" pitchFamily="2" charset="2"/>
              <a:buNone/>
              <a:defRPr/>
            </a:pPr>
            <a:endParaRPr lang="fr-FR" dirty="0"/>
          </a:p>
          <a:p>
            <a:pPr marL="0" indent="0" eaLnBrk="1" hangingPunct="1">
              <a:lnSpc>
                <a:spcPct val="90000"/>
              </a:lnSpc>
              <a:buFont typeface="Wingdings" pitchFamily="2" charset="2"/>
              <a:buNone/>
              <a:defRPr/>
            </a:pPr>
            <a:endParaRPr lang="fr-FR" altLang="fr-FR" sz="1900" dirty="0"/>
          </a:p>
        </p:txBody>
      </p:sp>
    </p:spTree>
  </p:cSld>
  <p:clrMapOvr>
    <a:masterClrMapping/>
  </p:clrMapOvr>
</p:sld>
</file>

<file path=ppt/theme/theme1.xml><?xml version="1.0" encoding="utf-8"?>
<a:theme xmlns:a="http://schemas.openxmlformats.org/drawingml/2006/main" name="Galerie">
  <a:themeElements>
    <a:clrScheme name="Galerie">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erie">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erie">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{527E3152-AA26-734A-B059-C52AAF3AEB42}tf10001119</Template>
  <TotalTime>6136</TotalTime>
  <Words>624</Words>
  <Application>Microsoft Macintosh PowerPoint</Application>
  <PresentationFormat>Transparent</PresentationFormat>
  <Paragraphs>154</Paragraphs>
  <Slides>28</Slides>
  <Notes>22</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28</vt:i4>
      </vt:variant>
    </vt:vector>
  </HeadingPairs>
  <TitlesOfParts>
    <vt:vector size="36" baseType="lpstr">
      <vt:lpstr>ＭＳ Ｐゴシック</vt:lpstr>
      <vt:lpstr>Arial</vt:lpstr>
      <vt:lpstr>Century Gothic</vt:lpstr>
      <vt:lpstr>Garamond</vt:lpstr>
      <vt:lpstr>Gill Sans MT</vt:lpstr>
      <vt:lpstr>Times New Roman</vt:lpstr>
      <vt:lpstr>Wingdings</vt:lpstr>
      <vt:lpstr>Galerie</vt:lpstr>
      <vt:lpstr>DU- lauréats temps complet  ÉLÉMENTS DE CADRAGE  DES PROJETS TRANSVERSAUX RÉFLEXIFS</vt:lpstr>
      <vt:lpstr>   Pourquoi élaborer des projets transDISCIPLINAIRES ?  </vt:lpstr>
      <vt:lpstr>Présentation PowerPoint</vt:lpstr>
      <vt:lpstr>Présentation PowerPoint</vt:lpstr>
      <vt:lpstr>Présentation PowerPoint</vt:lpstr>
      <vt:lpstr>Présentation PowerPoint</vt:lpstr>
      <vt:lpstr>Présentation PowerPoint</vt:lpstr>
      <vt:lpstr>CALENDRIER</vt:lpstr>
      <vt:lpstr>LORS DE CHAQUE REGROUPEMENT 2023/24</vt:lpstr>
      <vt:lpstr>Comment répondre au mieux  à la « commande » ?</vt:lpstr>
      <vt:lpstr>L’accompagnement des formateurs </vt:lpstr>
      <vt:lpstr>Des ressources à consulter</vt:lpstr>
      <vt:lpstr>EXEMPLE(S) DE PRODUCTIONS PRÉCÉDENTES</vt:lpstr>
      <vt:lpstr>Thème 4 Le numérique pédagogique</vt:lpstr>
      <vt:lpstr>Thème 4 Le numérique pédagogique</vt:lpstr>
      <vt:lpstr>Thème 4 Le numérique pédagogique</vt:lpstr>
      <vt:lpstr>Thème 4 Le numérique pédagogique</vt:lpstr>
      <vt:lpstr>Thème 4 Le numérique pédagogique</vt:lpstr>
      <vt:lpstr>Thème 4 Le numérique pédagogique</vt:lpstr>
      <vt:lpstr>Thème 4 Le numérique pédagogique</vt:lpstr>
      <vt:lpstr>Thème 4 Le numérique pédagogique</vt:lpstr>
      <vt:lpstr>Thème 4 Le numérique pédagogique</vt:lpstr>
      <vt:lpstr>Thème 4 Le numérique pédagogique</vt:lpstr>
      <vt:lpstr>Thème 4 Le numérique pédagogique</vt:lpstr>
      <vt:lpstr>Thème 4 Le numérique pédagogique</vt:lpstr>
      <vt:lpstr>Thème 4 Le numérique pédagogique</vt:lpstr>
      <vt:lpstr>Thème 4 Le numérique pédagogique</vt:lpstr>
      <vt:lpstr>Thème 4 Le numérique pédagogique</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PASCAL</dc:creator>
  <cp:lastModifiedBy>Gauthier Pasin</cp:lastModifiedBy>
  <cp:revision>342</cp:revision>
  <cp:lastPrinted>2015-12-03T22:25:51Z</cp:lastPrinted>
  <dcterms:created xsi:type="dcterms:W3CDTF">2013-09-25T05:16:51Z</dcterms:created>
  <dcterms:modified xsi:type="dcterms:W3CDTF">2023-10-17T23:52:58Z</dcterms:modified>
</cp:coreProperties>
</file>