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9" r:id="rId6"/>
    <p:sldId id="261" r:id="rId7"/>
    <p:sldId id="262" r:id="rId8"/>
    <p:sldId id="263" r:id="rId9"/>
    <p:sldId id="277" r:id="rId10"/>
    <p:sldId id="264" r:id="rId11"/>
    <p:sldId id="278" r:id="rId12"/>
    <p:sldId id="265" r:id="rId13"/>
    <p:sldId id="275" r:id="rId14"/>
    <p:sldId id="266" r:id="rId15"/>
    <p:sldId id="267" r:id="rId16"/>
    <p:sldId id="276" r:id="rId17"/>
    <p:sldId id="270" r:id="rId18"/>
    <p:sldId id="272" r:id="rId19"/>
  </p:sldIdLst>
  <p:sldSz cx="9144000" cy="6858000" type="screen4x3"/>
  <p:notesSz cx="6858000" cy="9144000"/>
  <p:defaultTextStyle>
    <a:defPPr>
      <a:defRPr lang="ru-R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01126-BABD-4D2E-92E5-5C733C2B951F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CBACC-0046-4716-9512-C5A34D6EE9C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60AC-B2DB-407A-A321-13EE0BE5547F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67E05-D755-4029-8C65-2812C7E3164F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19D65-8575-4B92-918E-E930D896AC93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00F13-B1E4-4D15-9C2A-D9DA50E13EF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87158-D366-4463-A2D8-2A149C7146CD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443AD-54B0-4FC6-B097-49A22BAB697B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9D8FB-5E86-4C1A-BE6A-7A47525B8BD4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8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9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1448C-3D09-44AF-8646-65782634D20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AF042-6CCD-439C-A239-0C05F9D31A9A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4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5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8EE1-6D1B-4B10-8455-69C96ABA526E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7E0A-931F-45A2-8CE7-D7757C1D38C2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3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4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0EE3E-E395-45D0-B782-3AA8EFDF2312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724FA-700A-4945-B8B3-CDFEFEBEE314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8AC19-F47D-4960-A758-CC83207E2FE0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ru-RU" noProof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CBE93-47D2-4754-930A-556B019A47C3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6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7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A091D-68D6-477D-BCF5-D3BE7CD4849F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961A1-47C5-4344-A466-9AD0FAC9768E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83CA1-FCBC-4112-879A-392BA9A2A9A3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9C339-4841-42F5-AE66-8DF4754D8D24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EF380-7D14-419E-B29C-919D6493F400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Заголовок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</a:p>
        </p:txBody>
      </p:sp>
      <p:sp>
        <p:nvSpPr>
          <p:cNvPr id="1027" name="Текст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B840B1-3E05-4EB0-A2FA-01BBF50901A9}" type="datetimeFigureOut">
              <a:rPr lang="ru-RU"/>
              <a:pPr>
                <a:defRPr/>
              </a:pPr>
              <a:t>23.03.2021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3D8870B-A429-4D5F-9D44-24E339AE29ED}" type="slidenum">
              <a:rPr lang="ru-RU"/>
              <a:pPr>
                <a:defRPr/>
              </a:pPr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8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Скругленный прямоугольник 1"/>
          <p:cNvSpPr/>
          <p:nvPr/>
        </p:nvSpPr>
        <p:spPr>
          <a:xfrm>
            <a:off x="684213" y="188913"/>
            <a:ext cx="7488237" cy="2232025"/>
          </a:xfrm>
          <a:prstGeom prst="round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400" b="1" dirty="0">
                <a:solidFill>
                  <a:srgbClr val="00B050"/>
                </a:solidFill>
                <a:latin typeface="Arial Black" panose="020B0A04020102020204" pitchFamily="34" charset="0"/>
              </a:rPr>
              <a:t>«Использование различных видов музыкальной деятельности в процессе обучения и воспитания детей с ОВЗ»</a:t>
            </a:r>
            <a:endParaRPr lang="ru-RU" sz="24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Скругленный прямоугольник 2"/>
          <p:cNvSpPr/>
          <p:nvPr/>
        </p:nvSpPr>
        <p:spPr>
          <a:xfrm>
            <a:off x="468313" y="5013325"/>
            <a:ext cx="3959225" cy="1130300"/>
          </a:xfrm>
          <a:prstGeom prst="round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/>
              <a:t>Выполнила</a:t>
            </a:r>
            <a:r>
              <a:rPr lang="en-US" dirty="0"/>
              <a:t>:</a:t>
            </a:r>
            <a:r>
              <a:rPr lang="ru-RU" dirty="0"/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/>
              <a:t>музыкальный руководитель 1 КК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/>
              <a:t>Лукьяненко Наталья Александровна</a:t>
            </a:r>
          </a:p>
        </p:txBody>
      </p:sp>
      <p:pic>
        <p:nvPicPr>
          <p:cNvPr id="13316" name="Picture 3" descr="D:\М.Р.Н.А\для падлета\Screenshot_20201117-132748_Galler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78463" y="2595563"/>
            <a:ext cx="2663825" cy="407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Прямоугольник 1"/>
          <p:cNvSpPr/>
          <p:nvPr/>
        </p:nvSpPr>
        <p:spPr>
          <a:xfrm>
            <a:off x="539750" y="1412875"/>
            <a:ext cx="8064500" cy="29527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dirty="0"/>
              <a:t>Цель</a:t>
            </a:r>
            <a:r>
              <a:rPr lang="en-US" sz="2800" dirty="0"/>
              <a:t>:</a:t>
            </a:r>
            <a:r>
              <a:rPr lang="ru-RU" sz="2800" dirty="0"/>
              <a:t>   помочь детям с ОВЗ активно войти в мир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dirty="0"/>
              <a:t>             музыки, стимулировать развитие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dirty="0"/>
              <a:t>             музыкальных способностей, формировать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dirty="0"/>
              <a:t>             коммуникативные навыки посредством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2800" dirty="0"/>
              <a:t>             основных видов музыкальной деятельности.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Овал 1"/>
          <p:cNvSpPr/>
          <p:nvPr/>
        </p:nvSpPr>
        <p:spPr>
          <a:xfrm>
            <a:off x="1554163" y="404813"/>
            <a:ext cx="6192837" cy="1346200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3200" dirty="0">
                <a:solidFill>
                  <a:schemeClr val="tx2">
                    <a:lumMod val="75000"/>
                  </a:schemeClr>
                </a:solidFill>
              </a:rPr>
              <a:t>Музыкально – игровое творчество</a:t>
            </a:r>
          </a:p>
        </p:txBody>
      </p:sp>
      <p:sp>
        <p:nvSpPr>
          <p:cNvPr id="3" name="Стрелка вниз 2"/>
          <p:cNvSpPr/>
          <p:nvPr/>
        </p:nvSpPr>
        <p:spPr>
          <a:xfrm>
            <a:off x="827088" y="2133600"/>
            <a:ext cx="485775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5" name="Стрелка вниз 4"/>
          <p:cNvSpPr/>
          <p:nvPr/>
        </p:nvSpPr>
        <p:spPr>
          <a:xfrm>
            <a:off x="2916238" y="2133600"/>
            <a:ext cx="503237" cy="977900"/>
          </a:xfrm>
          <a:prstGeom prst="downArrow">
            <a:avLst>
              <a:gd name="adj1" fmla="val 50000"/>
              <a:gd name="adj2" fmla="val 45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6" name="Стрелка вниз 5"/>
          <p:cNvSpPr/>
          <p:nvPr/>
        </p:nvSpPr>
        <p:spPr>
          <a:xfrm>
            <a:off x="5292725" y="2133600"/>
            <a:ext cx="503238" cy="977900"/>
          </a:xfrm>
          <a:prstGeom prst="downArrow">
            <a:avLst>
              <a:gd name="adj1" fmla="val 50000"/>
              <a:gd name="adj2" fmla="val 336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7" name="Стрелка вниз 6"/>
          <p:cNvSpPr/>
          <p:nvPr/>
        </p:nvSpPr>
        <p:spPr>
          <a:xfrm>
            <a:off x="7596188" y="2133600"/>
            <a:ext cx="431800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ru-RU"/>
          </a:p>
        </p:txBody>
      </p:sp>
      <p:sp>
        <p:nvSpPr>
          <p:cNvPr id="8" name="Шестиугольник 7"/>
          <p:cNvSpPr/>
          <p:nvPr/>
        </p:nvSpPr>
        <p:spPr>
          <a:xfrm>
            <a:off x="107950" y="4149725"/>
            <a:ext cx="1924050" cy="148907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solidFill>
                  <a:schemeClr val="tx1"/>
                </a:solidFill>
              </a:rPr>
              <a:t>Восприятие</a:t>
            </a:r>
          </a:p>
        </p:txBody>
      </p:sp>
      <p:sp>
        <p:nvSpPr>
          <p:cNvPr id="9" name="Шестиугольник 8"/>
          <p:cNvSpPr/>
          <p:nvPr/>
        </p:nvSpPr>
        <p:spPr>
          <a:xfrm>
            <a:off x="2195513" y="4149725"/>
            <a:ext cx="2016125" cy="148907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solidFill>
                  <a:schemeClr val="tx1"/>
                </a:solidFill>
              </a:rPr>
              <a:t>Пение</a:t>
            </a:r>
          </a:p>
        </p:txBody>
      </p:sp>
      <p:sp>
        <p:nvSpPr>
          <p:cNvPr id="10" name="Шестиугольник 9"/>
          <p:cNvSpPr/>
          <p:nvPr/>
        </p:nvSpPr>
        <p:spPr>
          <a:xfrm>
            <a:off x="4427538" y="4149725"/>
            <a:ext cx="2232025" cy="148907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solidFill>
                  <a:schemeClr val="tx1"/>
                </a:solidFill>
              </a:rPr>
              <a:t>Игра на музыкальных инструментах</a:t>
            </a:r>
          </a:p>
        </p:txBody>
      </p:sp>
      <p:sp>
        <p:nvSpPr>
          <p:cNvPr id="11" name="Шестиугольник 10"/>
          <p:cNvSpPr/>
          <p:nvPr/>
        </p:nvSpPr>
        <p:spPr>
          <a:xfrm>
            <a:off x="6804025" y="4149725"/>
            <a:ext cx="2232025" cy="148907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dirty="0">
                <a:solidFill>
                  <a:schemeClr val="tx1"/>
                </a:solidFill>
              </a:rPr>
              <a:t>Музыкально – ритмические движения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2" descr="https://im0-tub-ru.yandex.net/i?id=a95d9b1875624c45e0721d8cf9a334e9-l&amp;n=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23433" y="1844824"/>
            <a:ext cx="6497133" cy="4725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Прямоугольник 1"/>
          <p:cNvSpPr/>
          <p:nvPr/>
        </p:nvSpPr>
        <p:spPr>
          <a:xfrm>
            <a:off x="1531252" y="404664"/>
            <a:ext cx="6264696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Слушание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F:\Семинар региональный\сл (3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7591"/>
            <a:ext cx="5076564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Скругленный прямоугольник 6"/>
          <p:cNvSpPr/>
          <p:nvPr/>
        </p:nvSpPr>
        <p:spPr>
          <a:xfrm>
            <a:off x="2051720" y="260648"/>
            <a:ext cx="5256584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u-RU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М</a:t>
            </a:r>
            <a:r>
              <a:rPr lang="ru-RU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узыкотерапия</a:t>
            </a:r>
            <a:endParaRPr lang="ru-RU" sz="3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5078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Скругленный прямоугольник 1"/>
          <p:cNvSpPr/>
          <p:nvPr/>
        </p:nvSpPr>
        <p:spPr>
          <a:xfrm>
            <a:off x="1331640" y="476672"/>
            <a:ext cx="6912768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Пение</a:t>
            </a:r>
          </a:p>
        </p:txBody>
      </p:sp>
      <p:pic>
        <p:nvPicPr>
          <p:cNvPr id="17411" name="Picture 2" descr="https://ds04.infourok.ru/uploads/ex/0182/00127811-46e598a1/img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341438"/>
            <a:ext cx="8137525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638" y="2133600"/>
            <a:ext cx="4295775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http://900igr.net/up/datas/203248/00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584200"/>
            <a:ext cx="6769100" cy="56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C:\Users\HP\Downloads\20210311_1047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15888"/>
            <a:ext cx="7991475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1.мнемотехника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9900" y="959766"/>
            <a:ext cx="9183900" cy="516639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Скругленный прямоугольник 1"/>
          <p:cNvSpPr/>
          <p:nvPr/>
        </p:nvSpPr>
        <p:spPr>
          <a:xfrm>
            <a:off x="611560" y="260648"/>
            <a:ext cx="8064896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Игра на детских музыкальных инструментах</a:t>
            </a:r>
          </a:p>
        </p:txBody>
      </p:sp>
      <p:pic>
        <p:nvPicPr>
          <p:cNvPr id="21507" name="Picture 4" descr="http://128.lipetskddo.ru/files/images/muz_ruk/13671019_443839615.pdf-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1844675"/>
            <a:ext cx="76327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_оркестр_ajof4.gwU4V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9900" y="959766"/>
            <a:ext cx="9183900" cy="5166397"/>
          </a:xfrm>
        </p:spPr>
      </p:pic>
    </p:spTree>
    <p:extLst>
      <p:ext uri="{BB962C8B-B14F-4D97-AF65-F5344CB8AC3E}">
        <p14:creationId xmlns:p14="http://schemas.microsoft.com/office/powerpoint/2010/main" val="63630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2" descr="https://ds04.infourok.ru/uploads/ex/081b/000d6212-cad1123b/img2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628650"/>
            <a:ext cx="7467600" cy="560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Объект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4248472" cy="318635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2" descr="F:\20210315_11255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12976"/>
            <a:ext cx="4457468" cy="334310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ds04.infourok.ru/uploads/ex/0127/0018e056-f8965ff3/4/hello_html_m7a1ca2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9839"/>
            <a:ext cx="2974976" cy="2772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trikky.ru/wp-content/blogs.dir/1/files/2019/02/20/note-1841098_1280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692" y="260648"/>
            <a:ext cx="1858051" cy="229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Скругленный прямоугольник 4"/>
          <p:cNvSpPr/>
          <p:nvPr/>
        </p:nvSpPr>
        <p:spPr>
          <a:xfrm>
            <a:off x="899592" y="476672"/>
            <a:ext cx="7416824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ru-RU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Музыкально – ритмические движения</a:t>
            </a:r>
          </a:p>
        </p:txBody>
      </p:sp>
      <p:pic>
        <p:nvPicPr>
          <p:cNvPr id="25603" name="Picture 2" descr="https://cf2.ppt-online.org/files2/slide/l/L6HZY4xjKWoMbrXnC1puNh90fPDSeOcis5BRV3/slide-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060575"/>
            <a:ext cx="5599113" cy="419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46163" y="2060575"/>
            <a:ext cx="7123112" cy="419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2" descr="https://ds05.infourok.ru/uploads/ex/0b71/0008f898-9b96bb14/img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33375"/>
            <a:ext cx="7488237" cy="518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4_логоритмика_железновой.BxPR5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9900" y="959766"/>
            <a:ext cx="9183900" cy="516639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 descr="https://dou24.ru/235/images/dsad/%D0%BC%D1%83%D0%B7_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62088" y="914400"/>
            <a:ext cx="6219825" cy="466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https://ds02.infourok.ru/uploads/ex/113e/0007c5e5-b4ead587/hello_html_6510f4f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 descr="https://allyslide.com/thumbs/13c21366d203d606ae15b3e4c33812b3/img1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1258888"/>
            <a:ext cx="5903913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265</TotalTime>
  <Words>80</Words>
  <Application>Microsoft Office PowerPoint</Application>
  <PresentationFormat>Экран (4:3)</PresentationFormat>
  <Paragraphs>19</Paragraphs>
  <Slides>18</Slides>
  <Notes>0</Notes>
  <HiddenSlides>0</HiddenSlides>
  <MMClips>3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18</vt:i4>
      </vt:variant>
    </vt:vector>
  </HeadingPairs>
  <TitlesOfParts>
    <vt:vector size="19" baseType="lpstr"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HP</dc:creator>
  <cp:lastModifiedBy>Pacckard bell</cp:lastModifiedBy>
  <cp:revision>42</cp:revision>
  <dcterms:created xsi:type="dcterms:W3CDTF">2021-03-10T07:04:29Z</dcterms:created>
  <dcterms:modified xsi:type="dcterms:W3CDTF">2021-03-23T10:14:32Z</dcterms:modified>
</cp:coreProperties>
</file>