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0F7B-E8E3-4AD0-9306-BFEBD035B2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2558-DD68-4E6D-8927-87B76FD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Информатика в начальной школе -основа развития ИКТ компетенций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72366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Кричман Мила Давидовна,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учитель информатики МОУ СШ № 36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57256" cy="104316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Поручение президента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совершенствование </a:t>
            </a:r>
            <a:r>
              <a:rPr lang="ru-RU" sz="2400" b="1" dirty="0">
                <a:solidFill>
                  <a:srgbClr val="00B050"/>
                </a:solidFill>
              </a:rPr>
              <a:t>преподавании учебного предмета «Информатика» в общеобразовательных организациях с установлением его приоритета в учебном плане и корректировкой содержания примерных программ общего образования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14752"/>
            <a:ext cx="6286512" cy="19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Цифровой мир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400" b="1" dirty="0">
                <a:solidFill>
                  <a:srgbClr val="00B050"/>
                </a:solidFill>
              </a:rPr>
              <a:t>Умения планировать деятельность важно в наше время, когда большинство рутинных операций можно поручит роботизированным комплексам;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00B050"/>
                </a:solidFill>
              </a:rPr>
              <a:t>     важное значение имеет понимание того, как переложить на компьютер работы, с которыми до этого справлялись только люди; понимание того, с какими трудностями предстоит столкнуться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3649983" cy="252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36740" cy="54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378616" cy="39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Продолжительность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Время </a:t>
            </a:r>
            <a:r>
              <a:rPr lang="ru-RU" sz="2400" b="1" dirty="0" smtClean="0">
                <a:solidFill>
                  <a:srgbClr val="00B050"/>
                </a:solidFill>
              </a:rPr>
              <a:t>работы </a:t>
            </a:r>
            <a:r>
              <a:rPr lang="ru-RU" sz="2400" b="1" dirty="0">
                <a:solidFill>
                  <a:srgbClr val="00B050"/>
                </a:solidFill>
              </a:rPr>
              <a:t>за компьютером для </a:t>
            </a:r>
            <a:r>
              <a:rPr lang="ru-RU" sz="2400" b="1" dirty="0" smtClean="0">
                <a:solidFill>
                  <a:srgbClr val="00B050"/>
                </a:solidFill>
              </a:rPr>
              <a:t>обучающихся: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3-4 классов – не более 25-60 минут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5-6 классов – 30 минут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5"/>
            <a:ext cx="4000528" cy="391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85992"/>
            <a:ext cx="42862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785794"/>
            <a:ext cx="3095628" cy="31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52039"/>
            <a:ext cx="4143404" cy="320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Информатика в начальной школе -основа развития ИКТ компетенций</vt:lpstr>
      <vt:lpstr>Поручение президента РФ</vt:lpstr>
      <vt:lpstr>Цифровой мир</vt:lpstr>
      <vt:lpstr>Слайд 4</vt:lpstr>
      <vt:lpstr>Слайд 5</vt:lpstr>
      <vt:lpstr>Продолжительность занятия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9</cp:revision>
  <dcterms:created xsi:type="dcterms:W3CDTF">2022-01-21T13:11:13Z</dcterms:created>
  <dcterms:modified xsi:type="dcterms:W3CDTF">2022-01-21T14:24:17Z</dcterms:modified>
</cp:coreProperties>
</file>