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28" y="6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04E7CE-C56D-4485-B3FA-9FE6F994136B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77C82-2A11-4ECF-A1F6-63ECE9AAF6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E6F86-A8AC-48AD-BA50-0D2CD85404D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8F7A0-5D0B-49D2-B5C1-DB384FFA59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16632"/>
            <a:ext cx="8420100" cy="857256"/>
          </a:xfrm>
        </p:spPr>
        <p:txBody>
          <a:bodyPr/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Кумир. Исполнитель Черепаха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472" y="1816792"/>
            <a:ext cx="5040560" cy="4924576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>
                <a:solidFill>
                  <a:schemeClr val="tx1"/>
                </a:solidFill>
              </a:rPr>
              <a:t>Среда обитания: </a:t>
            </a:r>
            <a:r>
              <a:rPr lang="ru-RU" sz="1800" dirty="0">
                <a:solidFill>
                  <a:schemeClr val="tx1"/>
                </a:solidFill>
              </a:rPr>
              <a:t>координатная плоскость</a:t>
            </a:r>
          </a:p>
          <a:p>
            <a:pPr algn="l"/>
            <a:endParaRPr lang="ru-RU" sz="2000" b="1" dirty="0">
              <a:solidFill>
                <a:schemeClr val="tx1"/>
              </a:solidFill>
            </a:endParaRPr>
          </a:p>
          <a:p>
            <a:pPr algn="l"/>
            <a:r>
              <a:rPr lang="ru-RU" sz="2000" b="1" dirty="0">
                <a:solidFill>
                  <a:schemeClr val="tx1"/>
                </a:solidFill>
              </a:rPr>
              <a:t>Система команд исполнителя:</a:t>
            </a:r>
          </a:p>
          <a:p>
            <a:pPr algn="l">
              <a:lnSpc>
                <a:spcPct val="150000"/>
              </a:lnSpc>
            </a:pPr>
            <a:r>
              <a:rPr lang="ru-RU" sz="1800" b="1" dirty="0">
                <a:solidFill>
                  <a:schemeClr val="tx1"/>
                </a:solidFill>
              </a:rPr>
              <a:t>поднять хвост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- </a:t>
            </a:r>
            <a:r>
              <a:rPr lang="ru-RU" sz="1800" dirty="0">
                <a:solidFill>
                  <a:schemeClr val="tx1"/>
                </a:solidFill>
              </a:rPr>
              <a:t>Используется для бесследного перемещения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b="1" dirty="0">
                <a:solidFill>
                  <a:schemeClr val="tx1"/>
                </a:solidFill>
              </a:rPr>
              <a:t>опустить хвост </a:t>
            </a:r>
            <a:r>
              <a:rPr lang="ru-RU" sz="1800" dirty="0">
                <a:solidFill>
                  <a:schemeClr val="tx1"/>
                </a:solidFill>
              </a:rPr>
              <a:t>– используется для рисования</a:t>
            </a:r>
          </a:p>
          <a:p>
            <a:pPr algn="l">
              <a:lnSpc>
                <a:spcPct val="150000"/>
              </a:lnSpc>
            </a:pPr>
            <a:r>
              <a:rPr lang="ru-RU" sz="1800" b="1" dirty="0">
                <a:solidFill>
                  <a:schemeClr val="tx1"/>
                </a:solidFill>
              </a:rPr>
              <a:t>вперёд (</a:t>
            </a:r>
            <a:r>
              <a:rPr lang="en-US" sz="1800" b="1" dirty="0">
                <a:solidFill>
                  <a:schemeClr val="tx1"/>
                </a:solidFill>
              </a:rPr>
              <a:t>N</a:t>
            </a:r>
            <a:r>
              <a:rPr lang="ru-RU" sz="1800" b="1" dirty="0">
                <a:solidFill>
                  <a:schemeClr val="tx1"/>
                </a:solidFill>
              </a:rPr>
              <a:t>)</a:t>
            </a:r>
            <a:r>
              <a:rPr lang="ru-RU" sz="1800" dirty="0">
                <a:solidFill>
                  <a:schemeClr val="tx1"/>
                </a:solidFill>
              </a:rPr>
              <a:t>-Черепаха перемещается вперед </a:t>
            </a:r>
            <a:r>
              <a:rPr lang="ru-RU" sz="1800" b="1" dirty="0">
                <a:solidFill>
                  <a:schemeClr val="tx1"/>
                </a:solidFill>
              </a:rPr>
              <a:t>назад (</a:t>
            </a:r>
            <a:r>
              <a:rPr lang="en-US" sz="1800" b="1" dirty="0">
                <a:solidFill>
                  <a:schemeClr val="tx1"/>
                </a:solidFill>
              </a:rPr>
              <a:t>N</a:t>
            </a:r>
            <a:r>
              <a:rPr lang="ru-RU" sz="1800" b="1" dirty="0">
                <a:solidFill>
                  <a:schemeClr val="tx1"/>
                </a:solidFill>
              </a:rPr>
              <a:t>)</a:t>
            </a:r>
            <a:r>
              <a:rPr lang="ru-RU" sz="1800" dirty="0">
                <a:solidFill>
                  <a:schemeClr val="tx1"/>
                </a:solidFill>
              </a:rPr>
              <a:t> - Черепаха перемещается назад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b="1" dirty="0">
                <a:solidFill>
                  <a:schemeClr val="tx1"/>
                </a:solidFill>
              </a:rPr>
              <a:t>вправо (X)</a:t>
            </a:r>
            <a:r>
              <a:rPr lang="ru-RU" sz="1800" dirty="0">
                <a:solidFill>
                  <a:schemeClr val="tx1"/>
                </a:solidFill>
              </a:rPr>
              <a:t> - Черепаха поворачивается направо  (по часовой стрелке) на Х градусов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b="1" dirty="0">
                <a:solidFill>
                  <a:schemeClr val="tx1"/>
                </a:solidFill>
              </a:rPr>
              <a:t>влево (Y)</a:t>
            </a:r>
            <a:r>
              <a:rPr lang="ru-RU" sz="1800" dirty="0">
                <a:solidFill>
                  <a:schemeClr val="tx1"/>
                </a:solidFill>
              </a:rPr>
              <a:t> - Черепаха поворачивается налево  (против часовой стрелки) на </a:t>
            </a:r>
            <a:r>
              <a:rPr lang="en-US" sz="1800" dirty="0">
                <a:solidFill>
                  <a:schemeClr val="tx1"/>
                </a:solidFill>
              </a:rPr>
              <a:t>Y</a:t>
            </a:r>
            <a:r>
              <a:rPr lang="ru-RU" sz="1800" dirty="0">
                <a:solidFill>
                  <a:schemeClr val="tx1"/>
                </a:solidFill>
              </a:rPr>
              <a:t> градусов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2A22C01-E1E3-459F-8ED9-411C8EB67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9104" y="959536"/>
            <a:ext cx="2292468" cy="177809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4CC384-6595-4E60-A54F-7068B1DD7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688" y="3699859"/>
            <a:ext cx="1368152" cy="19962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7D67E1-0838-4A17-ACAB-727CA97C9762}"/>
              </a:ext>
            </a:extLst>
          </p:cNvPr>
          <p:cNvSpPr txBox="1"/>
          <p:nvPr/>
        </p:nvSpPr>
        <p:spPr>
          <a:xfrm>
            <a:off x="5817096" y="2757078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Каждая клетка имеет размер 10</a:t>
            </a:r>
            <a:r>
              <a:rPr lang="en-US" dirty="0"/>
              <a:t>X10</a:t>
            </a:r>
            <a:r>
              <a:rPr lang="ru-RU" dirty="0"/>
              <a:t>, при настройках сетки указанной ниже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68B3D56-4CE6-4CF1-B9DC-9299878B95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736" y="734740"/>
            <a:ext cx="1005136" cy="10051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02E56CE-EC77-437B-B99D-A3C1B3650403}"/>
              </a:ext>
            </a:extLst>
          </p:cNvPr>
          <p:cNvSpPr txBox="1"/>
          <p:nvPr/>
        </p:nvSpPr>
        <p:spPr>
          <a:xfrm>
            <a:off x="1485852" y="995230"/>
            <a:ext cx="2085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Кумир - </a:t>
            </a:r>
            <a:r>
              <a:rPr lang="ru-RU" sz="2000" dirty="0"/>
              <a:t>стандарт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A04C5BD-D084-4D76-B1C6-D11A4B14E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653" y="4316551"/>
            <a:ext cx="6655501" cy="18739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00D80BC-8CFF-4203-A951-D265BF265FCF}"/>
              </a:ext>
            </a:extLst>
          </p:cNvPr>
          <p:cNvSpPr txBox="1"/>
          <p:nvPr/>
        </p:nvSpPr>
        <p:spPr>
          <a:xfrm>
            <a:off x="327260" y="191829"/>
            <a:ext cx="870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Задание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ECA6F27-DDB5-465D-BBDE-E8187D6E6F91}"/>
              </a:ext>
            </a:extLst>
          </p:cNvPr>
          <p:cNvSpPr/>
          <p:nvPr/>
        </p:nvSpPr>
        <p:spPr>
          <a:xfrm>
            <a:off x="6791919" y="1343546"/>
            <a:ext cx="3114081" cy="1212116"/>
          </a:xfrm>
          <a:prstGeom prst="roundRect">
            <a:avLst>
              <a:gd name="adj" fmla="val 2860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Дописать программу, которая будет рисовать вторую часть фигуры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7561E34-6ACA-41CE-BA1A-1B77DF906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918" y="685490"/>
            <a:ext cx="2879882" cy="428346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31EF269-4778-4AB5-A51C-C1E1C91CFF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2801" y="1371326"/>
            <a:ext cx="3567308" cy="2368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103</Words>
  <Application>Microsoft Office PowerPoint</Application>
  <PresentationFormat>Лист A4 (210x297 мм)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Кумир. Исполнитель Черепаха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Кумир. Исполнитель Черепаха</dc:title>
  <dc:creator>RePack by SPecialiST</dc:creator>
  <cp:lastModifiedBy>superroot</cp:lastModifiedBy>
  <cp:revision>6</cp:revision>
  <dcterms:created xsi:type="dcterms:W3CDTF">2022-11-01T15:49:38Z</dcterms:created>
  <dcterms:modified xsi:type="dcterms:W3CDTF">2022-11-01T21:23:54Z</dcterms:modified>
</cp:coreProperties>
</file>