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99" r:id="rId5"/>
    <p:sldId id="297" r:id="rId6"/>
    <p:sldId id="258" r:id="rId7"/>
    <p:sldId id="282" r:id="rId8"/>
    <p:sldId id="283" r:id="rId9"/>
    <p:sldId id="293" r:id="rId10"/>
    <p:sldId id="291" r:id="rId11"/>
    <p:sldId id="290" r:id="rId12"/>
    <p:sldId id="284" r:id="rId13"/>
    <p:sldId id="294" r:id="rId14"/>
    <p:sldId id="285" r:id="rId15"/>
    <p:sldId id="287" r:id="rId16"/>
    <p:sldId id="286" r:id="rId17"/>
    <p:sldId id="292" r:id="rId18"/>
    <p:sldId id="288" r:id="rId19"/>
    <p:sldId id="289" r:id="rId20"/>
    <p:sldId id="296" r:id="rId21"/>
    <p:sldId id="295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69E86-CD2E-4654-9A69-A0545ACFFD0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25FE-547D-4E54-97A4-69854747D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ik.ru/~robot/sale/hit.htm" TargetMode="External"/><Relationship Id="rId2" Type="http://schemas.openxmlformats.org/officeDocument/2006/relationships/hyperlink" Target="http://www.botik.ru/~robot/sale/robo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bz.ru/files/79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hyperlink" Target="https://obuchalka.org/tag/bokuch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35771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Проведение занятий</a:t>
            </a:r>
            <a:br>
              <a:rPr lang="ru-RU" b="1" dirty="0" smtClean="0"/>
            </a:br>
            <a:r>
              <a:rPr lang="ru-RU" b="1" dirty="0" smtClean="0"/>
              <a:t> внеурочной деятельности</a:t>
            </a:r>
            <a:br>
              <a:rPr lang="ru-RU" b="1" dirty="0" smtClean="0"/>
            </a:br>
            <a:r>
              <a:rPr lang="ru-RU" b="1" dirty="0" smtClean="0"/>
              <a:t> по информатике </a:t>
            </a:r>
            <a:br>
              <a:rPr lang="ru-RU" b="1" dirty="0" smtClean="0"/>
            </a:br>
            <a:r>
              <a:rPr lang="ru-RU" b="1" dirty="0" smtClean="0"/>
              <a:t>во 2-3 классах</a:t>
            </a:r>
            <a:br>
              <a:rPr lang="ru-RU" b="1" dirty="0" smtClean="0"/>
            </a:br>
            <a:r>
              <a:rPr lang="ru-RU" b="1" dirty="0" smtClean="0"/>
              <a:t> (из опыта работы)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929198"/>
            <a:ext cx="5414978" cy="156685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информатики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«Средней школы № 1»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Гаврилова Любовь Александровна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757874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лишнего</a:t>
            </a:r>
            <a:endParaRPr lang="ru-RU" dirty="0"/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500306"/>
            <a:ext cx="5103988" cy="381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на внимание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643182"/>
            <a:ext cx="4634446" cy="345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29246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286412" cy="40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757874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Собери </a:t>
            </a:r>
            <a:r>
              <a:rPr lang="ru-RU" dirty="0" err="1" smtClean="0"/>
              <a:t>танграм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428868"/>
            <a:ext cx="5429288" cy="405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29246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со множествами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429156" cy="38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4291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615130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Истинность и ложность суждений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510097" cy="4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8286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Кодирование и декодирование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719776" cy="4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358114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симметричных  фигур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5500726" cy="411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класс. Работа с исполнителем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719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500562" cy="429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цифры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214842" cy="3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1005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57161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Алгоритм. Код. Команда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15716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Сети и облачные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Электронные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1042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Хиты </a:t>
            </a:r>
            <a:r>
              <a:rPr lang="ru-RU" dirty="0" err="1" smtClean="0"/>
              <a:t>Роботландии</a:t>
            </a:r>
            <a:endParaRPr lang="ru-RU" dirty="0" smtClean="0"/>
          </a:p>
          <a:p>
            <a:pPr indent="17463">
              <a:buNone/>
            </a:pPr>
            <a:r>
              <a:rPr lang="en-US" dirty="0" smtClean="0">
                <a:hlinkClick r:id="rId2"/>
              </a:rPr>
              <a:t>http://www.botik.ru/~robot/sale/robot.htm</a:t>
            </a:r>
            <a:r>
              <a:rPr lang="ru-RU" dirty="0" smtClean="0"/>
              <a:t> </a:t>
            </a:r>
          </a:p>
          <a:p>
            <a:pPr indent="17463">
              <a:buNone/>
            </a:pPr>
            <a:r>
              <a:rPr lang="en-US" dirty="0" smtClean="0">
                <a:hlinkClick r:id="rId3"/>
              </a:rPr>
              <a:t>http://www.botik.ru/~robot/sale/hit.htm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6322" name="Picture 2" descr="Роботландия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3116"/>
            <a:ext cx="5429288" cy="776586"/>
          </a:xfrm>
          <a:prstGeom prst="rect">
            <a:avLst/>
          </a:prstGeom>
          <a:noFill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000372"/>
            <a:ext cx="6124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2-3 класс. Работа с исполнителем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70268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358114" cy="6429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Криптограммы (расшифровка с помощью трафарета)</a:t>
            </a:r>
            <a:endParaRPr lang="ru-RU" dirty="0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3116"/>
            <a:ext cx="5786478" cy="433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/>
          <a:lstStyle/>
          <a:p>
            <a:r>
              <a:rPr lang="ru-RU" dirty="0" smtClean="0"/>
              <a:t>Раскрашиваем по образцу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5317567" cy="39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Изучаем особенности инструмента «Заливка»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547690" cy="5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357430"/>
            <a:ext cx="3857628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Работаем с инструментом «Линия или кривая»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1000132" cy="10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рисуно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786058"/>
            <a:ext cx="29622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Задание «Закрой контур и раскрась по номеру цвета»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607462"/>
            <a:ext cx="5094348" cy="3820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257808" cy="828667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«Я - художник»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286016" cy="15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00240"/>
            <a:ext cx="2643205" cy="20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929090" cy="26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92640"/>
            <a:ext cx="3500462" cy="23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45026"/>
            <a:ext cx="3544796" cy="23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 с параметрами инструментов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53435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Копирование и вставка фрагментов рисунка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14752"/>
            <a:ext cx="6229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Операции  «Повернуть» и «Отразить»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276" y="2714619"/>
            <a:ext cx="4819724" cy="34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2114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Электронное приложение к урокам информатики в начальной школе </a:t>
            </a:r>
            <a:r>
              <a:rPr lang="ru-RU" sz="2600" b="1" u="sng" dirty="0" smtClean="0"/>
              <a:t>«Мир информатики»</a:t>
            </a:r>
          </a:p>
          <a:p>
            <a:pPr>
              <a:buNone/>
            </a:pPr>
            <a:r>
              <a:rPr lang="ru-RU" sz="2600" dirty="0" smtClean="0"/>
              <a:t> Разработчик - компания «</a:t>
            </a:r>
            <a:r>
              <a:rPr lang="ru-RU" sz="2600" i="1" dirty="0" smtClean="0"/>
              <a:t>Кирилл и </a:t>
            </a:r>
            <a:r>
              <a:rPr lang="ru-RU" sz="2600" i="1" dirty="0" err="1" smtClean="0"/>
              <a:t>Мефодий</a:t>
            </a:r>
            <a:r>
              <a:rPr lang="ru-RU" sz="2600" i="1" dirty="0" smtClean="0"/>
              <a:t>»</a:t>
            </a:r>
            <a:r>
              <a:rPr lang="ru-RU" sz="2600" dirty="0" smtClean="0"/>
              <a:t>. </a:t>
            </a:r>
          </a:p>
          <a:p>
            <a:r>
              <a:rPr lang="en-US" sz="3000" dirty="0" smtClean="0">
                <a:hlinkClick r:id="rId2"/>
              </a:rPr>
              <a:t>https://lbz.ru/files/7906/</a:t>
            </a:r>
            <a:r>
              <a:rPr lang="ru-RU" sz="3000" dirty="0" smtClean="0">
                <a:hlinkClick r:id="rId2"/>
              </a:rPr>
              <a:t> </a:t>
            </a:r>
            <a:r>
              <a:rPr lang="ru-RU" sz="3000" dirty="0" smtClean="0"/>
              <a:t>  (1-2 класс) диск1</a:t>
            </a:r>
            <a:endParaRPr lang="ru-RU" sz="3000" dirty="0" smtClean="0">
              <a:hlinkClick r:id="rId2"/>
            </a:endParaRPr>
          </a:p>
          <a:p>
            <a:r>
              <a:rPr lang="en-US" sz="3000" dirty="0" smtClean="0">
                <a:hlinkClick r:id="rId2"/>
              </a:rPr>
              <a:t>https://lbz.ru/files/7907/</a:t>
            </a:r>
            <a:r>
              <a:rPr lang="ru-RU" sz="3000" dirty="0" smtClean="0"/>
              <a:t>   (3-4 класс) диск2</a:t>
            </a:r>
          </a:p>
          <a:p>
            <a:endParaRPr lang="ru-RU" dirty="0" smtClean="0"/>
          </a:p>
        </p:txBody>
      </p:sp>
      <p:pic>
        <p:nvPicPr>
          <p:cNvPr id="41986" name="Picture 2" descr="Мир информатики - дис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3036112" cy="2428892"/>
          </a:xfrm>
          <a:prstGeom prst="rect">
            <a:avLst/>
          </a:prstGeom>
          <a:noFill/>
        </p:spPr>
      </p:pic>
      <p:pic>
        <p:nvPicPr>
          <p:cNvPr id="41988" name="Picture 4" descr="Мир информатики - дис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29066"/>
            <a:ext cx="3071834" cy="245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Задание «Дорисуй и раскрась»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71744"/>
            <a:ext cx="4042599" cy="38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685792"/>
          </a:xfrm>
        </p:spPr>
        <p:txBody>
          <a:bodyPr/>
          <a:lstStyle/>
          <a:p>
            <a:r>
              <a:rPr lang="ru-RU" dirty="0" smtClean="0"/>
              <a:t>Виды ошибок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00372"/>
            <a:ext cx="59721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6857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Заглавные и строчные символы</a:t>
            </a:r>
          </a:p>
          <a:p>
            <a:r>
              <a:rPr lang="ru-RU" dirty="0" smtClean="0"/>
              <a:t>Переключение алфавита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5472105" cy="38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Заполняем анкеты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102718" y="2565484"/>
            <a:ext cx="750095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4829180" cy="685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Печатаем и отгадываем загадки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Создаем, заполняем и редактируем таблицы</a:t>
            </a:r>
          </a:p>
          <a:p>
            <a:r>
              <a:rPr lang="ru-RU" dirty="0" smtClean="0"/>
              <a:t>Подбираем в Интернете подходящие изображения и вставляем в таблицу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4762635" cy="403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Форматирование символов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858180" cy="38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Форматирование абзацев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791346" cy="41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Проверка правописания</a:t>
            </a:r>
          </a:p>
          <a:p>
            <a:r>
              <a:rPr lang="ru-RU" dirty="0" smtClean="0"/>
              <a:t>Склейка и разрезание строк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858148" cy="37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графическими объектами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7943874" cy="39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Электронные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929618" cy="13573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Электронное приложение к</a:t>
            </a:r>
          </a:p>
          <a:p>
            <a:pPr>
              <a:buNone/>
            </a:pPr>
            <a:r>
              <a:rPr lang="ru-RU" b="1" dirty="0" smtClean="0"/>
              <a:t> учебнику-тетради по информатике</a:t>
            </a:r>
          </a:p>
          <a:p>
            <a:pPr>
              <a:buNone/>
            </a:pPr>
            <a:r>
              <a:rPr lang="ru-RU" b="1" dirty="0" smtClean="0"/>
              <a:t> 1-4 класса - Тур С.Н., </a:t>
            </a:r>
            <a:r>
              <a:rPr lang="ru-RU" b="1" dirty="0" err="1" smtClean="0"/>
              <a:t>Бокучава</a:t>
            </a:r>
            <a:r>
              <a:rPr lang="ru-RU" b="1" dirty="0" smtClean="0"/>
              <a:t> Т.П.</a:t>
            </a:r>
          </a:p>
          <a:p>
            <a:pPr>
              <a:buNone/>
            </a:pPr>
            <a:r>
              <a:rPr lang="ru-RU" b="1" dirty="0" smtClean="0"/>
              <a:t>«Страна фантазия»</a:t>
            </a:r>
          </a:p>
          <a:p>
            <a:pPr>
              <a:buNone/>
            </a:pPr>
            <a:r>
              <a:rPr lang="en-US" b="1" dirty="0" smtClean="0">
                <a:hlinkClick r:id="rId2"/>
              </a:rPr>
              <a:t>https://obuchalka.org/tag/bokuchava/</a:t>
            </a:r>
            <a:r>
              <a:rPr lang="ru-RU" b="1" dirty="0" smtClean="0"/>
              <a:t> </a:t>
            </a:r>
          </a:p>
          <a:p>
            <a:endParaRPr lang="ru-RU" dirty="0" smtClean="0"/>
          </a:p>
        </p:txBody>
      </p:sp>
      <p:pic>
        <p:nvPicPr>
          <p:cNvPr id="57346" name="Picture 2" descr="Учебник-тетрадь по информатике для 3 класса - Тур С.Н., Бокучава Т.П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1676400" cy="2381250"/>
          </a:xfrm>
          <a:prstGeom prst="rect">
            <a:avLst/>
          </a:prstGeom>
          <a:noFill/>
        </p:spPr>
      </p:pic>
      <p:pic>
        <p:nvPicPr>
          <p:cNvPr id="57348" name="Picture 4" descr="Учебник-тетрадь по информатике, 4 класс, Тур С.Н., Бокучава Т.П., 2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14290"/>
            <a:ext cx="1743075" cy="2381250"/>
          </a:xfrm>
          <a:prstGeom prst="rect">
            <a:avLst/>
          </a:prstGeom>
          <a:noFill/>
        </p:spPr>
      </p:pic>
      <p:pic>
        <p:nvPicPr>
          <p:cNvPr id="57350" name="Picture 6" descr="Учебник-тетрадь по информатике, 2 класс, Тур С.Н., Бокучава Т.П., 2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357430"/>
            <a:ext cx="1743075" cy="2381250"/>
          </a:xfrm>
          <a:prstGeom prst="rect">
            <a:avLst/>
          </a:prstGeom>
          <a:noFill/>
        </p:spPr>
      </p:pic>
      <p:pic>
        <p:nvPicPr>
          <p:cNvPr id="57352" name="Picture 8" descr="Учебник-тетрадь по информатике, 1 класс, Тур С.Н., Бокучава Т.П., 2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643314"/>
            <a:ext cx="1733550" cy="2381250"/>
          </a:xfrm>
          <a:prstGeom prst="rect">
            <a:avLst/>
          </a:prstGeom>
          <a:noFill/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4214818"/>
            <a:ext cx="3048527" cy="228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3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900105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изображений из символов</a:t>
            </a: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05995"/>
            <a:ext cx="5536201" cy="425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3929090" cy="50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в </a:t>
            </a:r>
            <a:r>
              <a:rPr lang="en-US" dirty="0" smtClean="0"/>
              <a:t>WWW</a:t>
            </a:r>
            <a:r>
              <a:rPr lang="ru-RU" dirty="0" smtClean="0"/>
              <a:t> 2 класс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4585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в </a:t>
            </a:r>
            <a:r>
              <a:rPr lang="en-US" dirty="0" smtClean="0"/>
              <a:t>WWW 3 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296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презентаций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 класс:  </a:t>
            </a:r>
            <a:r>
              <a:rPr lang="ru-RU" sz="2400" u="sng" dirty="0" smtClean="0"/>
              <a:t>«Времена года»</a:t>
            </a:r>
          </a:p>
          <a:p>
            <a:endParaRPr lang="ru-RU" sz="2400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Создание и заполнение слайдов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Вставка текстов и изображений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Настройка анимации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Показ слайдов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4143380"/>
            <a:ext cx="64294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 класс:  </a:t>
            </a:r>
            <a:r>
              <a:rPr lang="ru-RU" sz="2400" u="sng" dirty="0" smtClean="0"/>
              <a:t>«Любимая сказка»</a:t>
            </a:r>
          </a:p>
          <a:p>
            <a:endParaRPr lang="ru-RU" sz="2400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Создание и заполнение слайдов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Вставка текстов и изображений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Настройка анимации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Показ слайдов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Работа со звуком и видео ( по возможности)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Логомиры</a:t>
            </a:r>
            <a:endParaRPr lang="ru-RU" dirty="0" smtClean="0"/>
          </a:p>
          <a:p>
            <a:r>
              <a:rPr lang="ru-RU" dirty="0" smtClean="0"/>
              <a:t>Текстовый редактор</a:t>
            </a:r>
          </a:p>
          <a:p>
            <a:r>
              <a:rPr lang="ru-RU" dirty="0" smtClean="0"/>
              <a:t>Графический редактор</a:t>
            </a:r>
          </a:p>
          <a:p>
            <a:r>
              <a:rPr lang="ru-RU" dirty="0" smtClean="0"/>
              <a:t>Презентации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цифры</a:t>
            </a:r>
          </a:p>
          <a:p>
            <a:r>
              <a:rPr lang="ru-RU" dirty="0" smtClean="0"/>
              <a:t>Собственные материалы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1 четверть</a:t>
            </a:r>
            <a:r>
              <a:rPr lang="ru-RU" dirty="0" smtClean="0"/>
              <a:t>:  2 класс: основы обучения</a:t>
            </a:r>
          </a:p>
          <a:p>
            <a:pPr>
              <a:buNone/>
            </a:pPr>
            <a:r>
              <a:rPr lang="ru-RU" dirty="0" smtClean="0"/>
              <a:t>                           3 класс: работа с исполнителем</a:t>
            </a:r>
          </a:p>
          <a:p>
            <a:r>
              <a:rPr lang="ru-RU" u="sng" dirty="0" smtClean="0"/>
              <a:t>2 четверть</a:t>
            </a:r>
            <a:r>
              <a:rPr lang="ru-RU" dirty="0" smtClean="0"/>
              <a:t>: работа с графикой</a:t>
            </a:r>
          </a:p>
          <a:p>
            <a:r>
              <a:rPr lang="ru-RU" u="sng" dirty="0" smtClean="0"/>
              <a:t>3 четверть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работа с текстом</a:t>
            </a:r>
          </a:p>
          <a:p>
            <a:r>
              <a:rPr lang="ru-RU" u="sng" dirty="0" smtClean="0"/>
              <a:t>4 четверть</a:t>
            </a:r>
            <a:r>
              <a:rPr lang="ru-RU" dirty="0" smtClean="0"/>
              <a:t>: создание презентаций,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поиск в </a:t>
            </a:r>
            <a:r>
              <a:rPr lang="en-US" dirty="0" smtClean="0"/>
              <a:t>WWW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уроки по безопасности в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29246" cy="828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Управление курсором</a:t>
            </a:r>
          </a:p>
          <a:p>
            <a:r>
              <a:rPr lang="ru-RU" dirty="0" smtClean="0"/>
              <a:t>Работа с меню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28628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31" y="2928935"/>
            <a:ext cx="395805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29246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мышью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29704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81047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класс. 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757874" cy="828668"/>
          </a:xfrm>
        </p:spPr>
        <p:txBody>
          <a:bodyPr>
            <a:normAutofit/>
          </a:bodyPr>
          <a:lstStyle/>
          <a:p>
            <a:r>
              <a:rPr lang="ru-RU" dirty="0" smtClean="0"/>
              <a:t>Собери картинку</a:t>
            </a:r>
            <a:endParaRPr lang="ru-RU" dirty="0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5645836" cy="421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502</Words>
  <Application>Microsoft Office PowerPoint</Application>
  <PresentationFormat>Экран (4:3)</PresentationFormat>
  <Paragraphs>123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Arial</vt:lpstr>
      <vt:lpstr>Calibri</vt:lpstr>
      <vt:lpstr>Тема Office</vt:lpstr>
      <vt:lpstr>Проведение занятий  внеурочной деятельности  по информатике  во 2-3 классах  (из опыта работы)</vt:lpstr>
      <vt:lpstr>Электронные ресурсы</vt:lpstr>
      <vt:lpstr>Электронные ресурсы</vt:lpstr>
      <vt:lpstr>Электронные ресурсы</vt:lpstr>
      <vt:lpstr>Электронные ресурсы</vt:lpstr>
      <vt:lpstr>Построение занятий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2 класс. Начало</vt:lpstr>
      <vt:lpstr>3 класс. Работа с исполнителем</vt:lpstr>
      <vt:lpstr>Уроки цифры</vt:lpstr>
      <vt:lpstr>2-3 класс. Работа с исполнителем</vt:lpstr>
      <vt:lpstr>3 класс</vt:lpstr>
      <vt:lpstr>Графика 2 класс</vt:lpstr>
      <vt:lpstr>Графика 2 класс</vt:lpstr>
      <vt:lpstr>Графика 2 класс</vt:lpstr>
      <vt:lpstr>Графика 2 класс</vt:lpstr>
      <vt:lpstr>Графика 2 класс</vt:lpstr>
      <vt:lpstr>Графика 3 класс</vt:lpstr>
      <vt:lpstr>Графика 3 класс</vt:lpstr>
      <vt:lpstr>Графика 3 класс</vt:lpstr>
      <vt:lpstr>Графика 3 класс</vt:lpstr>
      <vt:lpstr>Работа с текстом 2 класс</vt:lpstr>
      <vt:lpstr>Работа с текстом 2 класс</vt:lpstr>
      <vt:lpstr>Работа с текстом 2 класс</vt:lpstr>
      <vt:lpstr>Работа с текстом 2 класс</vt:lpstr>
      <vt:lpstr>Работа с текстом 2 класс</vt:lpstr>
      <vt:lpstr>Работа с текстом 3 класс</vt:lpstr>
      <vt:lpstr>Работа с текстом 3 класс</vt:lpstr>
      <vt:lpstr>Работа с текстом 3 класс</vt:lpstr>
      <vt:lpstr>Работа с текстом 3 класс</vt:lpstr>
      <vt:lpstr>Работа с текстом 3 класс</vt:lpstr>
      <vt:lpstr>Ребусы</vt:lpstr>
      <vt:lpstr>Найти в WWW 2 класс</vt:lpstr>
      <vt:lpstr>Найти в WWW 3 класс</vt:lpstr>
      <vt:lpstr>Создание презентаций</vt:lpstr>
      <vt:lpstr>4 класс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Сергей Гаврилов</cp:lastModifiedBy>
  <cp:revision>19</cp:revision>
  <dcterms:created xsi:type="dcterms:W3CDTF">2022-01-16T15:29:42Z</dcterms:created>
  <dcterms:modified xsi:type="dcterms:W3CDTF">2022-01-21T11:05:16Z</dcterms:modified>
</cp:coreProperties>
</file>