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50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04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8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4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4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54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94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6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2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3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343AF32-FE58-4D4E-9CFA-0860879DE2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65" t="6366" r="12944" b="9133"/>
          <a:stretch/>
        </p:blipFill>
        <p:spPr>
          <a:xfrm>
            <a:off x="8427562" y="90431"/>
            <a:ext cx="1135801" cy="1200329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51D13A-765B-4FA3-8C91-D2EE6F5156EA}"/>
              </a:ext>
            </a:extLst>
          </p:cNvPr>
          <p:cNvSpPr txBox="1">
            <a:spLocks/>
          </p:cNvSpPr>
          <p:nvPr/>
        </p:nvSpPr>
        <p:spPr>
          <a:xfrm>
            <a:off x="2648931" y="-68631"/>
            <a:ext cx="3886593" cy="654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PYTHON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9212B8F9-A3A7-4A5D-8309-570B34EB9156}"/>
              </a:ext>
            </a:extLst>
          </p:cNvPr>
          <p:cNvSpPr txBox="1">
            <a:spLocks/>
          </p:cNvSpPr>
          <p:nvPr/>
        </p:nvSpPr>
        <p:spPr>
          <a:xfrm>
            <a:off x="216749" y="636693"/>
            <a:ext cx="9549419" cy="654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b="1" dirty="0" err="1"/>
              <a:t>Python</a:t>
            </a:r>
            <a:r>
              <a:rPr lang="ru-RU" dirty="0"/>
              <a:t>-</a:t>
            </a:r>
            <a:r>
              <a:rPr lang="ru-RU" sz="1800" b="1" dirty="0"/>
              <a:t>это</a:t>
            </a:r>
            <a:r>
              <a:rPr lang="ru-RU" sz="1800" dirty="0"/>
              <a:t> высокоуровневый язык программирования общего назначения. </a:t>
            </a:r>
            <a:endParaRPr lang="en-US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3BD4-B7E2-401F-A6B6-BA9501B56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7" y="982254"/>
            <a:ext cx="2432182" cy="1674033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0D2307D-E49F-4076-BD1D-533B9E40B649}"/>
              </a:ext>
            </a:extLst>
          </p:cNvPr>
          <p:cNvSpPr/>
          <p:nvPr/>
        </p:nvSpPr>
        <p:spPr>
          <a:xfrm>
            <a:off x="2900707" y="1004949"/>
            <a:ext cx="63469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меню </a:t>
            </a:r>
            <a:r>
              <a:rPr lang="ru-RU" b="1" dirty="0"/>
              <a:t>Пуск</a:t>
            </a:r>
            <a:r>
              <a:rPr lang="ru-RU" dirty="0"/>
              <a:t> найдите программу IDLE и запустите ее. Вы увидите текстовое окно для ввода команд. Эта программа называется оболочкой </a:t>
            </a:r>
            <a:r>
              <a:rPr lang="ru-RU" dirty="0" err="1"/>
              <a:t>Python</a:t>
            </a:r>
            <a:r>
              <a:rPr lang="ru-RU" dirty="0"/>
              <a:t>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E4FB8AC-FBF6-44FC-B9DD-C8968423EC3D}"/>
              </a:ext>
            </a:extLst>
          </p:cNvPr>
          <p:cNvSpPr/>
          <p:nvPr/>
        </p:nvSpPr>
        <p:spPr>
          <a:xfrm>
            <a:off x="2900707" y="1932146"/>
            <a:ext cx="4953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Оболочка</a:t>
            </a:r>
            <a:r>
              <a:rPr lang="ru-RU" dirty="0"/>
              <a:t>—это окно или экран, позволяющие пользователю вводить команды и строки кода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59B5FB-D679-4BEE-BA54-64B7CF1E2E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797" y="2572496"/>
            <a:ext cx="8053514" cy="1707028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A6BED98-787B-41D0-8E85-C0C3E4CC5EF8}"/>
              </a:ext>
            </a:extLst>
          </p:cNvPr>
          <p:cNvSpPr/>
          <p:nvPr/>
        </p:nvSpPr>
        <p:spPr>
          <a:xfrm>
            <a:off x="1126689" y="3879081"/>
            <a:ext cx="8644967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Строка &gt;&gt;&gt; называется приглашением, и ее наличие означает, что компьютер готов принять Вашу первую команду.  В окне IDLE перейдите к меню </a:t>
            </a:r>
            <a:r>
              <a:rPr lang="ru-RU" dirty="0" err="1"/>
              <a:t>File</a:t>
            </a:r>
            <a:r>
              <a:rPr lang="ru-RU" dirty="0"/>
              <a:t> (Файл) и выберите команду </a:t>
            </a:r>
            <a:r>
              <a:rPr lang="ru-RU" b="1" dirty="0" err="1"/>
              <a:t>New</a:t>
            </a:r>
            <a:r>
              <a:rPr lang="ru-RU" b="1" dirty="0"/>
              <a:t> </a:t>
            </a:r>
            <a:r>
              <a:rPr lang="ru-RU" b="1" dirty="0" err="1"/>
              <a:t>File</a:t>
            </a:r>
            <a:r>
              <a:rPr lang="ru-RU" dirty="0"/>
              <a:t> (Новый файл). На экране появится пустое окно с заголовком </a:t>
            </a:r>
            <a:r>
              <a:rPr lang="ru-RU" dirty="0" err="1"/>
              <a:t>Untitled</a:t>
            </a:r>
            <a:r>
              <a:rPr lang="ru-RU" dirty="0"/>
              <a:t>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4198237-714D-4BB1-BBBC-5D2FF6DCE9EC}"/>
              </a:ext>
            </a:extLst>
          </p:cNvPr>
          <p:cNvSpPr/>
          <p:nvPr/>
        </p:nvSpPr>
        <p:spPr>
          <a:xfrm>
            <a:off x="191807" y="5093028"/>
            <a:ext cx="80535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того чтобы создавать рисунки мы воспользуемся графикой </a:t>
            </a:r>
            <a:r>
              <a:rPr lang="ru-RU" b="1" dirty="0" err="1"/>
              <a:t>turtle</a:t>
            </a:r>
            <a:r>
              <a:rPr lang="ru-RU" dirty="0"/>
              <a:t>. При работе с графикой </a:t>
            </a:r>
            <a:r>
              <a:rPr lang="ru-RU" b="1" dirty="0" err="1"/>
              <a:t>turtle</a:t>
            </a:r>
            <a:r>
              <a:rPr lang="ru-RU" dirty="0"/>
              <a:t> Вы пишете инструкции для виртуальной, или воображаемой, черепахи, сообщающие ей о том, как перемещаться по экрану. Черепаха рисует хвостом, а Вы можете создавать рисунки путем перемещения ее по экрану. Для этого нужно знать основные команды. Они описаны дальше.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5319D0E-3282-4EB3-8C58-895BF7A809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712" y="5170715"/>
            <a:ext cx="990651" cy="78109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E1B8D16-6317-4A93-96BE-B91B84D35561}"/>
              </a:ext>
            </a:extLst>
          </p:cNvPr>
          <p:cNvSpPr txBox="1"/>
          <p:nvPr/>
        </p:nvSpPr>
        <p:spPr>
          <a:xfrm>
            <a:off x="8307614" y="5951805"/>
            <a:ext cx="1520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/>
              <a:t>Начальное расположение</a:t>
            </a:r>
          </a:p>
        </p:txBody>
      </p:sp>
    </p:spTree>
    <p:extLst>
      <p:ext uri="{BB962C8B-B14F-4D97-AF65-F5344CB8AC3E}">
        <p14:creationId xmlns:p14="http://schemas.microsoft.com/office/powerpoint/2010/main" val="3154825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B214880-BA52-4FA5-9EF6-0D860A1E5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558" y="1072462"/>
            <a:ext cx="6671165" cy="399650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EAB298-4BB5-4A75-9182-D546461B4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976" y="4552669"/>
            <a:ext cx="6655501" cy="18739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126097-EEAD-4D74-86D4-70328B248899}"/>
              </a:ext>
            </a:extLst>
          </p:cNvPr>
          <p:cNvSpPr txBox="1"/>
          <p:nvPr/>
        </p:nvSpPr>
        <p:spPr>
          <a:xfrm>
            <a:off x="327260" y="191829"/>
            <a:ext cx="870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Задание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D840C7A-CFC7-4785-B91F-5D6E818718FE}"/>
              </a:ext>
            </a:extLst>
          </p:cNvPr>
          <p:cNvSpPr/>
          <p:nvPr/>
        </p:nvSpPr>
        <p:spPr>
          <a:xfrm>
            <a:off x="2925936" y="3575160"/>
            <a:ext cx="6815579" cy="456426"/>
          </a:xfrm>
          <a:prstGeom prst="roundRect">
            <a:avLst>
              <a:gd name="adj" fmla="val 4493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/>
              <a:t>Дописать программу, которая будет рисовать вторую часть фигуры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39588-AD42-4825-9F26-CF0D17EFC45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093"/>
          <a:stretch/>
        </p:blipFill>
        <p:spPr>
          <a:xfrm>
            <a:off x="7130722" y="836250"/>
            <a:ext cx="2315720" cy="19836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2EF40A4-A32A-4BFF-8BA6-6B156190B39D}"/>
              </a:ext>
            </a:extLst>
          </p:cNvPr>
          <p:cNvSpPr txBox="1"/>
          <p:nvPr/>
        </p:nvSpPr>
        <p:spPr>
          <a:xfrm>
            <a:off x="4077405" y="4205280"/>
            <a:ext cx="2898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Каждая клеточка = 10 точек</a:t>
            </a:r>
          </a:p>
        </p:txBody>
      </p:sp>
    </p:spTree>
    <p:extLst>
      <p:ext uri="{BB962C8B-B14F-4D97-AF65-F5344CB8AC3E}">
        <p14:creationId xmlns:p14="http://schemas.microsoft.com/office/powerpoint/2010/main" val="226760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173</Words>
  <Application>Microsoft Office PowerPoint</Application>
  <PresentationFormat>Лист A4 (210x297 мм)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superroot</dc:creator>
  <cp:lastModifiedBy>superroot</cp:lastModifiedBy>
  <cp:revision>8</cp:revision>
  <dcterms:created xsi:type="dcterms:W3CDTF">2022-11-01T20:29:07Z</dcterms:created>
  <dcterms:modified xsi:type="dcterms:W3CDTF">2022-11-02T16:09:38Z</dcterms:modified>
</cp:coreProperties>
</file>